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9200" cy="10693400"/>
  <p:notesSz cx="7569200" cy="106934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3204" y="1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9" Type="http://schemas.openxmlformats.org/officeDocument/2006/relationships/image" Target="../media/image38.png"/><Relationship Id="rId21" Type="http://schemas.openxmlformats.org/officeDocument/2006/relationships/image" Target="../media/image20.png"/><Relationship Id="rId34" Type="http://schemas.openxmlformats.org/officeDocument/2006/relationships/image" Target="../media/image33.png"/><Relationship Id="rId42" Type="http://schemas.openxmlformats.org/officeDocument/2006/relationships/image" Target="../media/image41.png"/><Relationship Id="rId47" Type="http://schemas.openxmlformats.org/officeDocument/2006/relationships/image" Target="../media/image46.png"/><Relationship Id="rId50" Type="http://schemas.openxmlformats.org/officeDocument/2006/relationships/image" Target="../media/image49.png"/><Relationship Id="rId55" Type="http://schemas.openxmlformats.org/officeDocument/2006/relationships/image" Target="../media/image54.png"/><Relationship Id="rId63" Type="http://schemas.openxmlformats.org/officeDocument/2006/relationships/image" Target="../media/image6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29" Type="http://schemas.openxmlformats.org/officeDocument/2006/relationships/image" Target="../media/image28.png"/><Relationship Id="rId41" Type="http://schemas.openxmlformats.org/officeDocument/2006/relationships/image" Target="../media/image40.png"/><Relationship Id="rId54" Type="http://schemas.openxmlformats.org/officeDocument/2006/relationships/image" Target="../media/image53.png"/><Relationship Id="rId62" Type="http://schemas.openxmlformats.org/officeDocument/2006/relationships/image" Target="../media/image6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32" Type="http://schemas.openxmlformats.org/officeDocument/2006/relationships/image" Target="../media/image31.png"/><Relationship Id="rId37" Type="http://schemas.openxmlformats.org/officeDocument/2006/relationships/image" Target="../media/image36.png"/><Relationship Id="rId40" Type="http://schemas.openxmlformats.org/officeDocument/2006/relationships/image" Target="../media/image39.png"/><Relationship Id="rId45" Type="http://schemas.openxmlformats.org/officeDocument/2006/relationships/image" Target="../media/image44.png"/><Relationship Id="rId53" Type="http://schemas.openxmlformats.org/officeDocument/2006/relationships/image" Target="../media/image52.png"/><Relationship Id="rId58" Type="http://schemas.openxmlformats.org/officeDocument/2006/relationships/image" Target="../media/image57.png"/><Relationship Id="rId66" Type="http://schemas.openxmlformats.org/officeDocument/2006/relationships/image" Target="../media/image65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28" Type="http://schemas.openxmlformats.org/officeDocument/2006/relationships/image" Target="../media/image27.png"/><Relationship Id="rId36" Type="http://schemas.openxmlformats.org/officeDocument/2006/relationships/image" Target="../media/image35.png"/><Relationship Id="rId49" Type="http://schemas.openxmlformats.org/officeDocument/2006/relationships/image" Target="../media/image48.png"/><Relationship Id="rId57" Type="http://schemas.openxmlformats.org/officeDocument/2006/relationships/image" Target="../media/image56.png"/><Relationship Id="rId61" Type="http://schemas.openxmlformats.org/officeDocument/2006/relationships/image" Target="../media/image60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31" Type="http://schemas.openxmlformats.org/officeDocument/2006/relationships/image" Target="../media/image30.png"/><Relationship Id="rId44" Type="http://schemas.openxmlformats.org/officeDocument/2006/relationships/image" Target="../media/image43.png"/><Relationship Id="rId52" Type="http://schemas.openxmlformats.org/officeDocument/2006/relationships/image" Target="../media/image51.png"/><Relationship Id="rId60" Type="http://schemas.openxmlformats.org/officeDocument/2006/relationships/image" Target="../media/image59.png"/><Relationship Id="rId65" Type="http://schemas.openxmlformats.org/officeDocument/2006/relationships/image" Target="../media/image64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26.png"/><Relationship Id="rId30" Type="http://schemas.openxmlformats.org/officeDocument/2006/relationships/image" Target="../media/image29.png"/><Relationship Id="rId35" Type="http://schemas.openxmlformats.org/officeDocument/2006/relationships/image" Target="../media/image34.png"/><Relationship Id="rId43" Type="http://schemas.openxmlformats.org/officeDocument/2006/relationships/image" Target="../media/image42.png"/><Relationship Id="rId48" Type="http://schemas.openxmlformats.org/officeDocument/2006/relationships/image" Target="../media/image47.png"/><Relationship Id="rId56" Type="http://schemas.openxmlformats.org/officeDocument/2006/relationships/image" Target="../media/image55.png"/><Relationship Id="rId64" Type="http://schemas.openxmlformats.org/officeDocument/2006/relationships/image" Target="../media/image63.png"/><Relationship Id="rId8" Type="http://schemas.openxmlformats.org/officeDocument/2006/relationships/image" Target="../media/image7.png"/><Relationship Id="rId51" Type="http://schemas.openxmlformats.org/officeDocument/2006/relationships/image" Target="../media/image50.png"/><Relationship Id="rId3" Type="http://schemas.openxmlformats.org/officeDocument/2006/relationships/image" Target="../media/image2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33" Type="http://schemas.openxmlformats.org/officeDocument/2006/relationships/image" Target="../media/image32.png"/><Relationship Id="rId38" Type="http://schemas.openxmlformats.org/officeDocument/2006/relationships/image" Target="../media/image37.png"/><Relationship Id="rId46" Type="http://schemas.openxmlformats.org/officeDocument/2006/relationships/image" Target="../media/image45.png"/><Relationship Id="rId59" Type="http://schemas.openxmlformats.org/officeDocument/2006/relationships/image" Target="../media/image5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/>
          <p:nvPr/>
        </p:nvSpPr>
        <p:spPr>
          <a:xfrm>
            <a:off x="0" y="0"/>
            <a:ext cx="7559992" cy="106920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550608" y="8819173"/>
            <a:ext cx="61273" cy="61255"/>
          </a:xfrm>
          <a:custGeom>
            <a:avLst/>
            <a:gdLst/>
            <a:ahLst/>
            <a:cxnLst/>
            <a:rect l="l" t="t" r="r" b="b"/>
            <a:pathLst>
              <a:path w="61273" h="61255">
                <a:moveTo>
                  <a:pt x="21105" y="59878"/>
                </a:moveTo>
                <a:lnTo>
                  <a:pt x="33644" y="61255"/>
                </a:lnTo>
                <a:lnTo>
                  <a:pt x="45280" y="57691"/>
                </a:lnTo>
                <a:lnTo>
                  <a:pt x="54645" y="49890"/>
                </a:lnTo>
                <a:lnTo>
                  <a:pt x="59903" y="40130"/>
                </a:lnTo>
                <a:lnTo>
                  <a:pt x="61273" y="27604"/>
                </a:lnTo>
                <a:lnTo>
                  <a:pt x="57699" y="15971"/>
                </a:lnTo>
                <a:lnTo>
                  <a:pt x="49877" y="6612"/>
                </a:lnTo>
                <a:lnTo>
                  <a:pt x="40117" y="1382"/>
                </a:lnTo>
                <a:lnTo>
                  <a:pt x="27600" y="0"/>
                </a:lnTo>
                <a:lnTo>
                  <a:pt x="15972" y="3566"/>
                </a:lnTo>
                <a:lnTo>
                  <a:pt x="6611" y="11377"/>
                </a:lnTo>
                <a:lnTo>
                  <a:pt x="1369" y="21118"/>
                </a:lnTo>
                <a:lnTo>
                  <a:pt x="0" y="33661"/>
                </a:lnTo>
                <a:lnTo>
                  <a:pt x="3572" y="45297"/>
                </a:lnTo>
                <a:lnTo>
                  <a:pt x="11385" y="54655"/>
                </a:lnTo>
                <a:lnTo>
                  <a:pt x="21105" y="5987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550608" y="8819173"/>
            <a:ext cx="61273" cy="61255"/>
          </a:xfrm>
          <a:custGeom>
            <a:avLst/>
            <a:gdLst/>
            <a:ahLst/>
            <a:cxnLst/>
            <a:rect l="l" t="t" r="r" b="b"/>
            <a:pathLst>
              <a:path w="61273" h="61255">
                <a:moveTo>
                  <a:pt x="21105" y="59878"/>
                </a:moveTo>
                <a:lnTo>
                  <a:pt x="33644" y="61255"/>
                </a:lnTo>
                <a:lnTo>
                  <a:pt x="45280" y="57691"/>
                </a:lnTo>
                <a:lnTo>
                  <a:pt x="54645" y="49890"/>
                </a:lnTo>
                <a:lnTo>
                  <a:pt x="59903" y="40130"/>
                </a:lnTo>
                <a:lnTo>
                  <a:pt x="61273" y="27604"/>
                </a:lnTo>
                <a:lnTo>
                  <a:pt x="57699" y="15971"/>
                </a:lnTo>
                <a:lnTo>
                  <a:pt x="49877" y="6612"/>
                </a:lnTo>
                <a:lnTo>
                  <a:pt x="40117" y="1382"/>
                </a:lnTo>
                <a:lnTo>
                  <a:pt x="27600" y="0"/>
                </a:lnTo>
                <a:lnTo>
                  <a:pt x="15972" y="3566"/>
                </a:lnTo>
                <a:lnTo>
                  <a:pt x="6611" y="11377"/>
                </a:lnTo>
                <a:lnTo>
                  <a:pt x="1369" y="21118"/>
                </a:lnTo>
                <a:lnTo>
                  <a:pt x="0" y="33661"/>
                </a:lnTo>
                <a:lnTo>
                  <a:pt x="3572" y="45297"/>
                </a:lnTo>
                <a:lnTo>
                  <a:pt x="11385" y="54655"/>
                </a:lnTo>
                <a:lnTo>
                  <a:pt x="21105" y="59878"/>
                </a:lnTo>
                <a:close/>
              </a:path>
            </a:pathLst>
          </a:custGeom>
          <a:ln w="9639">
            <a:solidFill>
              <a:srgbClr val="F9DB2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967213" y="8788311"/>
            <a:ext cx="60772" cy="60767"/>
          </a:xfrm>
          <a:custGeom>
            <a:avLst/>
            <a:gdLst/>
            <a:ahLst/>
            <a:cxnLst/>
            <a:rect l="l" t="t" r="r" b="b"/>
            <a:pathLst>
              <a:path w="60772" h="60767">
                <a:moveTo>
                  <a:pt x="12327" y="55271"/>
                </a:moveTo>
                <a:lnTo>
                  <a:pt x="23454" y="60373"/>
                </a:lnTo>
                <a:lnTo>
                  <a:pt x="35275" y="60767"/>
                </a:lnTo>
                <a:lnTo>
                  <a:pt x="46385" y="56681"/>
                </a:lnTo>
                <a:lnTo>
                  <a:pt x="55278" y="48477"/>
                </a:lnTo>
                <a:lnTo>
                  <a:pt x="60374" y="37321"/>
                </a:lnTo>
                <a:lnTo>
                  <a:pt x="60772" y="25486"/>
                </a:lnTo>
                <a:lnTo>
                  <a:pt x="56696" y="14376"/>
                </a:lnTo>
                <a:lnTo>
                  <a:pt x="48496" y="5487"/>
                </a:lnTo>
                <a:lnTo>
                  <a:pt x="37347" y="398"/>
                </a:lnTo>
                <a:lnTo>
                  <a:pt x="25517" y="0"/>
                </a:lnTo>
                <a:lnTo>
                  <a:pt x="14403" y="4074"/>
                </a:lnTo>
                <a:lnTo>
                  <a:pt x="5481" y="12294"/>
                </a:lnTo>
                <a:lnTo>
                  <a:pt x="392" y="23428"/>
                </a:lnTo>
                <a:lnTo>
                  <a:pt x="0" y="35255"/>
                </a:lnTo>
                <a:lnTo>
                  <a:pt x="4089" y="46368"/>
                </a:lnTo>
                <a:lnTo>
                  <a:pt x="12327" y="5527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967213" y="8788311"/>
            <a:ext cx="60772" cy="60767"/>
          </a:xfrm>
          <a:custGeom>
            <a:avLst/>
            <a:gdLst/>
            <a:ahLst/>
            <a:cxnLst/>
            <a:rect l="l" t="t" r="r" b="b"/>
            <a:pathLst>
              <a:path w="60772" h="60767">
                <a:moveTo>
                  <a:pt x="12327" y="55271"/>
                </a:moveTo>
                <a:lnTo>
                  <a:pt x="23454" y="60373"/>
                </a:lnTo>
                <a:lnTo>
                  <a:pt x="35275" y="60767"/>
                </a:lnTo>
                <a:lnTo>
                  <a:pt x="46385" y="56681"/>
                </a:lnTo>
                <a:lnTo>
                  <a:pt x="55278" y="48477"/>
                </a:lnTo>
                <a:lnTo>
                  <a:pt x="60374" y="37321"/>
                </a:lnTo>
                <a:lnTo>
                  <a:pt x="60772" y="25486"/>
                </a:lnTo>
                <a:lnTo>
                  <a:pt x="56696" y="14376"/>
                </a:lnTo>
                <a:lnTo>
                  <a:pt x="48496" y="5487"/>
                </a:lnTo>
                <a:lnTo>
                  <a:pt x="37347" y="398"/>
                </a:lnTo>
                <a:lnTo>
                  <a:pt x="25517" y="0"/>
                </a:lnTo>
                <a:lnTo>
                  <a:pt x="14403" y="4074"/>
                </a:lnTo>
                <a:lnTo>
                  <a:pt x="5481" y="12294"/>
                </a:lnTo>
                <a:lnTo>
                  <a:pt x="392" y="23428"/>
                </a:lnTo>
                <a:lnTo>
                  <a:pt x="0" y="35255"/>
                </a:lnTo>
                <a:lnTo>
                  <a:pt x="4089" y="46368"/>
                </a:lnTo>
                <a:lnTo>
                  <a:pt x="12327" y="55271"/>
                </a:lnTo>
                <a:close/>
              </a:path>
            </a:pathLst>
          </a:custGeom>
          <a:ln w="9639">
            <a:solidFill>
              <a:srgbClr val="EC258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051905" y="9082881"/>
            <a:ext cx="61255" cy="61245"/>
          </a:xfrm>
          <a:custGeom>
            <a:avLst/>
            <a:gdLst/>
            <a:ahLst/>
            <a:cxnLst/>
            <a:rect l="l" t="t" r="r" b="b"/>
            <a:pathLst>
              <a:path w="61255" h="61245">
                <a:moveTo>
                  <a:pt x="1367" y="21113"/>
                </a:moveTo>
                <a:lnTo>
                  <a:pt x="0" y="33654"/>
                </a:lnTo>
                <a:lnTo>
                  <a:pt x="3575" y="45291"/>
                </a:lnTo>
                <a:lnTo>
                  <a:pt x="11391" y="54648"/>
                </a:lnTo>
                <a:lnTo>
                  <a:pt x="21128" y="59874"/>
                </a:lnTo>
                <a:lnTo>
                  <a:pt x="33656" y="61245"/>
                </a:lnTo>
                <a:lnTo>
                  <a:pt x="45290" y="57676"/>
                </a:lnTo>
                <a:lnTo>
                  <a:pt x="54653" y="49862"/>
                </a:lnTo>
                <a:lnTo>
                  <a:pt x="59889" y="40125"/>
                </a:lnTo>
                <a:lnTo>
                  <a:pt x="61255" y="27606"/>
                </a:lnTo>
                <a:lnTo>
                  <a:pt x="57685" y="15970"/>
                </a:lnTo>
                <a:lnTo>
                  <a:pt x="49873" y="6596"/>
                </a:lnTo>
                <a:lnTo>
                  <a:pt x="40153" y="1352"/>
                </a:lnTo>
                <a:lnTo>
                  <a:pt x="27613" y="0"/>
                </a:lnTo>
                <a:lnTo>
                  <a:pt x="15970" y="3575"/>
                </a:lnTo>
                <a:lnTo>
                  <a:pt x="6601" y="11391"/>
                </a:lnTo>
                <a:lnTo>
                  <a:pt x="1367" y="2111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051905" y="9082881"/>
            <a:ext cx="61255" cy="61245"/>
          </a:xfrm>
          <a:custGeom>
            <a:avLst/>
            <a:gdLst/>
            <a:ahLst/>
            <a:cxnLst/>
            <a:rect l="l" t="t" r="r" b="b"/>
            <a:pathLst>
              <a:path w="61255" h="61245">
                <a:moveTo>
                  <a:pt x="1367" y="21113"/>
                </a:moveTo>
                <a:lnTo>
                  <a:pt x="0" y="33654"/>
                </a:lnTo>
                <a:lnTo>
                  <a:pt x="3575" y="45291"/>
                </a:lnTo>
                <a:lnTo>
                  <a:pt x="11391" y="54648"/>
                </a:lnTo>
                <a:lnTo>
                  <a:pt x="21128" y="59874"/>
                </a:lnTo>
                <a:lnTo>
                  <a:pt x="33656" y="61245"/>
                </a:lnTo>
                <a:lnTo>
                  <a:pt x="45290" y="57676"/>
                </a:lnTo>
                <a:lnTo>
                  <a:pt x="54653" y="49862"/>
                </a:lnTo>
                <a:lnTo>
                  <a:pt x="59889" y="40125"/>
                </a:lnTo>
                <a:lnTo>
                  <a:pt x="61255" y="27606"/>
                </a:lnTo>
                <a:lnTo>
                  <a:pt x="57685" y="15970"/>
                </a:lnTo>
                <a:lnTo>
                  <a:pt x="49873" y="6596"/>
                </a:lnTo>
                <a:lnTo>
                  <a:pt x="40153" y="1352"/>
                </a:lnTo>
                <a:lnTo>
                  <a:pt x="27613" y="0"/>
                </a:lnTo>
                <a:lnTo>
                  <a:pt x="15970" y="3575"/>
                </a:lnTo>
                <a:lnTo>
                  <a:pt x="6601" y="11391"/>
                </a:lnTo>
                <a:lnTo>
                  <a:pt x="1367" y="21113"/>
                </a:lnTo>
                <a:close/>
              </a:path>
            </a:pathLst>
          </a:custGeom>
          <a:ln w="9639">
            <a:solidFill>
              <a:srgbClr val="00AB4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000215" y="8923382"/>
            <a:ext cx="60756" cy="60784"/>
          </a:xfrm>
          <a:custGeom>
            <a:avLst/>
            <a:gdLst/>
            <a:ahLst/>
            <a:cxnLst/>
            <a:rect l="l" t="t" r="r" b="b"/>
            <a:pathLst>
              <a:path w="60756" h="60784">
                <a:moveTo>
                  <a:pt x="5494" y="12299"/>
                </a:moveTo>
                <a:lnTo>
                  <a:pt x="396" y="23440"/>
                </a:lnTo>
                <a:lnTo>
                  <a:pt x="0" y="35264"/>
                </a:lnTo>
                <a:lnTo>
                  <a:pt x="4075" y="46374"/>
                </a:lnTo>
                <a:lnTo>
                  <a:pt x="12276" y="55288"/>
                </a:lnTo>
                <a:lnTo>
                  <a:pt x="23422" y="60386"/>
                </a:lnTo>
                <a:lnTo>
                  <a:pt x="35248" y="60784"/>
                </a:lnTo>
                <a:lnTo>
                  <a:pt x="46353" y="56701"/>
                </a:lnTo>
                <a:lnTo>
                  <a:pt x="55266" y="48456"/>
                </a:lnTo>
                <a:lnTo>
                  <a:pt x="60359" y="37317"/>
                </a:lnTo>
                <a:lnTo>
                  <a:pt x="60756" y="25488"/>
                </a:lnTo>
                <a:lnTo>
                  <a:pt x="56671" y="14375"/>
                </a:lnTo>
                <a:lnTo>
                  <a:pt x="48471" y="5491"/>
                </a:lnTo>
                <a:lnTo>
                  <a:pt x="37336" y="393"/>
                </a:lnTo>
                <a:lnTo>
                  <a:pt x="25513" y="0"/>
                </a:lnTo>
                <a:lnTo>
                  <a:pt x="14405" y="4082"/>
                </a:lnTo>
                <a:lnTo>
                  <a:pt x="5494" y="12299"/>
                </a:lnTo>
                <a:close/>
              </a:path>
            </a:pathLst>
          </a:custGeom>
          <a:ln w="9639">
            <a:solidFill>
              <a:srgbClr val="3A75B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931129" y="9242041"/>
            <a:ext cx="60808" cy="60815"/>
          </a:xfrm>
          <a:custGeom>
            <a:avLst/>
            <a:gdLst/>
            <a:ahLst/>
            <a:cxnLst/>
            <a:rect l="l" t="t" r="r" b="b"/>
            <a:pathLst>
              <a:path w="60808" h="60815">
                <a:moveTo>
                  <a:pt x="12319" y="5521"/>
                </a:moveTo>
                <a:lnTo>
                  <a:pt x="4030" y="14544"/>
                </a:lnTo>
                <a:lnTo>
                  <a:pt x="0" y="25667"/>
                </a:lnTo>
                <a:lnTo>
                  <a:pt x="448" y="37493"/>
                </a:lnTo>
                <a:lnTo>
                  <a:pt x="5512" y="48510"/>
                </a:lnTo>
                <a:lnTo>
                  <a:pt x="14539" y="56786"/>
                </a:lnTo>
                <a:lnTo>
                  <a:pt x="25666" y="60815"/>
                </a:lnTo>
                <a:lnTo>
                  <a:pt x="37495" y="60371"/>
                </a:lnTo>
                <a:lnTo>
                  <a:pt x="48489" y="55330"/>
                </a:lnTo>
                <a:lnTo>
                  <a:pt x="56775" y="46301"/>
                </a:lnTo>
                <a:lnTo>
                  <a:pt x="60808" y="35172"/>
                </a:lnTo>
                <a:lnTo>
                  <a:pt x="60370" y="23342"/>
                </a:lnTo>
                <a:lnTo>
                  <a:pt x="55309" y="12303"/>
                </a:lnTo>
                <a:lnTo>
                  <a:pt x="46279" y="4021"/>
                </a:lnTo>
                <a:lnTo>
                  <a:pt x="35147" y="0"/>
                </a:lnTo>
                <a:lnTo>
                  <a:pt x="23317" y="457"/>
                </a:lnTo>
                <a:lnTo>
                  <a:pt x="12319" y="5521"/>
                </a:lnTo>
                <a:close/>
              </a:path>
            </a:pathLst>
          </a:custGeom>
          <a:ln w="9639">
            <a:solidFill>
              <a:srgbClr val="EF862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669342" y="8871965"/>
            <a:ext cx="61516" cy="61477"/>
          </a:xfrm>
          <a:custGeom>
            <a:avLst/>
            <a:gdLst/>
            <a:ahLst/>
            <a:cxnLst/>
            <a:rect l="l" t="t" r="r" b="b"/>
            <a:pathLst>
              <a:path w="61516" h="61477">
                <a:moveTo>
                  <a:pt x="21236" y="1481"/>
                </a:moveTo>
                <a:lnTo>
                  <a:pt x="10302" y="7728"/>
                </a:lnTo>
                <a:lnTo>
                  <a:pt x="2988" y="17459"/>
                </a:lnTo>
                <a:lnTo>
                  <a:pt x="0" y="29292"/>
                </a:lnTo>
                <a:lnTo>
                  <a:pt x="1475" y="40241"/>
                </a:lnTo>
                <a:lnTo>
                  <a:pt x="7733" y="51174"/>
                </a:lnTo>
                <a:lnTo>
                  <a:pt x="17455" y="58488"/>
                </a:lnTo>
                <a:lnTo>
                  <a:pt x="29274" y="61477"/>
                </a:lnTo>
                <a:lnTo>
                  <a:pt x="40260" y="59990"/>
                </a:lnTo>
                <a:lnTo>
                  <a:pt x="51208" y="53725"/>
                </a:lnTo>
                <a:lnTo>
                  <a:pt x="58528" y="43998"/>
                </a:lnTo>
                <a:lnTo>
                  <a:pt x="61516" y="32183"/>
                </a:lnTo>
                <a:lnTo>
                  <a:pt x="60034" y="21255"/>
                </a:lnTo>
                <a:lnTo>
                  <a:pt x="53772" y="10311"/>
                </a:lnTo>
                <a:lnTo>
                  <a:pt x="44052" y="2993"/>
                </a:lnTo>
                <a:lnTo>
                  <a:pt x="32235" y="0"/>
                </a:lnTo>
                <a:lnTo>
                  <a:pt x="21236" y="1481"/>
                </a:lnTo>
                <a:close/>
              </a:path>
            </a:pathLst>
          </a:custGeom>
          <a:ln w="9639">
            <a:solidFill>
              <a:srgbClr val="C6332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765784" y="9043595"/>
            <a:ext cx="61556" cy="61556"/>
          </a:xfrm>
          <a:custGeom>
            <a:avLst/>
            <a:gdLst/>
            <a:ahLst/>
            <a:cxnLst/>
            <a:rect l="l" t="t" r="r" b="b"/>
            <a:pathLst>
              <a:path w="61556" h="61556">
                <a:moveTo>
                  <a:pt x="30772" y="0"/>
                </a:moveTo>
                <a:lnTo>
                  <a:pt x="16986" y="3257"/>
                </a:lnTo>
                <a:lnTo>
                  <a:pt x="6413" y="11980"/>
                </a:lnTo>
                <a:lnTo>
                  <a:pt x="625" y="24597"/>
                </a:lnTo>
                <a:lnTo>
                  <a:pt x="0" y="30810"/>
                </a:lnTo>
                <a:lnTo>
                  <a:pt x="3244" y="44576"/>
                </a:lnTo>
                <a:lnTo>
                  <a:pt x="11964" y="55144"/>
                </a:lnTo>
                <a:lnTo>
                  <a:pt x="24576" y="60932"/>
                </a:lnTo>
                <a:lnTo>
                  <a:pt x="30772" y="61556"/>
                </a:lnTo>
                <a:lnTo>
                  <a:pt x="44565" y="58300"/>
                </a:lnTo>
                <a:lnTo>
                  <a:pt x="55148" y="49581"/>
                </a:lnTo>
                <a:lnTo>
                  <a:pt x="60937" y="36974"/>
                </a:lnTo>
                <a:lnTo>
                  <a:pt x="61556" y="30810"/>
                </a:lnTo>
                <a:lnTo>
                  <a:pt x="58299" y="17008"/>
                </a:lnTo>
                <a:lnTo>
                  <a:pt x="49580" y="6423"/>
                </a:lnTo>
                <a:lnTo>
                  <a:pt x="36980" y="628"/>
                </a:lnTo>
                <a:lnTo>
                  <a:pt x="30772" y="0"/>
                </a:lnTo>
                <a:close/>
              </a:path>
            </a:pathLst>
          </a:custGeom>
          <a:ln w="9639">
            <a:solidFill>
              <a:srgbClr val="F9DB2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652998" y="9200179"/>
            <a:ext cx="60769" cy="60778"/>
          </a:xfrm>
          <a:custGeom>
            <a:avLst/>
            <a:gdLst/>
            <a:ahLst/>
            <a:cxnLst/>
            <a:rect l="l" t="t" r="r" b="b"/>
            <a:pathLst>
              <a:path w="60769" h="60778">
                <a:moveTo>
                  <a:pt x="48481" y="5514"/>
                </a:moveTo>
                <a:lnTo>
                  <a:pt x="37335" y="409"/>
                </a:lnTo>
                <a:lnTo>
                  <a:pt x="25510" y="0"/>
                </a:lnTo>
                <a:lnTo>
                  <a:pt x="14400" y="4070"/>
                </a:lnTo>
                <a:lnTo>
                  <a:pt x="5479" y="12296"/>
                </a:lnTo>
                <a:lnTo>
                  <a:pt x="393" y="23457"/>
                </a:lnTo>
                <a:lnTo>
                  <a:pt x="0" y="35287"/>
                </a:lnTo>
                <a:lnTo>
                  <a:pt x="4084" y="46392"/>
                </a:lnTo>
                <a:lnTo>
                  <a:pt x="12286" y="55273"/>
                </a:lnTo>
                <a:lnTo>
                  <a:pt x="23427" y="60375"/>
                </a:lnTo>
                <a:lnTo>
                  <a:pt x="35253" y="60778"/>
                </a:lnTo>
                <a:lnTo>
                  <a:pt x="46365" y="56707"/>
                </a:lnTo>
                <a:lnTo>
                  <a:pt x="55288" y="48491"/>
                </a:lnTo>
                <a:lnTo>
                  <a:pt x="60377" y="37337"/>
                </a:lnTo>
                <a:lnTo>
                  <a:pt x="60769" y="25507"/>
                </a:lnTo>
                <a:lnTo>
                  <a:pt x="56684" y="14400"/>
                </a:lnTo>
                <a:lnTo>
                  <a:pt x="48481" y="551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652998" y="9200179"/>
            <a:ext cx="60769" cy="60778"/>
          </a:xfrm>
          <a:custGeom>
            <a:avLst/>
            <a:gdLst/>
            <a:ahLst/>
            <a:cxnLst/>
            <a:rect l="l" t="t" r="r" b="b"/>
            <a:pathLst>
              <a:path w="60769" h="60778">
                <a:moveTo>
                  <a:pt x="48481" y="5514"/>
                </a:moveTo>
                <a:lnTo>
                  <a:pt x="37335" y="409"/>
                </a:lnTo>
                <a:lnTo>
                  <a:pt x="25510" y="0"/>
                </a:lnTo>
                <a:lnTo>
                  <a:pt x="14400" y="4070"/>
                </a:lnTo>
                <a:lnTo>
                  <a:pt x="5479" y="12296"/>
                </a:lnTo>
                <a:lnTo>
                  <a:pt x="393" y="23457"/>
                </a:lnTo>
                <a:lnTo>
                  <a:pt x="0" y="35287"/>
                </a:lnTo>
                <a:lnTo>
                  <a:pt x="4084" y="46392"/>
                </a:lnTo>
                <a:lnTo>
                  <a:pt x="12286" y="55273"/>
                </a:lnTo>
                <a:lnTo>
                  <a:pt x="23427" y="60375"/>
                </a:lnTo>
                <a:lnTo>
                  <a:pt x="35253" y="60778"/>
                </a:lnTo>
                <a:lnTo>
                  <a:pt x="46365" y="56707"/>
                </a:lnTo>
                <a:lnTo>
                  <a:pt x="55288" y="48491"/>
                </a:lnTo>
                <a:lnTo>
                  <a:pt x="60377" y="37337"/>
                </a:lnTo>
                <a:lnTo>
                  <a:pt x="60769" y="25507"/>
                </a:lnTo>
                <a:lnTo>
                  <a:pt x="56684" y="14400"/>
                </a:lnTo>
                <a:lnTo>
                  <a:pt x="48481" y="5514"/>
                </a:lnTo>
                <a:close/>
              </a:path>
            </a:pathLst>
          </a:custGeom>
          <a:ln w="9639">
            <a:solidFill>
              <a:srgbClr val="AB60A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4507204" y="9261343"/>
            <a:ext cx="60816" cy="60796"/>
          </a:xfrm>
          <a:custGeom>
            <a:avLst/>
            <a:gdLst/>
            <a:ahLst/>
            <a:cxnLst/>
            <a:rect l="l" t="t" r="r" b="b"/>
            <a:pathLst>
              <a:path w="60816" h="60796">
                <a:moveTo>
                  <a:pt x="55306" y="12314"/>
                </a:moveTo>
                <a:lnTo>
                  <a:pt x="46280" y="4031"/>
                </a:lnTo>
                <a:lnTo>
                  <a:pt x="35159" y="0"/>
                </a:lnTo>
                <a:lnTo>
                  <a:pt x="23334" y="443"/>
                </a:lnTo>
                <a:lnTo>
                  <a:pt x="12304" y="5507"/>
                </a:lnTo>
                <a:lnTo>
                  <a:pt x="4024" y="14528"/>
                </a:lnTo>
                <a:lnTo>
                  <a:pt x="0" y="25653"/>
                </a:lnTo>
                <a:lnTo>
                  <a:pt x="458" y="37478"/>
                </a:lnTo>
                <a:lnTo>
                  <a:pt x="5522" y="48458"/>
                </a:lnTo>
                <a:lnTo>
                  <a:pt x="14540" y="56761"/>
                </a:lnTo>
                <a:lnTo>
                  <a:pt x="25662" y="60796"/>
                </a:lnTo>
                <a:lnTo>
                  <a:pt x="37490" y="60347"/>
                </a:lnTo>
                <a:lnTo>
                  <a:pt x="48499" y="55291"/>
                </a:lnTo>
                <a:lnTo>
                  <a:pt x="56789" y="46266"/>
                </a:lnTo>
                <a:lnTo>
                  <a:pt x="60816" y="35135"/>
                </a:lnTo>
                <a:lnTo>
                  <a:pt x="60361" y="23303"/>
                </a:lnTo>
                <a:lnTo>
                  <a:pt x="55306" y="1231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4507204" y="9261343"/>
            <a:ext cx="60816" cy="60796"/>
          </a:xfrm>
          <a:custGeom>
            <a:avLst/>
            <a:gdLst/>
            <a:ahLst/>
            <a:cxnLst/>
            <a:rect l="l" t="t" r="r" b="b"/>
            <a:pathLst>
              <a:path w="60816" h="60796">
                <a:moveTo>
                  <a:pt x="55306" y="12314"/>
                </a:moveTo>
                <a:lnTo>
                  <a:pt x="46280" y="4031"/>
                </a:lnTo>
                <a:lnTo>
                  <a:pt x="35159" y="0"/>
                </a:lnTo>
                <a:lnTo>
                  <a:pt x="23334" y="443"/>
                </a:lnTo>
                <a:lnTo>
                  <a:pt x="12304" y="5507"/>
                </a:lnTo>
                <a:lnTo>
                  <a:pt x="4024" y="14528"/>
                </a:lnTo>
                <a:lnTo>
                  <a:pt x="0" y="25653"/>
                </a:lnTo>
                <a:lnTo>
                  <a:pt x="458" y="37478"/>
                </a:lnTo>
                <a:lnTo>
                  <a:pt x="5522" y="48458"/>
                </a:lnTo>
                <a:lnTo>
                  <a:pt x="14540" y="56761"/>
                </a:lnTo>
                <a:lnTo>
                  <a:pt x="25662" y="60796"/>
                </a:lnTo>
                <a:lnTo>
                  <a:pt x="37490" y="60347"/>
                </a:lnTo>
                <a:lnTo>
                  <a:pt x="48499" y="55291"/>
                </a:lnTo>
                <a:lnTo>
                  <a:pt x="56789" y="46266"/>
                </a:lnTo>
                <a:lnTo>
                  <a:pt x="60816" y="35135"/>
                </a:lnTo>
                <a:lnTo>
                  <a:pt x="60361" y="23303"/>
                </a:lnTo>
                <a:lnTo>
                  <a:pt x="55306" y="12314"/>
                </a:lnTo>
                <a:close/>
              </a:path>
            </a:pathLst>
          </a:custGeom>
          <a:ln w="9639">
            <a:solidFill>
              <a:srgbClr val="EC299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4552927" y="9150257"/>
            <a:ext cx="61485" cy="61496"/>
          </a:xfrm>
          <a:custGeom>
            <a:avLst/>
            <a:gdLst/>
            <a:ahLst/>
            <a:cxnLst/>
            <a:rect l="l" t="t" r="r" b="b"/>
            <a:pathLst>
              <a:path w="61485" h="61496">
                <a:moveTo>
                  <a:pt x="60000" y="21255"/>
                </a:moveTo>
                <a:lnTo>
                  <a:pt x="53747" y="10309"/>
                </a:lnTo>
                <a:lnTo>
                  <a:pt x="44024" y="2991"/>
                </a:lnTo>
                <a:lnTo>
                  <a:pt x="32202" y="0"/>
                </a:lnTo>
                <a:lnTo>
                  <a:pt x="21214" y="1481"/>
                </a:lnTo>
                <a:lnTo>
                  <a:pt x="10282" y="7733"/>
                </a:lnTo>
                <a:lnTo>
                  <a:pt x="2976" y="17471"/>
                </a:lnTo>
                <a:lnTo>
                  <a:pt x="0" y="29309"/>
                </a:lnTo>
                <a:lnTo>
                  <a:pt x="1478" y="40241"/>
                </a:lnTo>
                <a:lnTo>
                  <a:pt x="7730" y="51188"/>
                </a:lnTo>
                <a:lnTo>
                  <a:pt x="17450" y="58508"/>
                </a:lnTo>
                <a:lnTo>
                  <a:pt x="29262" y="61496"/>
                </a:lnTo>
                <a:lnTo>
                  <a:pt x="40239" y="60003"/>
                </a:lnTo>
                <a:lnTo>
                  <a:pt x="51190" y="53751"/>
                </a:lnTo>
                <a:lnTo>
                  <a:pt x="58504" y="44024"/>
                </a:lnTo>
                <a:lnTo>
                  <a:pt x="61485" y="32200"/>
                </a:lnTo>
                <a:lnTo>
                  <a:pt x="60000" y="2125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4552927" y="9150257"/>
            <a:ext cx="61485" cy="61496"/>
          </a:xfrm>
          <a:custGeom>
            <a:avLst/>
            <a:gdLst/>
            <a:ahLst/>
            <a:cxnLst/>
            <a:rect l="l" t="t" r="r" b="b"/>
            <a:pathLst>
              <a:path w="61485" h="61496">
                <a:moveTo>
                  <a:pt x="60000" y="21255"/>
                </a:moveTo>
                <a:lnTo>
                  <a:pt x="53747" y="10309"/>
                </a:lnTo>
                <a:lnTo>
                  <a:pt x="44024" y="2991"/>
                </a:lnTo>
                <a:lnTo>
                  <a:pt x="32202" y="0"/>
                </a:lnTo>
                <a:lnTo>
                  <a:pt x="21214" y="1481"/>
                </a:lnTo>
                <a:lnTo>
                  <a:pt x="10282" y="7733"/>
                </a:lnTo>
                <a:lnTo>
                  <a:pt x="2976" y="17471"/>
                </a:lnTo>
                <a:lnTo>
                  <a:pt x="0" y="29309"/>
                </a:lnTo>
                <a:lnTo>
                  <a:pt x="1478" y="40241"/>
                </a:lnTo>
                <a:lnTo>
                  <a:pt x="7730" y="51188"/>
                </a:lnTo>
                <a:lnTo>
                  <a:pt x="17450" y="58508"/>
                </a:lnTo>
                <a:lnTo>
                  <a:pt x="29262" y="61496"/>
                </a:lnTo>
                <a:lnTo>
                  <a:pt x="40239" y="60003"/>
                </a:lnTo>
                <a:lnTo>
                  <a:pt x="51190" y="53751"/>
                </a:lnTo>
                <a:lnTo>
                  <a:pt x="58504" y="44024"/>
                </a:lnTo>
                <a:lnTo>
                  <a:pt x="61485" y="32200"/>
                </a:lnTo>
                <a:lnTo>
                  <a:pt x="60000" y="21255"/>
                </a:lnTo>
                <a:close/>
              </a:path>
            </a:pathLst>
          </a:custGeom>
          <a:ln w="9639">
            <a:solidFill>
              <a:srgbClr val="78BE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4539123" y="8927072"/>
            <a:ext cx="61253" cy="61260"/>
          </a:xfrm>
          <a:custGeom>
            <a:avLst/>
            <a:gdLst/>
            <a:ahLst/>
            <a:cxnLst/>
            <a:rect l="l" t="t" r="r" b="b"/>
            <a:pathLst>
              <a:path w="61253" h="61260">
                <a:moveTo>
                  <a:pt x="59889" y="40137"/>
                </a:moveTo>
                <a:lnTo>
                  <a:pt x="61253" y="27603"/>
                </a:lnTo>
                <a:lnTo>
                  <a:pt x="57681" y="15961"/>
                </a:lnTo>
                <a:lnTo>
                  <a:pt x="49867" y="6593"/>
                </a:lnTo>
                <a:lnTo>
                  <a:pt x="40141" y="1363"/>
                </a:lnTo>
                <a:lnTo>
                  <a:pt x="27609" y="0"/>
                </a:lnTo>
                <a:lnTo>
                  <a:pt x="15970" y="3572"/>
                </a:lnTo>
                <a:lnTo>
                  <a:pt x="6602" y="11385"/>
                </a:lnTo>
                <a:lnTo>
                  <a:pt x="1368" y="21112"/>
                </a:lnTo>
                <a:lnTo>
                  <a:pt x="0" y="33637"/>
                </a:lnTo>
                <a:lnTo>
                  <a:pt x="3571" y="45272"/>
                </a:lnTo>
                <a:lnTo>
                  <a:pt x="11377" y="54643"/>
                </a:lnTo>
                <a:lnTo>
                  <a:pt x="21103" y="59898"/>
                </a:lnTo>
                <a:lnTo>
                  <a:pt x="33640" y="61260"/>
                </a:lnTo>
                <a:lnTo>
                  <a:pt x="45283" y="57687"/>
                </a:lnTo>
                <a:lnTo>
                  <a:pt x="54651" y="49875"/>
                </a:lnTo>
                <a:lnTo>
                  <a:pt x="59889" y="4013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4539123" y="8927072"/>
            <a:ext cx="61253" cy="61260"/>
          </a:xfrm>
          <a:custGeom>
            <a:avLst/>
            <a:gdLst/>
            <a:ahLst/>
            <a:cxnLst/>
            <a:rect l="l" t="t" r="r" b="b"/>
            <a:pathLst>
              <a:path w="61253" h="61260">
                <a:moveTo>
                  <a:pt x="59889" y="40137"/>
                </a:moveTo>
                <a:lnTo>
                  <a:pt x="61253" y="27603"/>
                </a:lnTo>
                <a:lnTo>
                  <a:pt x="57681" y="15961"/>
                </a:lnTo>
                <a:lnTo>
                  <a:pt x="49867" y="6593"/>
                </a:lnTo>
                <a:lnTo>
                  <a:pt x="40141" y="1363"/>
                </a:lnTo>
                <a:lnTo>
                  <a:pt x="27609" y="0"/>
                </a:lnTo>
                <a:lnTo>
                  <a:pt x="15970" y="3572"/>
                </a:lnTo>
                <a:lnTo>
                  <a:pt x="6602" y="11385"/>
                </a:lnTo>
                <a:lnTo>
                  <a:pt x="1368" y="21112"/>
                </a:lnTo>
                <a:lnTo>
                  <a:pt x="0" y="33637"/>
                </a:lnTo>
                <a:lnTo>
                  <a:pt x="3571" y="45272"/>
                </a:lnTo>
                <a:lnTo>
                  <a:pt x="11377" y="54643"/>
                </a:lnTo>
                <a:lnTo>
                  <a:pt x="21103" y="59898"/>
                </a:lnTo>
                <a:lnTo>
                  <a:pt x="33640" y="61260"/>
                </a:lnTo>
                <a:lnTo>
                  <a:pt x="45283" y="57687"/>
                </a:lnTo>
                <a:lnTo>
                  <a:pt x="54651" y="49875"/>
                </a:lnTo>
                <a:lnTo>
                  <a:pt x="59889" y="40137"/>
                </a:lnTo>
                <a:close/>
              </a:path>
            </a:pathLst>
          </a:custGeom>
          <a:ln w="9639">
            <a:solidFill>
              <a:srgbClr val="564F9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4717529" y="8748464"/>
            <a:ext cx="61494" cy="61493"/>
          </a:xfrm>
          <a:custGeom>
            <a:avLst/>
            <a:gdLst/>
            <a:ahLst/>
            <a:cxnLst/>
            <a:rect l="l" t="t" r="r" b="b"/>
            <a:pathLst>
              <a:path w="61494" h="61493">
                <a:moveTo>
                  <a:pt x="40257" y="60019"/>
                </a:moveTo>
                <a:lnTo>
                  <a:pt x="51194" y="53752"/>
                </a:lnTo>
                <a:lnTo>
                  <a:pt x="58507" y="44015"/>
                </a:lnTo>
                <a:lnTo>
                  <a:pt x="61494" y="32190"/>
                </a:lnTo>
                <a:lnTo>
                  <a:pt x="60018" y="21246"/>
                </a:lnTo>
                <a:lnTo>
                  <a:pt x="53756" y="10296"/>
                </a:lnTo>
                <a:lnTo>
                  <a:pt x="44020" y="2983"/>
                </a:lnTo>
                <a:lnTo>
                  <a:pt x="32189" y="0"/>
                </a:lnTo>
                <a:lnTo>
                  <a:pt x="21245" y="1472"/>
                </a:lnTo>
                <a:lnTo>
                  <a:pt x="10296" y="7735"/>
                </a:lnTo>
                <a:lnTo>
                  <a:pt x="2981" y="17462"/>
                </a:lnTo>
                <a:lnTo>
                  <a:pt x="0" y="29281"/>
                </a:lnTo>
                <a:lnTo>
                  <a:pt x="1484" y="40233"/>
                </a:lnTo>
                <a:lnTo>
                  <a:pt x="7739" y="51177"/>
                </a:lnTo>
                <a:lnTo>
                  <a:pt x="17466" y="58498"/>
                </a:lnTo>
                <a:lnTo>
                  <a:pt x="29290" y="61493"/>
                </a:lnTo>
                <a:lnTo>
                  <a:pt x="40257" y="6001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4717529" y="8748464"/>
            <a:ext cx="61494" cy="61493"/>
          </a:xfrm>
          <a:custGeom>
            <a:avLst/>
            <a:gdLst/>
            <a:ahLst/>
            <a:cxnLst/>
            <a:rect l="l" t="t" r="r" b="b"/>
            <a:pathLst>
              <a:path w="61494" h="61493">
                <a:moveTo>
                  <a:pt x="40257" y="60019"/>
                </a:moveTo>
                <a:lnTo>
                  <a:pt x="51194" y="53752"/>
                </a:lnTo>
                <a:lnTo>
                  <a:pt x="58507" y="44015"/>
                </a:lnTo>
                <a:lnTo>
                  <a:pt x="61494" y="32190"/>
                </a:lnTo>
                <a:lnTo>
                  <a:pt x="60018" y="21246"/>
                </a:lnTo>
                <a:lnTo>
                  <a:pt x="53756" y="10296"/>
                </a:lnTo>
                <a:lnTo>
                  <a:pt x="44020" y="2983"/>
                </a:lnTo>
                <a:lnTo>
                  <a:pt x="32189" y="0"/>
                </a:lnTo>
                <a:lnTo>
                  <a:pt x="21245" y="1472"/>
                </a:lnTo>
                <a:lnTo>
                  <a:pt x="10296" y="7735"/>
                </a:lnTo>
                <a:lnTo>
                  <a:pt x="2981" y="17462"/>
                </a:lnTo>
                <a:lnTo>
                  <a:pt x="0" y="29281"/>
                </a:lnTo>
                <a:lnTo>
                  <a:pt x="1484" y="40233"/>
                </a:lnTo>
                <a:lnTo>
                  <a:pt x="7739" y="51177"/>
                </a:lnTo>
                <a:lnTo>
                  <a:pt x="17466" y="58498"/>
                </a:lnTo>
                <a:lnTo>
                  <a:pt x="29290" y="61493"/>
                </a:lnTo>
                <a:lnTo>
                  <a:pt x="40257" y="60019"/>
                </a:lnTo>
                <a:close/>
              </a:path>
            </a:pathLst>
          </a:custGeom>
          <a:ln w="9639">
            <a:solidFill>
              <a:srgbClr val="ECA0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4918806" y="8880598"/>
            <a:ext cx="39242" cy="39252"/>
          </a:xfrm>
          <a:custGeom>
            <a:avLst/>
            <a:gdLst/>
            <a:ahLst/>
            <a:cxnLst/>
            <a:rect l="l" t="t" r="r" b="b"/>
            <a:pathLst>
              <a:path w="39242" h="39252">
                <a:moveTo>
                  <a:pt x="8086" y="35499"/>
                </a:moveTo>
                <a:lnTo>
                  <a:pt x="19479" y="39252"/>
                </a:lnTo>
                <a:lnTo>
                  <a:pt x="30691" y="35826"/>
                </a:lnTo>
                <a:lnTo>
                  <a:pt x="35479" y="31156"/>
                </a:lnTo>
                <a:lnTo>
                  <a:pt x="39242" y="19758"/>
                </a:lnTo>
                <a:lnTo>
                  <a:pt x="35826" y="8548"/>
                </a:lnTo>
                <a:lnTo>
                  <a:pt x="31149" y="3749"/>
                </a:lnTo>
                <a:lnTo>
                  <a:pt x="19759" y="0"/>
                </a:lnTo>
                <a:lnTo>
                  <a:pt x="8540" y="3415"/>
                </a:lnTo>
                <a:lnTo>
                  <a:pt x="3729" y="8080"/>
                </a:lnTo>
                <a:lnTo>
                  <a:pt x="0" y="19475"/>
                </a:lnTo>
                <a:lnTo>
                  <a:pt x="3426" y="30697"/>
                </a:lnTo>
                <a:lnTo>
                  <a:pt x="8086" y="354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4918806" y="8880598"/>
            <a:ext cx="39242" cy="39252"/>
          </a:xfrm>
          <a:custGeom>
            <a:avLst/>
            <a:gdLst/>
            <a:ahLst/>
            <a:cxnLst/>
            <a:rect l="l" t="t" r="r" b="b"/>
            <a:pathLst>
              <a:path w="39242" h="39252">
                <a:moveTo>
                  <a:pt x="8086" y="35499"/>
                </a:moveTo>
                <a:lnTo>
                  <a:pt x="19479" y="39252"/>
                </a:lnTo>
                <a:lnTo>
                  <a:pt x="30691" y="35826"/>
                </a:lnTo>
                <a:lnTo>
                  <a:pt x="35479" y="31156"/>
                </a:lnTo>
                <a:lnTo>
                  <a:pt x="39242" y="19758"/>
                </a:lnTo>
                <a:lnTo>
                  <a:pt x="35826" y="8548"/>
                </a:lnTo>
                <a:lnTo>
                  <a:pt x="31149" y="3749"/>
                </a:lnTo>
                <a:lnTo>
                  <a:pt x="19759" y="0"/>
                </a:lnTo>
                <a:lnTo>
                  <a:pt x="8540" y="3415"/>
                </a:lnTo>
                <a:lnTo>
                  <a:pt x="3729" y="8080"/>
                </a:lnTo>
                <a:lnTo>
                  <a:pt x="0" y="19475"/>
                </a:lnTo>
                <a:lnTo>
                  <a:pt x="3426" y="30697"/>
                </a:lnTo>
                <a:lnTo>
                  <a:pt x="8086" y="35499"/>
                </a:lnTo>
                <a:close/>
              </a:path>
            </a:pathLst>
          </a:custGeom>
          <a:ln w="4813">
            <a:solidFill>
              <a:srgbClr val="EC60A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4991868" y="9024023"/>
            <a:ext cx="39268" cy="39243"/>
          </a:xfrm>
          <a:custGeom>
            <a:avLst/>
            <a:gdLst/>
            <a:ahLst/>
            <a:cxnLst/>
            <a:rect l="l" t="t" r="r" b="b"/>
            <a:pathLst>
              <a:path w="39268" h="39243">
                <a:moveTo>
                  <a:pt x="0" y="19608"/>
                </a:moveTo>
                <a:lnTo>
                  <a:pt x="4873" y="32563"/>
                </a:lnTo>
                <a:lnTo>
                  <a:pt x="16909" y="39057"/>
                </a:lnTo>
                <a:lnTo>
                  <a:pt x="19621" y="39242"/>
                </a:lnTo>
                <a:lnTo>
                  <a:pt x="32560" y="34378"/>
                </a:lnTo>
                <a:lnTo>
                  <a:pt x="39078" y="22345"/>
                </a:lnTo>
                <a:lnTo>
                  <a:pt x="39268" y="19608"/>
                </a:lnTo>
                <a:lnTo>
                  <a:pt x="34379" y="6680"/>
                </a:lnTo>
                <a:lnTo>
                  <a:pt x="22331" y="186"/>
                </a:lnTo>
                <a:lnTo>
                  <a:pt x="19621" y="0"/>
                </a:lnTo>
                <a:lnTo>
                  <a:pt x="6675" y="4877"/>
                </a:lnTo>
                <a:lnTo>
                  <a:pt x="183" y="16917"/>
                </a:lnTo>
                <a:lnTo>
                  <a:pt x="0" y="1960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4991868" y="9024023"/>
            <a:ext cx="39268" cy="39243"/>
          </a:xfrm>
          <a:custGeom>
            <a:avLst/>
            <a:gdLst/>
            <a:ahLst/>
            <a:cxnLst/>
            <a:rect l="l" t="t" r="r" b="b"/>
            <a:pathLst>
              <a:path w="39268" h="39243">
                <a:moveTo>
                  <a:pt x="0" y="19608"/>
                </a:moveTo>
                <a:lnTo>
                  <a:pt x="4873" y="32563"/>
                </a:lnTo>
                <a:lnTo>
                  <a:pt x="16909" y="39057"/>
                </a:lnTo>
                <a:lnTo>
                  <a:pt x="19621" y="39242"/>
                </a:lnTo>
                <a:lnTo>
                  <a:pt x="32560" y="34378"/>
                </a:lnTo>
                <a:lnTo>
                  <a:pt x="39078" y="22345"/>
                </a:lnTo>
                <a:lnTo>
                  <a:pt x="39268" y="19608"/>
                </a:lnTo>
                <a:lnTo>
                  <a:pt x="34379" y="6680"/>
                </a:lnTo>
                <a:lnTo>
                  <a:pt x="22331" y="186"/>
                </a:lnTo>
                <a:lnTo>
                  <a:pt x="19621" y="0"/>
                </a:lnTo>
                <a:lnTo>
                  <a:pt x="6675" y="4877"/>
                </a:lnTo>
                <a:lnTo>
                  <a:pt x="183" y="16917"/>
                </a:lnTo>
                <a:lnTo>
                  <a:pt x="0" y="19608"/>
                </a:lnTo>
                <a:close/>
              </a:path>
            </a:pathLst>
          </a:custGeom>
          <a:ln w="4813">
            <a:solidFill>
              <a:srgbClr val="564F9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4886473" y="9127399"/>
            <a:ext cx="37325" cy="37299"/>
          </a:xfrm>
          <a:custGeom>
            <a:avLst/>
            <a:gdLst/>
            <a:ahLst/>
            <a:cxnLst/>
            <a:rect l="l" t="t" r="r" b="b"/>
            <a:pathLst>
              <a:path w="37325" h="37299">
                <a:moveTo>
                  <a:pt x="0" y="12611"/>
                </a:moveTo>
                <a:lnTo>
                  <a:pt x="73" y="24942"/>
                </a:lnTo>
                <a:lnTo>
                  <a:pt x="7277" y="34632"/>
                </a:lnTo>
                <a:lnTo>
                  <a:pt x="12598" y="37299"/>
                </a:lnTo>
                <a:lnTo>
                  <a:pt x="24931" y="37252"/>
                </a:lnTo>
                <a:lnTo>
                  <a:pt x="34633" y="30073"/>
                </a:lnTo>
                <a:lnTo>
                  <a:pt x="37325" y="24714"/>
                </a:lnTo>
                <a:lnTo>
                  <a:pt x="37265" y="12391"/>
                </a:lnTo>
                <a:lnTo>
                  <a:pt x="30073" y="2692"/>
                </a:lnTo>
                <a:lnTo>
                  <a:pt x="24714" y="0"/>
                </a:lnTo>
                <a:lnTo>
                  <a:pt x="12411" y="52"/>
                </a:lnTo>
                <a:lnTo>
                  <a:pt x="2706" y="7240"/>
                </a:lnTo>
                <a:lnTo>
                  <a:pt x="0" y="1261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4886473" y="9127399"/>
            <a:ext cx="37325" cy="37299"/>
          </a:xfrm>
          <a:custGeom>
            <a:avLst/>
            <a:gdLst/>
            <a:ahLst/>
            <a:cxnLst/>
            <a:rect l="l" t="t" r="r" b="b"/>
            <a:pathLst>
              <a:path w="37325" h="37299">
                <a:moveTo>
                  <a:pt x="0" y="12611"/>
                </a:moveTo>
                <a:lnTo>
                  <a:pt x="73" y="24942"/>
                </a:lnTo>
                <a:lnTo>
                  <a:pt x="7277" y="34632"/>
                </a:lnTo>
                <a:lnTo>
                  <a:pt x="12598" y="37299"/>
                </a:lnTo>
                <a:lnTo>
                  <a:pt x="24931" y="37252"/>
                </a:lnTo>
                <a:lnTo>
                  <a:pt x="34633" y="30073"/>
                </a:lnTo>
                <a:lnTo>
                  <a:pt x="37325" y="24714"/>
                </a:lnTo>
                <a:lnTo>
                  <a:pt x="37265" y="12391"/>
                </a:lnTo>
                <a:lnTo>
                  <a:pt x="30073" y="2692"/>
                </a:lnTo>
                <a:lnTo>
                  <a:pt x="24714" y="0"/>
                </a:lnTo>
                <a:lnTo>
                  <a:pt x="12411" y="52"/>
                </a:lnTo>
                <a:lnTo>
                  <a:pt x="2706" y="7240"/>
                </a:lnTo>
                <a:lnTo>
                  <a:pt x="0" y="12611"/>
                </a:lnTo>
                <a:close/>
              </a:path>
            </a:pathLst>
          </a:custGeom>
          <a:ln w="4813">
            <a:solidFill>
              <a:srgbClr val="00AB4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723702" y="8969905"/>
            <a:ext cx="39238" cy="39244"/>
          </a:xfrm>
          <a:custGeom>
            <a:avLst/>
            <a:gdLst/>
            <a:ahLst/>
            <a:cxnLst/>
            <a:rect l="l" t="t" r="r" b="b"/>
            <a:pathLst>
              <a:path w="39238" h="39244">
                <a:moveTo>
                  <a:pt x="3748" y="8081"/>
                </a:moveTo>
                <a:lnTo>
                  <a:pt x="0" y="19478"/>
                </a:lnTo>
                <a:lnTo>
                  <a:pt x="3425" y="30688"/>
                </a:lnTo>
                <a:lnTo>
                  <a:pt x="8104" y="35487"/>
                </a:lnTo>
                <a:lnTo>
                  <a:pt x="19483" y="39244"/>
                </a:lnTo>
                <a:lnTo>
                  <a:pt x="30702" y="35819"/>
                </a:lnTo>
                <a:lnTo>
                  <a:pt x="35498" y="31144"/>
                </a:lnTo>
                <a:lnTo>
                  <a:pt x="39238" y="19749"/>
                </a:lnTo>
                <a:lnTo>
                  <a:pt x="35811" y="8531"/>
                </a:lnTo>
                <a:lnTo>
                  <a:pt x="31142" y="3737"/>
                </a:lnTo>
                <a:lnTo>
                  <a:pt x="19745" y="0"/>
                </a:lnTo>
                <a:lnTo>
                  <a:pt x="8517" y="3430"/>
                </a:lnTo>
                <a:lnTo>
                  <a:pt x="3748" y="8081"/>
                </a:lnTo>
                <a:close/>
              </a:path>
            </a:pathLst>
          </a:custGeom>
          <a:ln w="4813">
            <a:solidFill>
              <a:srgbClr val="3A75B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4967748" y="9168227"/>
            <a:ext cx="37666" cy="37670"/>
          </a:xfrm>
          <a:custGeom>
            <a:avLst/>
            <a:gdLst/>
            <a:ahLst/>
            <a:cxnLst/>
            <a:rect l="l" t="t" r="r" b="b"/>
            <a:pathLst>
              <a:path w="37666" h="37670">
                <a:moveTo>
                  <a:pt x="7302" y="2962"/>
                </a:moveTo>
                <a:lnTo>
                  <a:pt x="221" y="12641"/>
                </a:lnTo>
                <a:lnTo>
                  <a:pt x="0" y="24359"/>
                </a:lnTo>
                <a:lnTo>
                  <a:pt x="2958" y="30369"/>
                </a:lnTo>
                <a:lnTo>
                  <a:pt x="12644" y="37455"/>
                </a:lnTo>
                <a:lnTo>
                  <a:pt x="24370" y="37670"/>
                </a:lnTo>
                <a:lnTo>
                  <a:pt x="30365" y="34725"/>
                </a:lnTo>
                <a:lnTo>
                  <a:pt x="37459" y="25011"/>
                </a:lnTo>
                <a:lnTo>
                  <a:pt x="37666" y="13291"/>
                </a:lnTo>
                <a:lnTo>
                  <a:pt x="34708" y="7306"/>
                </a:lnTo>
                <a:lnTo>
                  <a:pt x="25029" y="208"/>
                </a:lnTo>
                <a:lnTo>
                  <a:pt x="13303" y="0"/>
                </a:lnTo>
                <a:lnTo>
                  <a:pt x="7302" y="2962"/>
                </a:lnTo>
                <a:close/>
              </a:path>
            </a:pathLst>
          </a:custGeom>
          <a:ln w="4813">
            <a:solidFill>
              <a:srgbClr val="EF862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4866570" y="9036929"/>
            <a:ext cx="39259" cy="39241"/>
          </a:xfrm>
          <a:custGeom>
            <a:avLst/>
            <a:gdLst/>
            <a:ahLst/>
            <a:cxnLst/>
            <a:rect l="l" t="t" r="r" b="b"/>
            <a:pathLst>
              <a:path w="39259" h="39241">
                <a:moveTo>
                  <a:pt x="13552" y="973"/>
                </a:moveTo>
                <a:lnTo>
                  <a:pt x="3616" y="8270"/>
                </a:lnTo>
                <a:lnTo>
                  <a:pt x="0" y="19795"/>
                </a:lnTo>
                <a:lnTo>
                  <a:pt x="966" y="25674"/>
                </a:lnTo>
                <a:lnTo>
                  <a:pt x="8267" y="35619"/>
                </a:lnTo>
                <a:lnTo>
                  <a:pt x="19800" y="39241"/>
                </a:lnTo>
                <a:lnTo>
                  <a:pt x="25681" y="38285"/>
                </a:lnTo>
                <a:lnTo>
                  <a:pt x="35629" y="30970"/>
                </a:lnTo>
                <a:lnTo>
                  <a:pt x="39259" y="19460"/>
                </a:lnTo>
                <a:lnTo>
                  <a:pt x="38292" y="13558"/>
                </a:lnTo>
                <a:lnTo>
                  <a:pt x="30986" y="3623"/>
                </a:lnTo>
                <a:lnTo>
                  <a:pt x="19477" y="0"/>
                </a:lnTo>
                <a:lnTo>
                  <a:pt x="13552" y="973"/>
                </a:lnTo>
                <a:close/>
              </a:path>
            </a:pathLst>
          </a:custGeom>
          <a:ln w="4813">
            <a:solidFill>
              <a:srgbClr val="C6332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4814601" y="9201290"/>
            <a:ext cx="39230" cy="39243"/>
          </a:xfrm>
          <a:custGeom>
            <a:avLst/>
            <a:gdLst/>
            <a:ahLst/>
            <a:cxnLst/>
            <a:rect l="l" t="t" r="r" b="b"/>
            <a:pathLst>
              <a:path w="39230" h="39243">
                <a:moveTo>
                  <a:pt x="19621" y="0"/>
                </a:moveTo>
                <a:lnTo>
                  <a:pt x="6677" y="4870"/>
                </a:lnTo>
                <a:lnTo>
                  <a:pt x="185" y="16916"/>
                </a:lnTo>
                <a:lnTo>
                  <a:pt x="0" y="19634"/>
                </a:lnTo>
                <a:lnTo>
                  <a:pt x="4863" y="32552"/>
                </a:lnTo>
                <a:lnTo>
                  <a:pt x="16906" y="39056"/>
                </a:lnTo>
                <a:lnTo>
                  <a:pt x="19621" y="39243"/>
                </a:lnTo>
                <a:lnTo>
                  <a:pt x="32560" y="34362"/>
                </a:lnTo>
                <a:lnTo>
                  <a:pt x="39048" y="22315"/>
                </a:lnTo>
                <a:lnTo>
                  <a:pt x="39230" y="19634"/>
                </a:lnTo>
                <a:lnTo>
                  <a:pt x="34355" y="6675"/>
                </a:lnTo>
                <a:lnTo>
                  <a:pt x="22321" y="184"/>
                </a:lnTo>
                <a:lnTo>
                  <a:pt x="19621" y="0"/>
                </a:lnTo>
                <a:close/>
              </a:path>
            </a:pathLst>
          </a:custGeom>
          <a:ln w="4813">
            <a:solidFill>
              <a:srgbClr val="F9DB2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4760779" y="9193564"/>
            <a:ext cx="37312" cy="37325"/>
          </a:xfrm>
          <a:custGeom>
            <a:avLst/>
            <a:gdLst/>
            <a:ahLst/>
            <a:cxnLst/>
            <a:rect l="l" t="t" r="r" b="b"/>
            <a:pathLst>
              <a:path w="37312" h="37325">
                <a:moveTo>
                  <a:pt x="24714" y="0"/>
                </a:moveTo>
                <a:lnTo>
                  <a:pt x="12377" y="71"/>
                </a:lnTo>
                <a:lnTo>
                  <a:pt x="2680" y="7266"/>
                </a:lnTo>
                <a:lnTo>
                  <a:pt x="0" y="12598"/>
                </a:lnTo>
                <a:lnTo>
                  <a:pt x="62" y="24924"/>
                </a:lnTo>
                <a:lnTo>
                  <a:pt x="7248" y="34630"/>
                </a:lnTo>
                <a:lnTo>
                  <a:pt x="12598" y="37325"/>
                </a:lnTo>
                <a:lnTo>
                  <a:pt x="24927" y="37257"/>
                </a:lnTo>
                <a:lnTo>
                  <a:pt x="34628" y="30065"/>
                </a:lnTo>
                <a:lnTo>
                  <a:pt x="37312" y="24726"/>
                </a:lnTo>
                <a:lnTo>
                  <a:pt x="37250" y="12391"/>
                </a:lnTo>
                <a:lnTo>
                  <a:pt x="30064" y="2688"/>
                </a:lnTo>
                <a:lnTo>
                  <a:pt x="2471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4760779" y="9193564"/>
            <a:ext cx="37312" cy="37325"/>
          </a:xfrm>
          <a:custGeom>
            <a:avLst/>
            <a:gdLst/>
            <a:ahLst/>
            <a:cxnLst/>
            <a:rect l="l" t="t" r="r" b="b"/>
            <a:pathLst>
              <a:path w="37312" h="37325">
                <a:moveTo>
                  <a:pt x="24714" y="0"/>
                </a:moveTo>
                <a:lnTo>
                  <a:pt x="12377" y="71"/>
                </a:lnTo>
                <a:lnTo>
                  <a:pt x="2680" y="7266"/>
                </a:lnTo>
                <a:lnTo>
                  <a:pt x="0" y="12598"/>
                </a:lnTo>
                <a:lnTo>
                  <a:pt x="62" y="24924"/>
                </a:lnTo>
                <a:lnTo>
                  <a:pt x="7248" y="34630"/>
                </a:lnTo>
                <a:lnTo>
                  <a:pt x="12598" y="37325"/>
                </a:lnTo>
                <a:lnTo>
                  <a:pt x="24927" y="37257"/>
                </a:lnTo>
                <a:lnTo>
                  <a:pt x="34628" y="30065"/>
                </a:lnTo>
                <a:lnTo>
                  <a:pt x="37312" y="24726"/>
                </a:lnTo>
                <a:lnTo>
                  <a:pt x="37250" y="12391"/>
                </a:lnTo>
                <a:lnTo>
                  <a:pt x="30064" y="2688"/>
                </a:lnTo>
                <a:lnTo>
                  <a:pt x="24714" y="0"/>
                </a:lnTo>
                <a:close/>
              </a:path>
            </a:pathLst>
          </a:custGeom>
          <a:ln w="4813">
            <a:solidFill>
              <a:srgbClr val="00A89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4671998" y="9128980"/>
            <a:ext cx="37640" cy="37644"/>
          </a:xfrm>
          <a:custGeom>
            <a:avLst/>
            <a:gdLst/>
            <a:ahLst/>
            <a:cxnLst/>
            <a:rect l="l" t="t" r="r" b="b"/>
            <a:pathLst>
              <a:path w="37640" h="37644">
                <a:moveTo>
                  <a:pt x="34691" y="7321"/>
                </a:moveTo>
                <a:lnTo>
                  <a:pt x="25016" y="232"/>
                </a:lnTo>
                <a:lnTo>
                  <a:pt x="13309" y="0"/>
                </a:lnTo>
                <a:lnTo>
                  <a:pt x="7272" y="2978"/>
                </a:lnTo>
                <a:lnTo>
                  <a:pt x="195" y="12659"/>
                </a:lnTo>
                <a:lnTo>
                  <a:pt x="0" y="24390"/>
                </a:lnTo>
                <a:lnTo>
                  <a:pt x="2954" y="30359"/>
                </a:lnTo>
                <a:lnTo>
                  <a:pt x="12633" y="37450"/>
                </a:lnTo>
                <a:lnTo>
                  <a:pt x="24366" y="37644"/>
                </a:lnTo>
                <a:lnTo>
                  <a:pt x="30335" y="34702"/>
                </a:lnTo>
                <a:lnTo>
                  <a:pt x="37431" y="25023"/>
                </a:lnTo>
                <a:lnTo>
                  <a:pt x="37640" y="13295"/>
                </a:lnTo>
                <a:lnTo>
                  <a:pt x="34691" y="732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4671998" y="9128980"/>
            <a:ext cx="37640" cy="37644"/>
          </a:xfrm>
          <a:custGeom>
            <a:avLst/>
            <a:gdLst/>
            <a:ahLst/>
            <a:cxnLst/>
            <a:rect l="l" t="t" r="r" b="b"/>
            <a:pathLst>
              <a:path w="37640" h="37644">
                <a:moveTo>
                  <a:pt x="34691" y="7321"/>
                </a:moveTo>
                <a:lnTo>
                  <a:pt x="25016" y="232"/>
                </a:lnTo>
                <a:lnTo>
                  <a:pt x="13309" y="0"/>
                </a:lnTo>
                <a:lnTo>
                  <a:pt x="7272" y="2978"/>
                </a:lnTo>
                <a:lnTo>
                  <a:pt x="195" y="12659"/>
                </a:lnTo>
                <a:lnTo>
                  <a:pt x="0" y="24390"/>
                </a:lnTo>
                <a:lnTo>
                  <a:pt x="2954" y="30359"/>
                </a:lnTo>
                <a:lnTo>
                  <a:pt x="12633" y="37450"/>
                </a:lnTo>
                <a:lnTo>
                  <a:pt x="24366" y="37644"/>
                </a:lnTo>
                <a:lnTo>
                  <a:pt x="30335" y="34702"/>
                </a:lnTo>
                <a:lnTo>
                  <a:pt x="37431" y="25023"/>
                </a:lnTo>
                <a:lnTo>
                  <a:pt x="37640" y="13295"/>
                </a:lnTo>
                <a:lnTo>
                  <a:pt x="34691" y="7321"/>
                </a:lnTo>
                <a:close/>
              </a:path>
            </a:pathLst>
          </a:custGeom>
          <a:ln w="4813">
            <a:solidFill>
              <a:srgbClr val="EC299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4623530" y="9020965"/>
            <a:ext cx="39246" cy="39256"/>
          </a:xfrm>
          <a:custGeom>
            <a:avLst/>
            <a:gdLst/>
            <a:ahLst/>
            <a:cxnLst/>
            <a:rect l="l" t="t" r="r" b="b"/>
            <a:pathLst>
              <a:path w="39246" h="39256">
                <a:moveTo>
                  <a:pt x="38274" y="13588"/>
                </a:moveTo>
                <a:lnTo>
                  <a:pt x="30975" y="3640"/>
                </a:lnTo>
                <a:lnTo>
                  <a:pt x="19469" y="0"/>
                </a:lnTo>
                <a:lnTo>
                  <a:pt x="13560" y="964"/>
                </a:lnTo>
                <a:lnTo>
                  <a:pt x="3620" y="8276"/>
                </a:lnTo>
                <a:lnTo>
                  <a:pt x="0" y="19794"/>
                </a:lnTo>
                <a:lnTo>
                  <a:pt x="962" y="25691"/>
                </a:lnTo>
                <a:lnTo>
                  <a:pt x="8254" y="35631"/>
                </a:lnTo>
                <a:lnTo>
                  <a:pt x="19772" y="39256"/>
                </a:lnTo>
                <a:lnTo>
                  <a:pt x="25689" y="38289"/>
                </a:lnTo>
                <a:lnTo>
                  <a:pt x="35625" y="30991"/>
                </a:lnTo>
                <a:lnTo>
                  <a:pt x="39246" y="19478"/>
                </a:lnTo>
                <a:lnTo>
                  <a:pt x="38274" y="1358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4623530" y="9020965"/>
            <a:ext cx="39246" cy="39256"/>
          </a:xfrm>
          <a:custGeom>
            <a:avLst/>
            <a:gdLst/>
            <a:ahLst/>
            <a:cxnLst/>
            <a:rect l="l" t="t" r="r" b="b"/>
            <a:pathLst>
              <a:path w="39246" h="39256">
                <a:moveTo>
                  <a:pt x="38274" y="13588"/>
                </a:moveTo>
                <a:lnTo>
                  <a:pt x="30975" y="3640"/>
                </a:lnTo>
                <a:lnTo>
                  <a:pt x="19469" y="0"/>
                </a:lnTo>
                <a:lnTo>
                  <a:pt x="13560" y="964"/>
                </a:lnTo>
                <a:lnTo>
                  <a:pt x="3620" y="8276"/>
                </a:lnTo>
                <a:lnTo>
                  <a:pt x="0" y="19794"/>
                </a:lnTo>
                <a:lnTo>
                  <a:pt x="962" y="25691"/>
                </a:lnTo>
                <a:lnTo>
                  <a:pt x="8254" y="35631"/>
                </a:lnTo>
                <a:lnTo>
                  <a:pt x="19772" y="39256"/>
                </a:lnTo>
                <a:lnTo>
                  <a:pt x="25689" y="38289"/>
                </a:lnTo>
                <a:lnTo>
                  <a:pt x="35625" y="30991"/>
                </a:lnTo>
                <a:lnTo>
                  <a:pt x="39246" y="19478"/>
                </a:lnTo>
                <a:lnTo>
                  <a:pt x="38274" y="13588"/>
                </a:lnTo>
                <a:close/>
              </a:path>
            </a:pathLst>
          </a:custGeom>
          <a:ln w="4813">
            <a:solidFill>
              <a:srgbClr val="78BE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4855453" y="8954409"/>
            <a:ext cx="39243" cy="39230"/>
          </a:xfrm>
          <a:custGeom>
            <a:avLst/>
            <a:gdLst/>
            <a:ahLst/>
            <a:cxnLst/>
            <a:rect l="l" t="t" r="r" b="b"/>
            <a:pathLst>
              <a:path w="39242" h="39230">
                <a:moveTo>
                  <a:pt x="39242" y="19621"/>
                </a:moveTo>
                <a:lnTo>
                  <a:pt x="34368" y="6677"/>
                </a:lnTo>
                <a:lnTo>
                  <a:pt x="22324" y="185"/>
                </a:lnTo>
                <a:lnTo>
                  <a:pt x="19608" y="0"/>
                </a:lnTo>
                <a:lnTo>
                  <a:pt x="6686" y="4852"/>
                </a:lnTo>
                <a:lnTo>
                  <a:pt x="188" y="16887"/>
                </a:lnTo>
                <a:lnTo>
                  <a:pt x="0" y="19621"/>
                </a:lnTo>
                <a:lnTo>
                  <a:pt x="4880" y="32565"/>
                </a:lnTo>
                <a:lnTo>
                  <a:pt x="16927" y="39048"/>
                </a:lnTo>
                <a:lnTo>
                  <a:pt x="19608" y="39230"/>
                </a:lnTo>
                <a:lnTo>
                  <a:pt x="32562" y="34359"/>
                </a:lnTo>
                <a:lnTo>
                  <a:pt x="39058" y="22324"/>
                </a:lnTo>
                <a:lnTo>
                  <a:pt x="39242" y="1962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4855453" y="8954409"/>
            <a:ext cx="39243" cy="39230"/>
          </a:xfrm>
          <a:custGeom>
            <a:avLst/>
            <a:gdLst/>
            <a:ahLst/>
            <a:cxnLst/>
            <a:rect l="l" t="t" r="r" b="b"/>
            <a:pathLst>
              <a:path w="39242" h="39230">
                <a:moveTo>
                  <a:pt x="39242" y="19621"/>
                </a:moveTo>
                <a:lnTo>
                  <a:pt x="34368" y="6677"/>
                </a:lnTo>
                <a:lnTo>
                  <a:pt x="22324" y="185"/>
                </a:lnTo>
                <a:lnTo>
                  <a:pt x="19608" y="0"/>
                </a:lnTo>
                <a:lnTo>
                  <a:pt x="6686" y="4852"/>
                </a:lnTo>
                <a:lnTo>
                  <a:pt x="188" y="16887"/>
                </a:lnTo>
                <a:lnTo>
                  <a:pt x="0" y="19621"/>
                </a:lnTo>
                <a:lnTo>
                  <a:pt x="4880" y="32565"/>
                </a:lnTo>
                <a:lnTo>
                  <a:pt x="16927" y="39048"/>
                </a:lnTo>
                <a:lnTo>
                  <a:pt x="19608" y="39230"/>
                </a:lnTo>
                <a:lnTo>
                  <a:pt x="32562" y="34359"/>
                </a:lnTo>
                <a:lnTo>
                  <a:pt x="39058" y="22324"/>
                </a:lnTo>
                <a:lnTo>
                  <a:pt x="39242" y="19621"/>
                </a:lnTo>
                <a:close/>
              </a:path>
            </a:pathLst>
          </a:custGeom>
          <a:ln w="4813">
            <a:solidFill>
              <a:srgbClr val="EC6F4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4759844" y="8855424"/>
            <a:ext cx="39247" cy="39247"/>
          </a:xfrm>
          <a:custGeom>
            <a:avLst/>
            <a:gdLst/>
            <a:ahLst/>
            <a:cxnLst/>
            <a:rect l="l" t="t" r="r" b="b"/>
            <a:pathLst>
              <a:path w="39247" h="39247">
                <a:moveTo>
                  <a:pt x="25687" y="38287"/>
                </a:moveTo>
                <a:lnTo>
                  <a:pt x="35627" y="30982"/>
                </a:lnTo>
                <a:lnTo>
                  <a:pt x="39247" y="19454"/>
                </a:lnTo>
                <a:lnTo>
                  <a:pt x="38285" y="13560"/>
                </a:lnTo>
                <a:lnTo>
                  <a:pt x="30978" y="3618"/>
                </a:lnTo>
                <a:lnTo>
                  <a:pt x="19452" y="0"/>
                </a:lnTo>
                <a:lnTo>
                  <a:pt x="13571" y="962"/>
                </a:lnTo>
                <a:lnTo>
                  <a:pt x="3627" y="8250"/>
                </a:lnTo>
                <a:lnTo>
                  <a:pt x="0" y="19763"/>
                </a:lnTo>
                <a:lnTo>
                  <a:pt x="973" y="25701"/>
                </a:lnTo>
                <a:lnTo>
                  <a:pt x="8275" y="35624"/>
                </a:lnTo>
                <a:lnTo>
                  <a:pt x="19803" y="39247"/>
                </a:lnTo>
                <a:lnTo>
                  <a:pt x="25687" y="3828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4759844" y="8855424"/>
            <a:ext cx="39247" cy="39247"/>
          </a:xfrm>
          <a:custGeom>
            <a:avLst/>
            <a:gdLst/>
            <a:ahLst/>
            <a:cxnLst/>
            <a:rect l="l" t="t" r="r" b="b"/>
            <a:pathLst>
              <a:path w="39247" h="39247">
                <a:moveTo>
                  <a:pt x="25687" y="38287"/>
                </a:moveTo>
                <a:lnTo>
                  <a:pt x="35627" y="30982"/>
                </a:lnTo>
                <a:lnTo>
                  <a:pt x="39247" y="19454"/>
                </a:lnTo>
                <a:lnTo>
                  <a:pt x="38285" y="13560"/>
                </a:lnTo>
                <a:lnTo>
                  <a:pt x="30978" y="3618"/>
                </a:lnTo>
                <a:lnTo>
                  <a:pt x="19452" y="0"/>
                </a:lnTo>
                <a:lnTo>
                  <a:pt x="13571" y="962"/>
                </a:lnTo>
                <a:lnTo>
                  <a:pt x="3627" y="8250"/>
                </a:lnTo>
                <a:lnTo>
                  <a:pt x="0" y="19763"/>
                </a:lnTo>
                <a:lnTo>
                  <a:pt x="973" y="25701"/>
                </a:lnTo>
                <a:lnTo>
                  <a:pt x="8275" y="35624"/>
                </a:lnTo>
                <a:lnTo>
                  <a:pt x="19803" y="39247"/>
                </a:lnTo>
                <a:lnTo>
                  <a:pt x="25687" y="38287"/>
                </a:lnTo>
                <a:close/>
              </a:path>
            </a:pathLst>
          </a:custGeom>
          <a:ln w="4813">
            <a:solidFill>
              <a:srgbClr val="ECA0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4873801" y="8853324"/>
            <a:ext cx="37325" cy="37312"/>
          </a:xfrm>
          <a:custGeom>
            <a:avLst/>
            <a:gdLst/>
            <a:ahLst/>
            <a:cxnLst/>
            <a:rect l="l" t="t" r="r" b="b"/>
            <a:pathLst>
              <a:path w="37325" h="37312">
                <a:moveTo>
                  <a:pt x="12598" y="37312"/>
                </a:moveTo>
                <a:lnTo>
                  <a:pt x="24937" y="37253"/>
                </a:lnTo>
                <a:lnTo>
                  <a:pt x="34640" y="30070"/>
                </a:lnTo>
                <a:lnTo>
                  <a:pt x="37325" y="24726"/>
                </a:lnTo>
                <a:lnTo>
                  <a:pt x="37255" y="12389"/>
                </a:lnTo>
                <a:lnTo>
                  <a:pt x="30065" y="2686"/>
                </a:lnTo>
                <a:lnTo>
                  <a:pt x="24726" y="0"/>
                </a:lnTo>
                <a:lnTo>
                  <a:pt x="12391" y="58"/>
                </a:lnTo>
                <a:lnTo>
                  <a:pt x="2689" y="7242"/>
                </a:lnTo>
                <a:lnTo>
                  <a:pt x="0" y="12585"/>
                </a:lnTo>
                <a:lnTo>
                  <a:pt x="62" y="24917"/>
                </a:lnTo>
                <a:lnTo>
                  <a:pt x="7248" y="34619"/>
                </a:lnTo>
                <a:lnTo>
                  <a:pt x="12598" y="3731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4873801" y="8853324"/>
            <a:ext cx="37325" cy="37312"/>
          </a:xfrm>
          <a:custGeom>
            <a:avLst/>
            <a:gdLst/>
            <a:ahLst/>
            <a:cxnLst/>
            <a:rect l="l" t="t" r="r" b="b"/>
            <a:pathLst>
              <a:path w="37325" h="37312">
                <a:moveTo>
                  <a:pt x="12598" y="37312"/>
                </a:moveTo>
                <a:lnTo>
                  <a:pt x="24937" y="37253"/>
                </a:lnTo>
                <a:lnTo>
                  <a:pt x="34640" y="30070"/>
                </a:lnTo>
                <a:lnTo>
                  <a:pt x="37325" y="24726"/>
                </a:lnTo>
                <a:lnTo>
                  <a:pt x="37255" y="12389"/>
                </a:lnTo>
                <a:lnTo>
                  <a:pt x="30065" y="2686"/>
                </a:lnTo>
                <a:lnTo>
                  <a:pt x="24726" y="0"/>
                </a:lnTo>
                <a:lnTo>
                  <a:pt x="12391" y="58"/>
                </a:lnTo>
                <a:lnTo>
                  <a:pt x="2689" y="7242"/>
                </a:lnTo>
                <a:lnTo>
                  <a:pt x="0" y="12585"/>
                </a:lnTo>
                <a:lnTo>
                  <a:pt x="62" y="24917"/>
                </a:lnTo>
                <a:lnTo>
                  <a:pt x="7248" y="34619"/>
                </a:lnTo>
                <a:lnTo>
                  <a:pt x="12598" y="37312"/>
                </a:lnTo>
                <a:close/>
              </a:path>
            </a:pathLst>
          </a:custGeom>
          <a:ln w="4813">
            <a:solidFill>
              <a:srgbClr val="F9DB2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3849075" y="8859346"/>
            <a:ext cx="63357" cy="63385"/>
          </a:xfrm>
          <a:custGeom>
            <a:avLst/>
            <a:gdLst/>
            <a:ahLst/>
            <a:cxnLst/>
            <a:rect l="l" t="t" r="r" b="b"/>
            <a:pathLst>
              <a:path w="63357" h="63385">
                <a:moveTo>
                  <a:pt x="21845" y="61925"/>
                </a:moveTo>
                <a:lnTo>
                  <a:pt x="34388" y="63385"/>
                </a:lnTo>
                <a:lnTo>
                  <a:pt x="46103" y="60039"/>
                </a:lnTo>
                <a:lnTo>
                  <a:pt x="55701" y="52544"/>
                </a:lnTo>
                <a:lnTo>
                  <a:pt x="61900" y="41528"/>
                </a:lnTo>
                <a:lnTo>
                  <a:pt x="63357" y="28987"/>
                </a:lnTo>
                <a:lnTo>
                  <a:pt x="60014" y="17274"/>
                </a:lnTo>
                <a:lnTo>
                  <a:pt x="52519" y="7674"/>
                </a:lnTo>
                <a:lnTo>
                  <a:pt x="41492" y="1460"/>
                </a:lnTo>
                <a:lnTo>
                  <a:pt x="28961" y="0"/>
                </a:lnTo>
                <a:lnTo>
                  <a:pt x="17255" y="3347"/>
                </a:lnTo>
                <a:lnTo>
                  <a:pt x="7660" y="10849"/>
                </a:lnTo>
                <a:lnTo>
                  <a:pt x="1448" y="21894"/>
                </a:lnTo>
                <a:lnTo>
                  <a:pt x="0" y="34432"/>
                </a:lnTo>
                <a:lnTo>
                  <a:pt x="3355" y="46143"/>
                </a:lnTo>
                <a:lnTo>
                  <a:pt x="10861" y="55739"/>
                </a:lnTo>
                <a:lnTo>
                  <a:pt x="21845" y="6192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3849075" y="8859346"/>
            <a:ext cx="63357" cy="63385"/>
          </a:xfrm>
          <a:custGeom>
            <a:avLst/>
            <a:gdLst/>
            <a:ahLst/>
            <a:cxnLst/>
            <a:rect l="l" t="t" r="r" b="b"/>
            <a:pathLst>
              <a:path w="63357" h="63385">
                <a:moveTo>
                  <a:pt x="21845" y="61925"/>
                </a:moveTo>
                <a:lnTo>
                  <a:pt x="34388" y="63385"/>
                </a:lnTo>
                <a:lnTo>
                  <a:pt x="46103" y="60039"/>
                </a:lnTo>
                <a:lnTo>
                  <a:pt x="55701" y="52544"/>
                </a:lnTo>
                <a:lnTo>
                  <a:pt x="61900" y="41528"/>
                </a:lnTo>
                <a:lnTo>
                  <a:pt x="63357" y="28987"/>
                </a:lnTo>
                <a:lnTo>
                  <a:pt x="60014" y="17274"/>
                </a:lnTo>
                <a:lnTo>
                  <a:pt x="52519" y="7674"/>
                </a:lnTo>
                <a:lnTo>
                  <a:pt x="41492" y="1460"/>
                </a:lnTo>
                <a:lnTo>
                  <a:pt x="28961" y="0"/>
                </a:lnTo>
                <a:lnTo>
                  <a:pt x="17255" y="3347"/>
                </a:lnTo>
                <a:lnTo>
                  <a:pt x="7660" y="10849"/>
                </a:lnTo>
                <a:lnTo>
                  <a:pt x="1448" y="21894"/>
                </a:lnTo>
                <a:lnTo>
                  <a:pt x="0" y="34432"/>
                </a:lnTo>
                <a:lnTo>
                  <a:pt x="3355" y="46143"/>
                </a:lnTo>
                <a:lnTo>
                  <a:pt x="10861" y="55739"/>
                </a:lnTo>
                <a:lnTo>
                  <a:pt x="21845" y="61925"/>
                </a:lnTo>
                <a:close/>
              </a:path>
            </a:pathLst>
          </a:custGeom>
          <a:ln w="9956">
            <a:solidFill>
              <a:srgbClr val="F9DB2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4279455" y="8827388"/>
            <a:ext cx="63022" cy="63013"/>
          </a:xfrm>
          <a:custGeom>
            <a:avLst/>
            <a:gdLst/>
            <a:ahLst/>
            <a:cxnLst/>
            <a:rect l="l" t="t" r="r" b="b"/>
            <a:pathLst>
              <a:path w="63022" h="63013">
                <a:moveTo>
                  <a:pt x="12847" y="57220"/>
                </a:moveTo>
                <a:lnTo>
                  <a:pt x="23959" y="62397"/>
                </a:lnTo>
                <a:lnTo>
                  <a:pt x="35782" y="63013"/>
                </a:lnTo>
                <a:lnTo>
                  <a:pt x="47002" y="59279"/>
                </a:lnTo>
                <a:lnTo>
                  <a:pt x="56309" y="51406"/>
                </a:lnTo>
                <a:lnTo>
                  <a:pt x="57233" y="50197"/>
                </a:lnTo>
                <a:lnTo>
                  <a:pt x="62404" y="39065"/>
                </a:lnTo>
                <a:lnTo>
                  <a:pt x="63022" y="27233"/>
                </a:lnTo>
                <a:lnTo>
                  <a:pt x="59296" y="16010"/>
                </a:lnTo>
                <a:lnTo>
                  <a:pt x="51434" y="6706"/>
                </a:lnTo>
                <a:lnTo>
                  <a:pt x="50210" y="5772"/>
                </a:lnTo>
                <a:lnTo>
                  <a:pt x="39082" y="611"/>
                </a:lnTo>
                <a:lnTo>
                  <a:pt x="27254" y="0"/>
                </a:lnTo>
                <a:lnTo>
                  <a:pt x="16030" y="3728"/>
                </a:lnTo>
                <a:lnTo>
                  <a:pt x="6715" y="11589"/>
                </a:lnTo>
                <a:lnTo>
                  <a:pt x="5773" y="12821"/>
                </a:lnTo>
                <a:lnTo>
                  <a:pt x="609" y="23940"/>
                </a:lnTo>
                <a:lnTo>
                  <a:pt x="0" y="35766"/>
                </a:lnTo>
                <a:lnTo>
                  <a:pt x="3740" y="46987"/>
                </a:lnTo>
                <a:lnTo>
                  <a:pt x="11626" y="56291"/>
                </a:lnTo>
                <a:lnTo>
                  <a:pt x="12847" y="5722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4279455" y="8827388"/>
            <a:ext cx="63022" cy="63013"/>
          </a:xfrm>
          <a:custGeom>
            <a:avLst/>
            <a:gdLst/>
            <a:ahLst/>
            <a:cxnLst/>
            <a:rect l="l" t="t" r="r" b="b"/>
            <a:pathLst>
              <a:path w="63022" h="63013">
                <a:moveTo>
                  <a:pt x="12847" y="57220"/>
                </a:moveTo>
                <a:lnTo>
                  <a:pt x="23959" y="62397"/>
                </a:lnTo>
                <a:lnTo>
                  <a:pt x="35782" y="63013"/>
                </a:lnTo>
                <a:lnTo>
                  <a:pt x="47002" y="59279"/>
                </a:lnTo>
                <a:lnTo>
                  <a:pt x="56309" y="51406"/>
                </a:lnTo>
                <a:lnTo>
                  <a:pt x="57233" y="50197"/>
                </a:lnTo>
                <a:lnTo>
                  <a:pt x="62404" y="39065"/>
                </a:lnTo>
                <a:lnTo>
                  <a:pt x="63022" y="27233"/>
                </a:lnTo>
                <a:lnTo>
                  <a:pt x="59296" y="16010"/>
                </a:lnTo>
                <a:lnTo>
                  <a:pt x="51434" y="6706"/>
                </a:lnTo>
                <a:lnTo>
                  <a:pt x="50210" y="5772"/>
                </a:lnTo>
                <a:lnTo>
                  <a:pt x="39082" y="611"/>
                </a:lnTo>
                <a:lnTo>
                  <a:pt x="27254" y="0"/>
                </a:lnTo>
                <a:lnTo>
                  <a:pt x="16030" y="3728"/>
                </a:lnTo>
                <a:lnTo>
                  <a:pt x="6715" y="11589"/>
                </a:lnTo>
                <a:lnTo>
                  <a:pt x="5773" y="12821"/>
                </a:lnTo>
                <a:lnTo>
                  <a:pt x="609" y="23940"/>
                </a:lnTo>
                <a:lnTo>
                  <a:pt x="0" y="35766"/>
                </a:lnTo>
                <a:lnTo>
                  <a:pt x="3740" y="46987"/>
                </a:lnTo>
                <a:lnTo>
                  <a:pt x="11626" y="56291"/>
                </a:lnTo>
                <a:lnTo>
                  <a:pt x="12847" y="57220"/>
                </a:lnTo>
                <a:close/>
              </a:path>
            </a:pathLst>
          </a:custGeom>
          <a:ln w="9956">
            <a:solidFill>
              <a:srgbClr val="EC258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4367042" y="9131843"/>
            <a:ext cx="63386" cy="63359"/>
          </a:xfrm>
          <a:custGeom>
            <a:avLst/>
            <a:gdLst/>
            <a:ahLst/>
            <a:cxnLst/>
            <a:rect l="l" t="t" r="r" b="b"/>
            <a:pathLst>
              <a:path w="63386" h="63359">
                <a:moveTo>
                  <a:pt x="1447" y="21859"/>
                </a:moveTo>
                <a:lnTo>
                  <a:pt x="0" y="34407"/>
                </a:lnTo>
                <a:lnTo>
                  <a:pt x="3356" y="46122"/>
                </a:lnTo>
                <a:lnTo>
                  <a:pt x="10862" y="55717"/>
                </a:lnTo>
                <a:lnTo>
                  <a:pt x="21868" y="61902"/>
                </a:lnTo>
                <a:lnTo>
                  <a:pt x="34404" y="63359"/>
                </a:lnTo>
                <a:lnTo>
                  <a:pt x="46116" y="60015"/>
                </a:lnTo>
                <a:lnTo>
                  <a:pt x="55720" y="52522"/>
                </a:lnTo>
                <a:lnTo>
                  <a:pt x="61937" y="41506"/>
                </a:lnTo>
                <a:lnTo>
                  <a:pt x="63386" y="28983"/>
                </a:lnTo>
                <a:lnTo>
                  <a:pt x="60037" y="17272"/>
                </a:lnTo>
                <a:lnTo>
                  <a:pt x="52539" y="7664"/>
                </a:lnTo>
                <a:lnTo>
                  <a:pt x="41515" y="1438"/>
                </a:lnTo>
                <a:lnTo>
                  <a:pt x="28979" y="0"/>
                </a:lnTo>
                <a:lnTo>
                  <a:pt x="17263" y="3354"/>
                </a:lnTo>
                <a:lnTo>
                  <a:pt x="7656" y="10857"/>
                </a:lnTo>
                <a:lnTo>
                  <a:pt x="1447" y="2185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4367042" y="9131843"/>
            <a:ext cx="63386" cy="63359"/>
          </a:xfrm>
          <a:custGeom>
            <a:avLst/>
            <a:gdLst/>
            <a:ahLst/>
            <a:cxnLst/>
            <a:rect l="l" t="t" r="r" b="b"/>
            <a:pathLst>
              <a:path w="63386" h="63359">
                <a:moveTo>
                  <a:pt x="1447" y="21859"/>
                </a:moveTo>
                <a:lnTo>
                  <a:pt x="0" y="34407"/>
                </a:lnTo>
                <a:lnTo>
                  <a:pt x="3356" y="46122"/>
                </a:lnTo>
                <a:lnTo>
                  <a:pt x="10862" y="55717"/>
                </a:lnTo>
                <a:lnTo>
                  <a:pt x="21868" y="61902"/>
                </a:lnTo>
                <a:lnTo>
                  <a:pt x="34404" y="63359"/>
                </a:lnTo>
                <a:lnTo>
                  <a:pt x="46116" y="60015"/>
                </a:lnTo>
                <a:lnTo>
                  <a:pt x="55720" y="52522"/>
                </a:lnTo>
                <a:lnTo>
                  <a:pt x="61937" y="41506"/>
                </a:lnTo>
                <a:lnTo>
                  <a:pt x="63386" y="28983"/>
                </a:lnTo>
                <a:lnTo>
                  <a:pt x="60037" y="17272"/>
                </a:lnTo>
                <a:lnTo>
                  <a:pt x="52539" y="7664"/>
                </a:lnTo>
                <a:lnTo>
                  <a:pt x="41515" y="1438"/>
                </a:lnTo>
                <a:lnTo>
                  <a:pt x="28979" y="0"/>
                </a:lnTo>
                <a:lnTo>
                  <a:pt x="17263" y="3354"/>
                </a:lnTo>
                <a:lnTo>
                  <a:pt x="7656" y="10857"/>
                </a:lnTo>
                <a:lnTo>
                  <a:pt x="1447" y="21859"/>
                </a:lnTo>
                <a:close/>
              </a:path>
            </a:pathLst>
          </a:custGeom>
          <a:ln w="9956">
            <a:solidFill>
              <a:srgbClr val="00AB4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4313567" y="8966951"/>
            <a:ext cx="62998" cy="63041"/>
          </a:xfrm>
          <a:custGeom>
            <a:avLst/>
            <a:gdLst/>
            <a:ahLst/>
            <a:cxnLst/>
            <a:rect l="l" t="t" r="r" b="b"/>
            <a:pathLst>
              <a:path w="62998" h="63041">
                <a:moveTo>
                  <a:pt x="5783" y="12833"/>
                </a:moveTo>
                <a:lnTo>
                  <a:pt x="614" y="23958"/>
                </a:lnTo>
                <a:lnTo>
                  <a:pt x="0" y="35786"/>
                </a:lnTo>
                <a:lnTo>
                  <a:pt x="3729" y="47008"/>
                </a:lnTo>
                <a:lnTo>
                  <a:pt x="11592" y="56316"/>
                </a:lnTo>
                <a:lnTo>
                  <a:pt x="12806" y="57245"/>
                </a:lnTo>
                <a:lnTo>
                  <a:pt x="23923" y="62423"/>
                </a:lnTo>
                <a:lnTo>
                  <a:pt x="35743" y="63041"/>
                </a:lnTo>
                <a:lnTo>
                  <a:pt x="46959" y="59309"/>
                </a:lnTo>
                <a:lnTo>
                  <a:pt x="56262" y="51438"/>
                </a:lnTo>
                <a:lnTo>
                  <a:pt x="57218" y="50183"/>
                </a:lnTo>
                <a:lnTo>
                  <a:pt x="62385" y="39068"/>
                </a:lnTo>
                <a:lnTo>
                  <a:pt x="62998" y="27243"/>
                </a:lnTo>
                <a:lnTo>
                  <a:pt x="59259" y="16020"/>
                </a:lnTo>
                <a:lnTo>
                  <a:pt x="51371" y="6713"/>
                </a:lnTo>
                <a:lnTo>
                  <a:pt x="50170" y="5797"/>
                </a:lnTo>
                <a:lnTo>
                  <a:pt x="39060" y="616"/>
                </a:lnTo>
                <a:lnTo>
                  <a:pt x="27239" y="0"/>
                </a:lnTo>
                <a:lnTo>
                  <a:pt x="16021" y="3734"/>
                </a:lnTo>
                <a:lnTo>
                  <a:pt x="6718" y="11607"/>
                </a:lnTo>
                <a:lnTo>
                  <a:pt x="5783" y="12833"/>
                </a:lnTo>
                <a:close/>
              </a:path>
            </a:pathLst>
          </a:custGeom>
          <a:ln w="9956">
            <a:solidFill>
              <a:srgbClr val="3A75B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4242406" y="9296481"/>
            <a:ext cx="62578" cy="62561"/>
          </a:xfrm>
          <a:custGeom>
            <a:avLst/>
            <a:gdLst/>
            <a:ahLst/>
            <a:cxnLst/>
            <a:rect l="l" t="t" r="r" b="b"/>
            <a:pathLst>
              <a:path w="62578" h="62561">
                <a:moveTo>
                  <a:pt x="12601" y="5578"/>
                </a:moveTo>
                <a:lnTo>
                  <a:pt x="4237" y="14564"/>
                </a:lnTo>
                <a:lnTo>
                  <a:pt x="0" y="25626"/>
                </a:lnTo>
                <a:lnTo>
                  <a:pt x="89" y="37453"/>
                </a:lnTo>
                <a:lnTo>
                  <a:pt x="4705" y="48734"/>
                </a:lnTo>
                <a:lnTo>
                  <a:pt x="5565" y="49978"/>
                </a:lnTo>
                <a:lnTo>
                  <a:pt x="14557" y="58321"/>
                </a:lnTo>
                <a:lnTo>
                  <a:pt x="25620" y="62561"/>
                </a:lnTo>
                <a:lnTo>
                  <a:pt x="37446" y="62486"/>
                </a:lnTo>
                <a:lnTo>
                  <a:pt x="48726" y="57881"/>
                </a:lnTo>
                <a:lnTo>
                  <a:pt x="49964" y="57026"/>
                </a:lnTo>
                <a:lnTo>
                  <a:pt x="58326" y="48036"/>
                </a:lnTo>
                <a:lnTo>
                  <a:pt x="62578" y="36977"/>
                </a:lnTo>
                <a:lnTo>
                  <a:pt x="62511" y="25157"/>
                </a:lnTo>
                <a:lnTo>
                  <a:pt x="57918" y="13881"/>
                </a:lnTo>
                <a:lnTo>
                  <a:pt x="57025" y="12589"/>
                </a:lnTo>
                <a:lnTo>
                  <a:pt x="48051" y="4240"/>
                </a:lnTo>
                <a:lnTo>
                  <a:pt x="36992" y="0"/>
                </a:lnTo>
                <a:lnTo>
                  <a:pt x="25165" y="79"/>
                </a:lnTo>
                <a:lnTo>
                  <a:pt x="13884" y="4690"/>
                </a:lnTo>
                <a:lnTo>
                  <a:pt x="12601" y="5578"/>
                </a:lnTo>
                <a:close/>
              </a:path>
            </a:pathLst>
          </a:custGeom>
          <a:ln w="9956">
            <a:solidFill>
              <a:srgbClr val="EF862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3971876" y="8914033"/>
            <a:ext cx="63382" cy="63359"/>
          </a:xfrm>
          <a:custGeom>
            <a:avLst/>
            <a:gdLst/>
            <a:ahLst/>
            <a:cxnLst/>
            <a:rect l="l" t="t" r="r" b="b"/>
            <a:pathLst>
              <a:path w="63382" h="63359">
                <a:moveTo>
                  <a:pt x="21852" y="1445"/>
                </a:moveTo>
                <a:lnTo>
                  <a:pt x="10867" y="7631"/>
                </a:lnTo>
                <a:lnTo>
                  <a:pt x="3362" y="17232"/>
                </a:lnTo>
                <a:lnTo>
                  <a:pt x="0" y="28951"/>
                </a:lnTo>
                <a:lnTo>
                  <a:pt x="1443" y="41501"/>
                </a:lnTo>
                <a:lnTo>
                  <a:pt x="7634" y="52488"/>
                </a:lnTo>
                <a:lnTo>
                  <a:pt x="17225" y="59995"/>
                </a:lnTo>
                <a:lnTo>
                  <a:pt x="28933" y="63359"/>
                </a:lnTo>
                <a:lnTo>
                  <a:pt x="41511" y="61910"/>
                </a:lnTo>
                <a:lnTo>
                  <a:pt x="52507" y="55704"/>
                </a:lnTo>
                <a:lnTo>
                  <a:pt x="60017" y="46110"/>
                </a:lnTo>
                <a:lnTo>
                  <a:pt x="63382" y="34409"/>
                </a:lnTo>
                <a:lnTo>
                  <a:pt x="61933" y="21854"/>
                </a:lnTo>
                <a:lnTo>
                  <a:pt x="55732" y="10862"/>
                </a:lnTo>
                <a:lnTo>
                  <a:pt x="46133" y="3359"/>
                </a:lnTo>
                <a:lnTo>
                  <a:pt x="34420" y="0"/>
                </a:lnTo>
                <a:lnTo>
                  <a:pt x="21852" y="1445"/>
                </a:lnTo>
                <a:close/>
              </a:path>
            </a:pathLst>
          </a:custGeom>
          <a:ln w="9956">
            <a:solidFill>
              <a:srgbClr val="C6332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4071439" y="9091295"/>
            <a:ext cx="63601" cy="63614"/>
          </a:xfrm>
          <a:custGeom>
            <a:avLst/>
            <a:gdLst/>
            <a:ahLst/>
            <a:cxnLst/>
            <a:rect l="l" t="t" r="r" b="b"/>
            <a:pathLst>
              <a:path w="63601" h="63614">
                <a:moveTo>
                  <a:pt x="31800" y="0"/>
                </a:moveTo>
                <a:lnTo>
                  <a:pt x="17970" y="3159"/>
                </a:lnTo>
                <a:lnTo>
                  <a:pt x="7201" y="11657"/>
                </a:lnTo>
                <a:lnTo>
                  <a:pt x="964" y="24022"/>
                </a:lnTo>
                <a:lnTo>
                  <a:pt x="0" y="31838"/>
                </a:lnTo>
                <a:lnTo>
                  <a:pt x="3146" y="45644"/>
                </a:lnTo>
                <a:lnTo>
                  <a:pt x="11641" y="56410"/>
                </a:lnTo>
                <a:lnTo>
                  <a:pt x="24001" y="62650"/>
                </a:lnTo>
                <a:lnTo>
                  <a:pt x="31800" y="63614"/>
                </a:lnTo>
                <a:lnTo>
                  <a:pt x="45632" y="60452"/>
                </a:lnTo>
                <a:lnTo>
                  <a:pt x="56409" y="51952"/>
                </a:lnTo>
                <a:lnTo>
                  <a:pt x="62645" y="39593"/>
                </a:lnTo>
                <a:lnTo>
                  <a:pt x="63601" y="31838"/>
                </a:lnTo>
                <a:lnTo>
                  <a:pt x="60440" y="17989"/>
                </a:lnTo>
                <a:lnTo>
                  <a:pt x="51945" y="7208"/>
                </a:lnTo>
                <a:lnTo>
                  <a:pt x="39597" y="965"/>
                </a:lnTo>
                <a:lnTo>
                  <a:pt x="31800" y="0"/>
                </a:lnTo>
                <a:close/>
              </a:path>
            </a:pathLst>
          </a:custGeom>
          <a:ln w="9956">
            <a:solidFill>
              <a:srgbClr val="F9DB2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3954784" y="9252970"/>
            <a:ext cx="63024" cy="63027"/>
          </a:xfrm>
          <a:custGeom>
            <a:avLst/>
            <a:gdLst/>
            <a:ahLst/>
            <a:cxnLst/>
            <a:rect l="l" t="t" r="r" b="b"/>
            <a:pathLst>
              <a:path w="63024" h="63027">
                <a:moveTo>
                  <a:pt x="50217" y="5817"/>
                </a:moveTo>
                <a:lnTo>
                  <a:pt x="39086" y="631"/>
                </a:lnTo>
                <a:lnTo>
                  <a:pt x="27258" y="0"/>
                </a:lnTo>
                <a:lnTo>
                  <a:pt x="16038" y="3715"/>
                </a:lnTo>
                <a:lnTo>
                  <a:pt x="6730" y="11571"/>
                </a:lnTo>
                <a:lnTo>
                  <a:pt x="5780" y="12814"/>
                </a:lnTo>
                <a:lnTo>
                  <a:pt x="614" y="23957"/>
                </a:lnTo>
                <a:lnTo>
                  <a:pt x="0" y="35787"/>
                </a:lnTo>
                <a:lnTo>
                  <a:pt x="3733" y="47001"/>
                </a:lnTo>
                <a:lnTo>
                  <a:pt x="11611" y="56299"/>
                </a:lnTo>
                <a:lnTo>
                  <a:pt x="12829" y="57226"/>
                </a:lnTo>
                <a:lnTo>
                  <a:pt x="23949" y="62405"/>
                </a:lnTo>
                <a:lnTo>
                  <a:pt x="35777" y="63027"/>
                </a:lnTo>
                <a:lnTo>
                  <a:pt x="47002" y="59303"/>
                </a:lnTo>
                <a:lnTo>
                  <a:pt x="56312" y="51443"/>
                </a:lnTo>
                <a:lnTo>
                  <a:pt x="57240" y="50228"/>
                </a:lnTo>
                <a:lnTo>
                  <a:pt x="62410" y="39094"/>
                </a:lnTo>
                <a:lnTo>
                  <a:pt x="63024" y="27261"/>
                </a:lnTo>
                <a:lnTo>
                  <a:pt x="59294" y="16040"/>
                </a:lnTo>
                <a:lnTo>
                  <a:pt x="51432" y="6743"/>
                </a:lnTo>
                <a:lnTo>
                  <a:pt x="50217" y="581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3954784" y="9252970"/>
            <a:ext cx="63024" cy="63027"/>
          </a:xfrm>
          <a:custGeom>
            <a:avLst/>
            <a:gdLst/>
            <a:ahLst/>
            <a:cxnLst/>
            <a:rect l="l" t="t" r="r" b="b"/>
            <a:pathLst>
              <a:path w="63024" h="63027">
                <a:moveTo>
                  <a:pt x="50217" y="5817"/>
                </a:moveTo>
                <a:lnTo>
                  <a:pt x="39086" y="631"/>
                </a:lnTo>
                <a:lnTo>
                  <a:pt x="27258" y="0"/>
                </a:lnTo>
                <a:lnTo>
                  <a:pt x="16038" y="3715"/>
                </a:lnTo>
                <a:lnTo>
                  <a:pt x="6730" y="11571"/>
                </a:lnTo>
                <a:lnTo>
                  <a:pt x="5780" y="12814"/>
                </a:lnTo>
                <a:lnTo>
                  <a:pt x="614" y="23957"/>
                </a:lnTo>
                <a:lnTo>
                  <a:pt x="0" y="35787"/>
                </a:lnTo>
                <a:lnTo>
                  <a:pt x="3733" y="47001"/>
                </a:lnTo>
                <a:lnTo>
                  <a:pt x="11611" y="56299"/>
                </a:lnTo>
                <a:lnTo>
                  <a:pt x="12829" y="57226"/>
                </a:lnTo>
                <a:lnTo>
                  <a:pt x="23949" y="62405"/>
                </a:lnTo>
                <a:lnTo>
                  <a:pt x="35777" y="63027"/>
                </a:lnTo>
                <a:lnTo>
                  <a:pt x="47002" y="59303"/>
                </a:lnTo>
                <a:lnTo>
                  <a:pt x="56312" y="51443"/>
                </a:lnTo>
                <a:lnTo>
                  <a:pt x="57240" y="50228"/>
                </a:lnTo>
                <a:lnTo>
                  <a:pt x="62410" y="39094"/>
                </a:lnTo>
                <a:lnTo>
                  <a:pt x="63024" y="27261"/>
                </a:lnTo>
                <a:lnTo>
                  <a:pt x="59294" y="16040"/>
                </a:lnTo>
                <a:lnTo>
                  <a:pt x="51432" y="6743"/>
                </a:lnTo>
                <a:lnTo>
                  <a:pt x="50217" y="5817"/>
                </a:lnTo>
                <a:close/>
              </a:path>
            </a:pathLst>
          </a:custGeom>
          <a:ln w="9956">
            <a:solidFill>
              <a:srgbClr val="AB60A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3804389" y="9316415"/>
            <a:ext cx="62571" cy="62561"/>
          </a:xfrm>
          <a:custGeom>
            <a:avLst/>
            <a:gdLst/>
            <a:ahLst/>
            <a:cxnLst/>
            <a:rect l="l" t="t" r="r" b="b"/>
            <a:pathLst>
              <a:path w="62571" h="62561">
                <a:moveTo>
                  <a:pt x="57018" y="12594"/>
                </a:moveTo>
                <a:lnTo>
                  <a:pt x="48034" y="4244"/>
                </a:lnTo>
                <a:lnTo>
                  <a:pt x="36979" y="0"/>
                </a:lnTo>
                <a:lnTo>
                  <a:pt x="25154" y="70"/>
                </a:lnTo>
                <a:lnTo>
                  <a:pt x="13860" y="4665"/>
                </a:lnTo>
                <a:lnTo>
                  <a:pt x="12581" y="5545"/>
                </a:lnTo>
                <a:lnTo>
                  <a:pt x="4235" y="14533"/>
                </a:lnTo>
                <a:lnTo>
                  <a:pt x="0" y="25587"/>
                </a:lnTo>
                <a:lnTo>
                  <a:pt x="88" y="37405"/>
                </a:lnTo>
                <a:lnTo>
                  <a:pt x="4715" y="48681"/>
                </a:lnTo>
                <a:lnTo>
                  <a:pt x="5583" y="49932"/>
                </a:lnTo>
                <a:lnTo>
                  <a:pt x="14558" y="58311"/>
                </a:lnTo>
                <a:lnTo>
                  <a:pt x="25611" y="62561"/>
                </a:lnTo>
                <a:lnTo>
                  <a:pt x="37433" y="62481"/>
                </a:lnTo>
                <a:lnTo>
                  <a:pt x="48717" y="57871"/>
                </a:lnTo>
                <a:lnTo>
                  <a:pt x="49970" y="57006"/>
                </a:lnTo>
                <a:lnTo>
                  <a:pt x="58328" y="48020"/>
                </a:lnTo>
                <a:lnTo>
                  <a:pt x="62571" y="36956"/>
                </a:lnTo>
                <a:lnTo>
                  <a:pt x="62493" y="25128"/>
                </a:lnTo>
                <a:lnTo>
                  <a:pt x="57887" y="13851"/>
                </a:lnTo>
                <a:lnTo>
                  <a:pt x="57018" y="1259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3804389" y="9316415"/>
            <a:ext cx="62571" cy="62561"/>
          </a:xfrm>
          <a:custGeom>
            <a:avLst/>
            <a:gdLst/>
            <a:ahLst/>
            <a:cxnLst/>
            <a:rect l="l" t="t" r="r" b="b"/>
            <a:pathLst>
              <a:path w="62571" h="62561">
                <a:moveTo>
                  <a:pt x="57018" y="12594"/>
                </a:moveTo>
                <a:lnTo>
                  <a:pt x="48034" y="4244"/>
                </a:lnTo>
                <a:lnTo>
                  <a:pt x="36979" y="0"/>
                </a:lnTo>
                <a:lnTo>
                  <a:pt x="25154" y="70"/>
                </a:lnTo>
                <a:lnTo>
                  <a:pt x="13860" y="4665"/>
                </a:lnTo>
                <a:lnTo>
                  <a:pt x="12581" y="5545"/>
                </a:lnTo>
                <a:lnTo>
                  <a:pt x="4235" y="14533"/>
                </a:lnTo>
                <a:lnTo>
                  <a:pt x="0" y="25587"/>
                </a:lnTo>
                <a:lnTo>
                  <a:pt x="88" y="37405"/>
                </a:lnTo>
                <a:lnTo>
                  <a:pt x="4715" y="48681"/>
                </a:lnTo>
                <a:lnTo>
                  <a:pt x="5583" y="49932"/>
                </a:lnTo>
                <a:lnTo>
                  <a:pt x="14558" y="58311"/>
                </a:lnTo>
                <a:lnTo>
                  <a:pt x="25611" y="62561"/>
                </a:lnTo>
                <a:lnTo>
                  <a:pt x="37433" y="62481"/>
                </a:lnTo>
                <a:lnTo>
                  <a:pt x="48717" y="57871"/>
                </a:lnTo>
                <a:lnTo>
                  <a:pt x="49970" y="57006"/>
                </a:lnTo>
                <a:lnTo>
                  <a:pt x="58328" y="48020"/>
                </a:lnTo>
                <a:lnTo>
                  <a:pt x="62571" y="36956"/>
                </a:lnTo>
                <a:lnTo>
                  <a:pt x="62493" y="25128"/>
                </a:lnTo>
                <a:lnTo>
                  <a:pt x="57887" y="13851"/>
                </a:lnTo>
                <a:lnTo>
                  <a:pt x="57018" y="12594"/>
                </a:lnTo>
                <a:close/>
              </a:path>
            </a:pathLst>
          </a:custGeom>
          <a:ln w="9956">
            <a:solidFill>
              <a:srgbClr val="EC299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3851570" y="9201592"/>
            <a:ext cx="63383" cy="63368"/>
          </a:xfrm>
          <a:custGeom>
            <a:avLst/>
            <a:gdLst/>
            <a:ahLst/>
            <a:cxnLst/>
            <a:rect l="l" t="t" r="r" b="b"/>
            <a:pathLst>
              <a:path w="63383" h="63368">
                <a:moveTo>
                  <a:pt x="61926" y="21874"/>
                </a:moveTo>
                <a:lnTo>
                  <a:pt x="55724" y="10868"/>
                </a:lnTo>
                <a:lnTo>
                  <a:pt x="46126" y="3359"/>
                </a:lnTo>
                <a:lnTo>
                  <a:pt x="34421" y="0"/>
                </a:lnTo>
                <a:lnTo>
                  <a:pt x="21870" y="1452"/>
                </a:lnTo>
                <a:lnTo>
                  <a:pt x="10862" y="7638"/>
                </a:lnTo>
                <a:lnTo>
                  <a:pt x="3355" y="17246"/>
                </a:lnTo>
                <a:lnTo>
                  <a:pt x="0" y="28971"/>
                </a:lnTo>
                <a:lnTo>
                  <a:pt x="1436" y="41482"/>
                </a:lnTo>
                <a:lnTo>
                  <a:pt x="7621" y="52481"/>
                </a:lnTo>
                <a:lnTo>
                  <a:pt x="17201" y="59997"/>
                </a:lnTo>
                <a:lnTo>
                  <a:pt x="28895" y="63368"/>
                </a:lnTo>
                <a:lnTo>
                  <a:pt x="41517" y="61904"/>
                </a:lnTo>
                <a:lnTo>
                  <a:pt x="52514" y="55720"/>
                </a:lnTo>
                <a:lnTo>
                  <a:pt x="60023" y="46126"/>
                </a:lnTo>
                <a:lnTo>
                  <a:pt x="63383" y="34417"/>
                </a:lnTo>
                <a:lnTo>
                  <a:pt x="61926" y="2187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3851570" y="9201592"/>
            <a:ext cx="63383" cy="63368"/>
          </a:xfrm>
          <a:custGeom>
            <a:avLst/>
            <a:gdLst/>
            <a:ahLst/>
            <a:cxnLst/>
            <a:rect l="l" t="t" r="r" b="b"/>
            <a:pathLst>
              <a:path w="63383" h="63368">
                <a:moveTo>
                  <a:pt x="61926" y="21874"/>
                </a:moveTo>
                <a:lnTo>
                  <a:pt x="55724" y="10868"/>
                </a:lnTo>
                <a:lnTo>
                  <a:pt x="46126" y="3359"/>
                </a:lnTo>
                <a:lnTo>
                  <a:pt x="34421" y="0"/>
                </a:lnTo>
                <a:lnTo>
                  <a:pt x="21870" y="1452"/>
                </a:lnTo>
                <a:lnTo>
                  <a:pt x="10862" y="7638"/>
                </a:lnTo>
                <a:lnTo>
                  <a:pt x="3355" y="17246"/>
                </a:lnTo>
                <a:lnTo>
                  <a:pt x="0" y="28971"/>
                </a:lnTo>
                <a:lnTo>
                  <a:pt x="1436" y="41482"/>
                </a:lnTo>
                <a:lnTo>
                  <a:pt x="7621" y="52481"/>
                </a:lnTo>
                <a:lnTo>
                  <a:pt x="17201" y="59997"/>
                </a:lnTo>
                <a:lnTo>
                  <a:pt x="28895" y="63368"/>
                </a:lnTo>
                <a:lnTo>
                  <a:pt x="41517" y="61904"/>
                </a:lnTo>
                <a:lnTo>
                  <a:pt x="52514" y="55720"/>
                </a:lnTo>
                <a:lnTo>
                  <a:pt x="60023" y="46126"/>
                </a:lnTo>
                <a:lnTo>
                  <a:pt x="63383" y="34417"/>
                </a:lnTo>
                <a:lnTo>
                  <a:pt x="61926" y="21874"/>
                </a:lnTo>
                <a:close/>
              </a:path>
            </a:pathLst>
          </a:custGeom>
          <a:ln w="9956">
            <a:solidFill>
              <a:srgbClr val="78BE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3837185" y="8970847"/>
            <a:ext cx="63379" cy="63376"/>
          </a:xfrm>
          <a:custGeom>
            <a:avLst/>
            <a:gdLst/>
            <a:ahLst/>
            <a:cxnLst/>
            <a:rect l="l" t="t" r="r" b="b"/>
            <a:pathLst>
              <a:path w="63379" h="63376">
                <a:moveTo>
                  <a:pt x="61938" y="41505"/>
                </a:moveTo>
                <a:lnTo>
                  <a:pt x="63379" y="28965"/>
                </a:lnTo>
                <a:lnTo>
                  <a:pt x="60023" y="17244"/>
                </a:lnTo>
                <a:lnTo>
                  <a:pt x="52519" y="7639"/>
                </a:lnTo>
                <a:lnTo>
                  <a:pt x="41529" y="1449"/>
                </a:lnTo>
                <a:lnTo>
                  <a:pt x="28988" y="0"/>
                </a:lnTo>
                <a:lnTo>
                  <a:pt x="17267" y="3347"/>
                </a:lnTo>
                <a:lnTo>
                  <a:pt x="7659" y="10840"/>
                </a:lnTo>
                <a:lnTo>
                  <a:pt x="1447" y="21845"/>
                </a:lnTo>
                <a:lnTo>
                  <a:pt x="0" y="34392"/>
                </a:lnTo>
                <a:lnTo>
                  <a:pt x="3350" y="46104"/>
                </a:lnTo>
                <a:lnTo>
                  <a:pt x="10845" y="55705"/>
                </a:lnTo>
                <a:lnTo>
                  <a:pt x="21856" y="61927"/>
                </a:lnTo>
                <a:lnTo>
                  <a:pt x="34394" y="63376"/>
                </a:lnTo>
                <a:lnTo>
                  <a:pt x="46111" y="60029"/>
                </a:lnTo>
                <a:lnTo>
                  <a:pt x="55719" y="52534"/>
                </a:lnTo>
                <a:lnTo>
                  <a:pt x="61938" y="4150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3837185" y="8970847"/>
            <a:ext cx="63379" cy="63376"/>
          </a:xfrm>
          <a:custGeom>
            <a:avLst/>
            <a:gdLst/>
            <a:ahLst/>
            <a:cxnLst/>
            <a:rect l="l" t="t" r="r" b="b"/>
            <a:pathLst>
              <a:path w="63379" h="63376">
                <a:moveTo>
                  <a:pt x="61938" y="41505"/>
                </a:moveTo>
                <a:lnTo>
                  <a:pt x="63379" y="28965"/>
                </a:lnTo>
                <a:lnTo>
                  <a:pt x="60023" y="17244"/>
                </a:lnTo>
                <a:lnTo>
                  <a:pt x="52519" y="7639"/>
                </a:lnTo>
                <a:lnTo>
                  <a:pt x="41529" y="1449"/>
                </a:lnTo>
                <a:lnTo>
                  <a:pt x="28988" y="0"/>
                </a:lnTo>
                <a:lnTo>
                  <a:pt x="17267" y="3347"/>
                </a:lnTo>
                <a:lnTo>
                  <a:pt x="7659" y="10840"/>
                </a:lnTo>
                <a:lnTo>
                  <a:pt x="1447" y="21845"/>
                </a:lnTo>
                <a:lnTo>
                  <a:pt x="0" y="34392"/>
                </a:lnTo>
                <a:lnTo>
                  <a:pt x="3350" y="46104"/>
                </a:lnTo>
                <a:lnTo>
                  <a:pt x="10845" y="55705"/>
                </a:lnTo>
                <a:lnTo>
                  <a:pt x="21856" y="61927"/>
                </a:lnTo>
                <a:lnTo>
                  <a:pt x="34394" y="63376"/>
                </a:lnTo>
                <a:lnTo>
                  <a:pt x="46111" y="60029"/>
                </a:lnTo>
                <a:lnTo>
                  <a:pt x="55719" y="52534"/>
                </a:lnTo>
                <a:lnTo>
                  <a:pt x="61938" y="41505"/>
                </a:lnTo>
                <a:close/>
              </a:path>
            </a:pathLst>
          </a:custGeom>
          <a:ln w="9956">
            <a:solidFill>
              <a:srgbClr val="564F9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4021669" y="8786414"/>
            <a:ext cx="63362" cy="63383"/>
          </a:xfrm>
          <a:custGeom>
            <a:avLst/>
            <a:gdLst/>
            <a:ahLst/>
            <a:cxnLst/>
            <a:rect l="l" t="t" r="r" b="b"/>
            <a:pathLst>
              <a:path w="63362" h="63383">
                <a:moveTo>
                  <a:pt x="41510" y="61943"/>
                </a:moveTo>
                <a:lnTo>
                  <a:pt x="52507" y="55733"/>
                </a:lnTo>
                <a:lnTo>
                  <a:pt x="60008" y="46121"/>
                </a:lnTo>
                <a:lnTo>
                  <a:pt x="63362" y="34404"/>
                </a:lnTo>
                <a:lnTo>
                  <a:pt x="61919" y="21887"/>
                </a:lnTo>
                <a:lnTo>
                  <a:pt x="55729" y="10872"/>
                </a:lnTo>
                <a:lnTo>
                  <a:pt x="46131" y="3361"/>
                </a:lnTo>
                <a:lnTo>
                  <a:pt x="34418" y="0"/>
                </a:lnTo>
                <a:lnTo>
                  <a:pt x="21863" y="1440"/>
                </a:lnTo>
                <a:lnTo>
                  <a:pt x="10872" y="7631"/>
                </a:lnTo>
                <a:lnTo>
                  <a:pt x="3364" y="17220"/>
                </a:lnTo>
                <a:lnTo>
                  <a:pt x="0" y="28925"/>
                </a:lnTo>
                <a:lnTo>
                  <a:pt x="1455" y="41509"/>
                </a:lnTo>
                <a:lnTo>
                  <a:pt x="7638" y="52500"/>
                </a:lnTo>
                <a:lnTo>
                  <a:pt x="17234" y="60012"/>
                </a:lnTo>
                <a:lnTo>
                  <a:pt x="28949" y="63383"/>
                </a:lnTo>
                <a:lnTo>
                  <a:pt x="41510" y="6194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4021669" y="8786414"/>
            <a:ext cx="63362" cy="63383"/>
          </a:xfrm>
          <a:custGeom>
            <a:avLst/>
            <a:gdLst/>
            <a:ahLst/>
            <a:cxnLst/>
            <a:rect l="l" t="t" r="r" b="b"/>
            <a:pathLst>
              <a:path w="63362" h="63383">
                <a:moveTo>
                  <a:pt x="41510" y="61943"/>
                </a:moveTo>
                <a:lnTo>
                  <a:pt x="52507" y="55733"/>
                </a:lnTo>
                <a:lnTo>
                  <a:pt x="60008" y="46121"/>
                </a:lnTo>
                <a:lnTo>
                  <a:pt x="63362" y="34404"/>
                </a:lnTo>
                <a:lnTo>
                  <a:pt x="61919" y="21887"/>
                </a:lnTo>
                <a:lnTo>
                  <a:pt x="55729" y="10872"/>
                </a:lnTo>
                <a:lnTo>
                  <a:pt x="46131" y="3361"/>
                </a:lnTo>
                <a:lnTo>
                  <a:pt x="34418" y="0"/>
                </a:lnTo>
                <a:lnTo>
                  <a:pt x="21863" y="1440"/>
                </a:lnTo>
                <a:lnTo>
                  <a:pt x="10872" y="7631"/>
                </a:lnTo>
                <a:lnTo>
                  <a:pt x="3364" y="17220"/>
                </a:lnTo>
                <a:lnTo>
                  <a:pt x="0" y="28925"/>
                </a:lnTo>
                <a:lnTo>
                  <a:pt x="1455" y="41509"/>
                </a:lnTo>
                <a:lnTo>
                  <a:pt x="7638" y="52500"/>
                </a:lnTo>
                <a:lnTo>
                  <a:pt x="17234" y="60012"/>
                </a:lnTo>
                <a:lnTo>
                  <a:pt x="28949" y="63383"/>
                </a:lnTo>
                <a:lnTo>
                  <a:pt x="41510" y="61943"/>
                </a:lnTo>
                <a:close/>
              </a:path>
            </a:pathLst>
          </a:custGeom>
          <a:ln w="9956">
            <a:solidFill>
              <a:srgbClr val="ECA0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4229566" y="8922875"/>
            <a:ext cx="40530" cy="40538"/>
          </a:xfrm>
          <a:custGeom>
            <a:avLst/>
            <a:gdLst/>
            <a:ahLst/>
            <a:cxnLst/>
            <a:rect l="l" t="t" r="r" b="b"/>
            <a:pathLst>
              <a:path w="40530" h="40538">
                <a:moveTo>
                  <a:pt x="8351" y="36668"/>
                </a:moveTo>
                <a:lnTo>
                  <a:pt x="19725" y="40538"/>
                </a:lnTo>
                <a:lnTo>
                  <a:pt x="31032" y="37444"/>
                </a:lnTo>
                <a:lnTo>
                  <a:pt x="36659" y="32172"/>
                </a:lnTo>
                <a:lnTo>
                  <a:pt x="40530" y="20792"/>
                </a:lnTo>
                <a:lnTo>
                  <a:pt x="37434" y="9486"/>
                </a:lnTo>
                <a:lnTo>
                  <a:pt x="32176" y="3876"/>
                </a:lnTo>
                <a:lnTo>
                  <a:pt x="20805" y="0"/>
                </a:lnTo>
                <a:lnTo>
                  <a:pt x="9496" y="3084"/>
                </a:lnTo>
                <a:lnTo>
                  <a:pt x="3855" y="8347"/>
                </a:lnTo>
                <a:lnTo>
                  <a:pt x="0" y="19727"/>
                </a:lnTo>
                <a:lnTo>
                  <a:pt x="3094" y="31043"/>
                </a:lnTo>
                <a:lnTo>
                  <a:pt x="8351" y="3666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4229566" y="8922875"/>
            <a:ext cx="40530" cy="40538"/>
          </a:xfrm>
          <a:custGeom>
            <a:avLst/>
            <a:gdLst/>
            <a:ahLst/>
            <a:cxnLst/>
            <a:rect l="l" t="t" r="r" b="b"/>
            <a:pathLst>
              <a:path w="40530" h="40538">
                <a:moveTo>
                  <a:pt x="8351" y="36668"/>
                </a:moveTo>
                <a:lnTo>
                  <a:pt x="19725" y="40538"/>
                </a:lnTo>
                <a:lnTo>
                  <a:pt x="31032" y="37444"/>
                </a:lnTo>
                <a:lnTo>
                  <a:pt x="36659" y="32172"/>
                </a:lnTo>
                <a:lnTo>
                  <a:pt x="40530" y="20792"/>
                </a:lnTo>
                <a:lnTo>
                  <a:pt x="37434" y="9486"/>
                </a:lnTo>
                <a:lnTo>
                  <a:pt x="32176" y="3876"/>
                </a:lnTo>
                <a:lnTo>
                  <a:pt x="20805" y="0"/>
                </a:lnTo>
                <a:lnTo>
                  <a:pt x="9496" y="3084"/>
                </a:lnTo>
                <a:lnTo>
                  <a:pt x="3855" y="8347"/>
                </a:lnTo>
                <a:lnTo>
                  <a:pt x="0" y="19727"/>
                </a:lnTo>
                <a:lnTo>
                  <a:pt x="3094" y="31043"/>
                </a:lnTo>
                <a:lnTo>
                  <a:pt x="8351" y="36668"/>
                </a:lnTo>
                <a:close/>
              </a:path>
            </a:pathLst>
          </a:custGeom>
          <a:ln w="4978">
            <a:solidFill>
              <a:srgbClr val="EC60A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4305063" y="9071062"/>
            <a:ext cx="40538" cy="40563"/>
          </a:xfrm>
          <a:custGeom>
            <a:avLst/>
            <a:gdLst/>
            <a:ahLst/>
            <a:cxnLst/>
            <a:rect l="l" t="t" r="r" b="b"/>
            <a:pathLst>
              <a:path w="40538" h="40563">
                <a:moveTo>
                  <a:pt x="0" y="20281"/>
                </a:moveTo>
                <a:lnTo>
                  <a:pt x="4735" y="33321"/>
                </a:lnTo>
                <a:lnTo>
                  <a:pt x="16526" y="40221"/>
                </a:lnTo>
                <a:lnTo>
                  <a:pt x="20256" y="40563"/>
                </a:lnTo>
                <a:lnTo>
                  <a:pt x="33283" y="35831"/>
                </a:lnTo>
                <a:lnTo>
                  <a:pt x="40191" y="24037"/>
                </a:lnTo>
                <a:lnTo>
                  <a:pt x="40538" y="20281"/>
                </a:lnTo>
                <a:lnTo>
                  <a:pt x="35801" y="7259"/>
                </a:lnTo>
                <a:lnTo>
                  <a:pt x="24008" y="346"/>
                </a:lnTo>
                <a:lnTo>
                  <a:pt x="20256" y="0"/>
                </a:lnTo>
                <a:lnTo>
                  <a:pt x="7238" y="4746"/>
                </a:lnTo>
                <a:lnTo>
                  <a:pt x="342" y="16550"/>
                </a:lnTo>
                <a:lnTo>
                  <a:pt x="0" y="2028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4305063" y="9071062"/>
            <a:ext cx="40538" cy="40563"/>
          </a:xfrm>
          <a:custGeom>
            <a:avLst/>
            <a:gdLst/>
            <a:ahLst/>
            <a:cxnLst/>
            <a:rect l="l" t="t" r="r" b="b"/>
            <a:pathLst>
              <a:path w="40538" h="40563">
                <a:moveTo>
                  <a:pt x="0" y="20281"/>
                </a:moveTo>
                <a:lnTo>
                  <a:pt x="4735" y="33321"/>
                </a:lnTo>
                <a:lnTo>
                  <a:pt x="16526" y="40221"/>
                </a:lnTo>
                <a:lnTo>
                  <a:pt x="20256" y="40563"/>
                </a:lnTo>
                <a:lnTo>
                  <a:pt x="33283" y="35831"/>
                </a:lnTo>
                <a:lnTo>
                  <a:pt x="40191" y="24037"/>
                </a:lnTo>
                <a:lnTo>
                  <a:pt x="40538" y="20281"/>
                </a:lnTo>
                <a:lnTo>
                  <a:pt x="35801" y="7259"/>
                </a:lnTo>
                <a:lnTo>
                  <a:pt x="24008" y="346"/>
                </a:lnTo>
                <a:lnTo>
                  <a:pt x="20256" y="0"/>
                </a:lnTo>
                <a:lnTo>
                  <a:pt x="7238" y="4746"/>
                </a:lnTo>
                <a:lnTo>
                  <a:pt x="342" y="16550"/>
                </a:lnTo>
                <a:lnTo>
                  <a:pt x="0" y="20281"/>
                </a:lnTo>
                <a:close/>
              </a:path>
            </a:pathLst>
          </a:custGeom>
          <a:ln w="4978">
            <a:solidFill>
              <a:srgbClr val="564F9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4196100" y="9177805"/>
            <a:ext cx="38678" cy="38686"/>
          </a:xfrm>
          <a:custGeom>
            <a:avLst/>
            <a:gdLst/>
            <a:ahLst/>
            <a:cxnLst/>
            <a:rect l="l" t="t" r="r" b="b"/>
            <a:pathLst>
              <a:path w="38678" h="38686">
                <a:moveTo>
                  <a:pt x="58" y="13092"/>
                </a:moveTo>
                <a:lnTo>
                  <a:pt x="0" y="25448"/>
                </a:lnTo>
                <a:lnTo>
                  <a:pt x="6888" y="35358"/>
                </a:lnTo>
                <a:lnTo>
                  <a:pt x="13063" y="38631"/>
                </a:lnTo>
                <a:lnTo>
                  <a:pt x="25423" y="38686"/>
                </a:lnTo>
                <a:lnTo>
                  <a:pt x="35342" y="31794"/>
                </a:lnTo>
                <a:lnTo>
                  <a:pt x="38603" y="25614"/>
                </a:lnTo>
                <a:lnTo>
                  <a:pt x="38678" y="13257"/>
                </a:lnTo>
                <a:lnTo>
                  <a:pt x="31792" y="3351"/>
                </a:lnTo>
                <a:lnTo>
                  <a:pt x="25598" y="87"/>
                </a:lnTo>
                <a:lnTo>
                  <a:pt x="13257" y="0"/>
                </a:lnTo>
                <a:lnTo>
                  <a:pt x="3339" y="6875"/>
                </a:lnTo>
                <a:lnTo>
                  <a:pt x="58" y="130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4196100" y="9177805"/>
            <a:ext cx="38678" cy="38686"/>
          </a:xfrm>
          <a:custGeom>
            <a:avLst/>
            <a:gdLst/>
            <a:ahLst/>
            <a:cxnLst/>
            <a:rect l="l" t="t" r="r" b="b"/>
            <a:pathLst>
              <a:path w="38678" h="38686">
                <a:moveTo>
                  <a:pt x="58" y="13092"/>
                </a:moveTo>
                <a:lnTo>
                  <a:pt x="0" y="25448"/>
                </a:lnTo>
                <a:lnTo>
                  <a:pt x="6888" y="35358"/>
                </a:lnTo>
                <a:lnTo>
                  <a:pt x="13063" y="38631"/>
                </a:lnTo>
                <a:lnTo>
                  <a:pt x="25423" y="38686"/>
                </a:lnTo>
                <a:lnTo>
                  <a:pt x="35342" y="31794"/>
                </a:lnTo>
                <a:lnTo>
                  <a:pt x="38603" y="25614"/>
                </a:lnTo>
                <a:lnTo>
                  <a:pt x="38678" y="13257"/>
                </a:lnTo>
                <a:lnTo>
                  <a:pt x="31792" y="3351"/>
                </a:lnTo>
                <a:lnTo>
                  <a:pt x="25598" y="87"/>
                </a:lnTo>
                <a:lnTo>
                  <a:pt x="13257" y="0"/>
                </a:lnTo>
                <a:lnTo>
                  <a:pt x="3339" y="6875"/>
                </a:lnTo>
                <a:lnTo>
                  <a:pt x="58" y="13092"/>
                </a:lnTo>
                <a:close/>
              </a:path>
            </a:pathLst>
          </a:custGeom>
          <a:ln w="4978">
            <a:solidFill>
              <a:srgbClr val="00AB4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4027961" y="9015148"/>
            <a:ext cx="40535" cy="40546"/>
          </a:xfrm>
          <a:custGeom>
            <a:avLst/>
            <a:gdLst/>
            <a:ahLst/>
            <a:cxnLst/>
            <a:rect l="l" t="t" r="r" b="b"/>
            <a:pathLst>
              <a:path w="40535" h="40546">
                <a:moveTo>
                  <a:pt x="3866" y="8355"/>
                </a:moveTo>
                <a:lnTo>
                  <a:pt x="0" y="19738"/>
                </a:lnTo>
                <a:lnTo>
                  <a:pt x="3096" y="31042"/>
                </a:lnTo>
                <a:lnTo>
                  <a:pt x="8362" y="36663"/>
                </a:lnTo>
                <a:lnTo>
                  <a:pt x="19725" y="40546"/>
                </a:lnTo>
                <a:lnTo>
                  <a:pt x="31032" y="37459"/>
                </a:lnTo>
                <a:lnTo>
                  <a:pt x="36670" y="32180"/>
                </a:lnTo>
                <a:lnTo>
                  <a:pt x="40535" y="20804"/>
                </a:lnTo>
                <a:lnTo>
                  <a:pt x="37443" y="9492"/>
                </a:lnTo>
                <a:lnTo>
                  <a:pt x="32174" y="3859"/>
                </a:lnTo>
                <a:lnTo>
                  <a:pt x="20802" y="0"/>
                </a:lnTo>
                <a:lnTo>
                  <a:pt x="9481" y="3097"/>
                </a:lnTo>
                <a:lnTo>
                  <a:pt x="3866" y="8355"/>
                </a:lnTo>
                <a:close/>
              </a:path>
            </a:pathLst>
          </a:custGeom>
          <a:ln w="4978">
            <a:solidFill>
              <a:srgbClr val="3A75B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4279914" y="9219862"/>
            <a:ext cx="39346" cy="39344"/>
          </a:xfrm>
          <a:custGeom>
            <a:avLst/>
            <a:gdLst/>
            <a:ahLst/>
            <a:cxnLst/>
            <a:rect l="l" t="t" r="r" b="b"/>
            <a:pathLst>
              <a:path w="39346" h="39344">
                <a:moveTo>
                  <a:pt x="7761" y="3256"/>
                </a:moveTo>
                <a:lnTo>
                  <a:pt x="567" y="12892"/>
                </a:lnTo>
                <a:lnTo>
                  <a:pt x="0" y="24599"/>
                </a:lnTo>
                <a:lnTo>
                  <a:pt x="3265" y="31589"/>
                </a:lnTo>
                <a:lnTo>
                  <a:pt x="12903" y="38772"/>
                </a:lnTo>
                <a:lnTo>
                  <a:pt x="24622" y="39344"/>
                </a:lnTo>
                <a:lnTo>
                  <a:pt x="31599" y="36098"/>
                </a:lnTo>
                <a:lnTo>
                  <a:pt x="38787" y="26440"/>
                </a:lnTo>
                <a:lnTo>
                  <a:pt x="39346" y="14731"/>
                </a:lnTo>
                <a:lnTo>
                  <a:pt x="36069" y="7751"/>
                </a:lnTo>
                <a:lnTo>
                  <a:pt x="26440" y="551"/>
                </a:lnTo>
                <a:lnTo>
                  <a:pt x="14717" y="0"/>
                </a:lnTo>
                <a:lnTo>
                  <a:pt x="7761" y="3256"/>
                </a:lnTo>
                <a:close/>
              </a:path>
            </a:pathLst>
          </a:custGeom>
          <a:ln w="4978">
            <a:solidFill>
              <a:srgbClr val="EF862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4175586" y="9084414"/>
            <a:ext cx="40548" cy="40525"/>
          </a:xfrm>
          <a:custGeom>
            <a:avLst/>
            <a:gdLst/>
            <a:ahLst/>
            <a:cxnLst/>
            <a:rect l="l" t="t" r="r" b="b"/>
            <a:pathLst>
              <a:path w="40548" h="40525">
                <a:moveTo>
                  <a:pt x="14000" y="988"/>
                </a:moveTo>
                <a:lnTo>
                  <a:pt x="3971" y="8195"/>
                </a:lnTo>
                <a:lnTo>
                  <a:pt x="0" y="19594"/>
                </a:lnTo>
                <a:lnTo>
                  <a:pt x="995" y="26515"/>
                </a:lnTo>
                <a:lnTo>
                  <a:pt x="8213" y="36554"/>
                </a:lnTo>
                <a:lnTo>
                  <a:pt x="19621" y="40525"/>
                </a:lnTo>
                <a:lnTo>
                  <a:pt x="26522" y="39545"/>
                </a:lnTo>
                <a:lnTo>
                  <a:pt x="36564" y="32314"/>
                </a:lnTo>
                <a:lnTo>
                  <a:pt x="40548" y="20918"/>
                </a:lnTo>
                <a:lnTo>
                  <a:pt x="39565" y="13993"/>
                </a:lnTo>
                <a:lnTo>
                  <a:pt x="32338" y="3977"/>
                </a:lnTo>
                <a:lnTo>
                  <a:pt x="20946" y="0"/>
                </a:lnTo>
                <a:lnTo>
                  <a:pt x="14000" y="988"/>
                </a:lnTo>
                <a:close/>
              </a:path>
            </a:pathLst>
          </a:custGeom>
          <a:ln w="4978">
            <a:solidFill>
              <a:srgbClr val="C6332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4121877" y="9254224"/>
            <a:ext cx="40551" cy="40551"/>
          </a:xfrm>
          <a:custGeom>
            <a:avLst/>
            <a:gdLst/>
            <a:ahLst/>
            <a:cxnLst/>
            <a:rect l="l" t="t" r="r" b="b"/>
            <a:pathLst>
              <a:path w="40551" h="40551">
                <a:moveTo>
                  <a:pt x="20269" y="0"/>
                </a:moveTo>
                <a:lnTo>
                  <a:pt x="7246" y="4741"/>
                </a:lnTo>
                <a:lnTo>
                  <a:pt x="345" y="16541"/>
                </a:lnTo>
                <a:lnTo>
                  <a:pt x="0" y="20294"/>
                </a:lnTo>
                <a:lnTo>
                  <a:pt x="4728" y="33299"/>
                </a:lnTo>
                <a:lnTo>
                  <a:pt x="16525" y="40205"/>
                </a:lnTo>
                <a:lnTo>
                  <a:pt x="20269" y="40551"/>
                </a:lnTo>
                <a:lnTo>
                  <a:pt x="33303" y="35819"/>
                </a:lnTo>
                <a:lnTo>
                  <a:pt x="40207" y="24028"/>
                </a:lnTo>
                <a:lnTo>
                  <a:pt x="40551" y="20294"/>
                </a:lnTo>
                <a:lnTo>
                  <a:pt x="35817" y="7265"/>
                </a:lnTo>
                <a:lnTo>
                  <a:pt x="24030" y="348"/>
                </a:lnTo>
                <a:lnTo>
                  <a:pt x="20269" y="0"/>
                </a:lnTo>
                <a:close/>
              </a:path>
            </a:pathLst>
          </a:custGeom>
          <a:ln w="4978">
            <a:solidFill>
              <a:srgbClr val="F9DB2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4066203" y="9246204"/>
            <a:ext cx="38685" cy="38676"/>
          </a:xfrm>
          <a:custGeom>
            <a:avLst/>
            <a:gdLst/>
            <a:ahLst/>
            <a:cxnLst/>
            <a:rect l="l" t="t" r="r" b="b"/>
            <a:pathLst>
              <a:path w="38685" h="38676">
                <a:moveTo>
                  <a:pt x="25603" y="44"/>
                </a:moveTo>
                <a:lnTo>
                  <a:pt x="13244" y="0"/>
                </a:lnTo>
                <a:lnTo>
                  <a:pt x="3326" y="6897"/>
                </a:lnTo>
                <a:lnTo>
                  <a:pt x="63" y="13061"/>
                </a:lnTo>
                <a:lnTo>
                  <a:pt x="0" y="25407"/>
                </a:lnTo>
                <a:lnTo>
                  <a:pt x="6884" y="35333"/>
                </a:lnTo>
                <a:lnTo>
                  <a:pt x="13080" y="38614"/>
                </a:lnTo>
                <a:lnTo>
                  <a:pt x="25434" y="38676"/>
                </a:lnTo>
                <a:lnTo>
                  <a:pt x="35351" y="31788"/>
                </a:lnTo>
                <a:lnTo>
                  <a:pt x="38620" y="25609"/>
                </a:lnTo>
                <a:lnTo>
                  <a:pt x="38685" y="13242"/>
                </a:lnTo>
                <a:lnTo>
                  <a:pt x="31806" y="3321"/>
                </a:lnTo>
                <a:lnTo>
                  <a:pt x="25603" y="4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4066203" y="9246204"/>
            <a:ext cx="38685" cy="38676"/>
          </a:xfrm>
          <a:custGeom>
            <a:avLst/>
            <a:gdLst/>
            <a:ahLst/>
            <a:cxnLst/>
            <a:rect l="l" t="t" r="r" b="b"/>
            <a:pathLst>
              <a:path w="38685" h="38676">
                <a:moveTo>
                  <a:pt x="25603" y="44"/>
                </a:moveTo>
                <a:lnTo>
                  <a:pt x="13244" y="0"/>
                </a:lnTo>
                <a:lnTo>
                  <a:pt x="3326" y="6897"/>
                </a:lnTo>
                <a:lnTo>
                  <a:pt x="63" y="13061"/>
                </a:lnTo>
                <a:lnTo>
                  <a:pt x="0" y="25407"/>
                </a:lnTo>
                <a:lnTo>
                  <a:pt x="6884" y="35333"/>
                </a:lnTo>
                <a:lnTo>
                  <a:pt x="13080" y="38614"/>
                </a:lnTo>
                <a:lnTo>
                  <a:pt x="25434" y="38676"/>
                </a:lnTo>
                <a:lnTo>
                  <a:pt x="35351" y="31788"/>
                </a:lnTo>
                <a:lnTo>
                  <a:pt x="38620" y="25609"/>
                </a:lnTo>
                <a:lnTo>
                  <a:pt x="38685" y="13242"/>
                </a:lnTo>
                <a:lnTo>
                  <a:pt x="31806" y="3321"/>
                </a:lnTo>
                <a:lnTo>
                  <a:pt x="25603" y="44"/>
                </a:lnTo>
                <a:close/>
              </a:path>
            </a:pathLst>
          </a:custGeom>
          <a:ln w="4978">
            <a:solidFill>
              <a:srgbClr val="00A89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3974313" y="9179319"/>
            <a:ext cx="39322" cy="39313"/>
          </a:xfrm>
          <a:custGeom>
            <a:avLst/>
            <a:gdLst/>
            <a:ahLst/>
            <a:cxnLst/>
            <a:rect l="l" t="t" r="r" b="b"/>
            <a:pathLst>
              <a:path w="39322" h="39313">
                <a:moveTo>
                  <a:pt x="36058" y="7758"/>
                </a:moveTo>
                <a:lnTo>
                  <a:pt x="26432" y="564"/>
                </a:lnTo>
                <a:lnTo>
                  <a:pt x="14736" y="0"/>
                </a:lnTo>
                <a:lnTo>
                  <a:pt x="7737" y="3288"/>
                </a:lnTo>
                <a:lnTo>
                  <a:pt x="543" y="12906"/>
                </a:lnTo>
                <a:lnTo>
                  <a:pt x="0" y="24622"/>
                </a:lnTo>
                <a:lnTo>
                  <a:pt x="3267" y="31571"/>
                </a:lnTo>
                <a:lnTo>
                  <a:pt x="12900" y="38770"/>
                </a:lnTo>
                <a:lnTo>
                  <a:pt x="24625" y="39313"/>
                </a:lnTo>
                <a:lnTo>
                  <a:pt x="31562" y="36066"/>
                </a:lnTo>
                <a:lnTo>
                  <a:pt x="38764" y="26436"/>
                </a:lnTo>
                <a:lnTo>
                  <a:pt x="39322" y="14722"/>
                </a:lnTo>
                <a:lnTo>
                  <a:pt x="36058" y="775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3974313" y="9179319"/>
            <a:ext cx="39322" cy="39313"/>
          </a:xfrm>
          <a:custGeom>
            <a:avLst/>
            <a:gdLst/>
            <a:ahLst/>
            <a:cxnLst/>
            <a:rect l="l" t="t" r="r" b="b"/>
            <a:pathLst>
              <a:path w="39322" h="39313">
                <a:moveTo>
                  <a:pt x="36058" y="7758"/>
                </a:moveTo>
                <a:lnTo>
                  <a:pt x="26432" y="564"/>
                </a:lnTo>
                <a:lnTo>
                  <a:pt x="14736" y="0"/>
                </a:lnTo>
                <a:lnTo>
                  <a:pt x="7737" y="3288"/>
                </a:lnTo>
                <a:lnTo>
                  <a:pt x="543" y="12906"/>
                </a:lnTo>
                <a:lnTo>
                  <a:pt x="0" y="24622"/>
                </a:lnTo>
                <a:lnTo>
                  <a:pt x="3267" y="31571"/>
                </a:lnTo>
                <a:lnTo>
                  <a:pt x="12900" y="38770"/>
                </a:lnTo>
                <a:lnTo>
                  <a:pt x="24625" y="39313"/>
                </a:lnTo>
                <a:lnTo>
                  <a:pt x="31562" y="36066"/>
                </a:lnTo>
                <a:lnTo>
                  <a:pt x="38764" y="26436"/>
                </a:lnTo>
                <a:lnTo>
                  <a:pt x="39322" y="14722"/>
                </a:lnTo>
                <a:lnTo>
                  <a:pt x="36058" y="7758"/>
                </a:lnTo>
                <a:close/>
              </a:path>
            </a:pathLst>
          </a:custGeom>
          <a:ln w="4978">
            <a:solidFill>
              <a:srgbClr val="EC299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3924458" y="9067919"/>
            <a:ext cx="40526" cy="40539"/>
          </a:xfrm>
          <a:custGeom>
            <a:avLst/>
            <a:gdLst/>
            <a:ahLst/>
            <a:cxnLst/>
            <a:rect l="l" t="t" r="r" b="b"/>
            <a:pathLst>
              <a:path w="40526" h="40539">
                <a:moveTo>
                  <a:pt x="39541" y="14023"/>
                </a:moveTo>
                <a:lnTo>
                  <a:pt x="32342" y="3988"/>
                </a:lnTo>
                <a:lnTo>
                  <a:pt x="20955" y="0"/>
                </a:lnTo>
                <a:lnTo>
                  <a:pt x="13989" y="992"/>
                </a:lnTo>
                <a:lnTo>
                  <a:pt x="3966" y="8220"/>
                </a:lnTo>
                <a:lnTo>
                  <a:pt x="0" y="19625"/>
                </a:lnTo>
                <a:lnTo>
                  <a:pt x="984" y="26519"/>
                </a:lnTo>
                <a:lnTo>
                  <a:pt x="8188" y="36559"/>
                </a:lnTo>
                <a:lnTo>
                  <a:pt x="19583" y="40539"/>
                </a:lnTo>
                <a:lnTo>
                  <a:pt x="26537" y="39550"/>
                </a:lnTo>
                <a:lnTo>
                  <a:pt x="36559" y="32328"/>
                </a:lnTo>
                <a:lnTo>
                  <a:pt x="40526" y="20919"/>
                </a:lnTo>
                <a:lnTo>
                  <a:pt x="39541" y="140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3924458" y="9067919"/>
            <a:ext cx="40526" cy="40539"/>
          </a:xfrm>
          <a:custGeom>
            <a:avLst/>
            <a:gdLst/>
            <a:ahLst/>
            <a:cxnLst/>
            <a:rect l="l" t="t" r="r" b="b"/>
            <a:pathLst>
              <a:path w="40526" h="40539">
                <a:moveTo>
                  <a:pt x="39541" y="14023"/>
                </a:moveTo>
                <a:lnTo>
                  <a:pt x="32342" y="3988"/>
                </a:lnTo>
                <a:lnTo>
                  <a:pt x="20955" y="0"/>
                </a:lnTo>
                <a:lnTo>
                  <a:pt x="13989" y="992"/>
                </a:lnTo>
                <a:lnTo>
                  <a:pt x="3966" y="8220"/>
                </a:lnTo>
                <a:lnTo>
                  <a:pt x="0" y="19625"/>
                </a:lnTo>
                <a:lnTo>
                  <a:pt x="984" y="26519"/>
                </a:lnTo>
                <a:lnTo>
                  <a:pt x="8188" y="36559"/>
                </a:lnTo>
                <a:lnTo>
                  <a:pt x="19583" y="40539"/>
                </a:lnTo>
                <a:lnTo>
                  <a:pt x="26537" y="39550"/>
                </a:lnTo>
                <a:lnTo>
                  <a:pt x="36559" y="32328"/>
                </a:lnTo>
                <a:lnTo>
                  <a:pt x="40526" y="20919"/>
                </a:lnTo>
                <a:lnTo>
                  <a:pt x="39541" y="14023"/>
                </a:lnTo>
                <a:close/>
              </a:path>
            </a:pathLst>
          </a:custGeom>
          <a:ln w="4978">
            <a:solidFill>
              <a:srgbClr val="78BE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4164091" y="8999128"/>
            <a:ext cx="40551" cy="40538"/>
          </a:xfrm>
          <a:custGeom>
            <a:avLst/>
            <a:gdLst/>
            <a:ahLst/>
            <a:cxnLst/>
            <a:rect l="l" t="t" r="r" b="b"/>
            <a:pathLst>
              <a:path w="40551" h="40538">
                <a:moveTo>
                  <a:pt x="40551" y="20281"/>
                </a:moveTo>
                <a:lnTo>
                  <a:pt x="35814" y="7254"/>
                </a:lnTo>
                <a:lnTo>
                  <a:pt x="24021" y="346"/>
                </a:lnTo>
                <a:lnTo>
                  <a:pt x="20269" y="0"/>
                </a:lnTo>
                <a:lnTo>
                  <a:pt x="7253" y="4711"/>
                </a:lnTo>
                <a:lnTo>
                  <a:pt x="349" y="16495"/>
                </a:lnTo>
                <a:lnTo>
                  <a:pt x="0" y="20269"/>
                </a:lnTo>
                <a:lnTo>
                  <a:pt x="4736" y="33298"/>
                </a:lnTo>
                <a:lnTo>
                  <a:pt x="16534" y="40195"/>
                </a:lnTo>
                <a:lnTo>
                  <a:pt x="20269" y="40538"/>
                </a:lnTo>
                <a:lnTo>
                  <a:pt x="33303" y="35802"/>
                </a:lnTo>
                <a:lnTo>
                  <a:pt x="40207" y="24012"/>
                </a:lnTo>
                <a:lnTo>
                  <a:pt x="40551" y="2028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4164091" y="8999128"/>
            <a:ext cx="40551" cy="40538"/>
          </a:xfrm>
          <a:custGeom>
            <a:avLst/>
            <a:gdLst/>
            <a:ahLst/>
            <a:cxnLst/>
            <a:rect l="l" t="t" r="r" b="b"/>
            <a:pathLst>
              <a:path w="40551" h="40538">
                <a:moveTo>
                  <a:pt x="40551" y="20281"/>
                </a:moveTo>
                <a:lnTo>
                  <a:pt x="35814" y="7254"/>
                </a:lnTo>
                <a:lnTo>
                  <a:pt x="24021" y="346"/>
                </a:lnTo>
                <a:lnTo>
                  <a:pt x="20269" y="0"/>
                </a:lnTo>
                <a:lnTo>
                  <a:pt x="7253" y="4711"/>
                </a:lnTo>
                <a:lnTo>
                  <a:pt x="349" y="16495"/>
                </a:lnTo>
                <a:lnTo>
                  <a:pt x="0" y="20269"/>
                </a:lnTo>
                <a:lnTo>
                  <a:pt x="4736" y="33298"/>
                </a:lnTo>
                <a:lnTo>
                  <a:pt x="16534" y="40195"/>
                </a:lnTo>
                <a:lnTo>
                  <a:pt x="20269" y="40538"/>
                </a:lnTo>
                <a:lnTo>
                  <a:pt x="33303" y="35802"/>
                </a:lnTo>
                <a:lnTo>
                  <a:pt x="40207" y="24012"/>
                </a:lnTo>
                <a:lnTo>
                  <a:pt x="40551" y="20281"/>
                </a:lnTo>
                <a:close/>
              </a:path>
            </a:pathLst>
          </a:custGeom>
          <a:ln w="4978">
            <a:solidFill>
              <a:srgbClr val="EC6F4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4065314" y="8896860"/>
            <a:ext cx="40531" cy="40532"/>
          </a:xfrm>
          <a:custGeom>
            <a:avLst/>
            <a:gdLst/>
            <a:ahLst/>
            <a:cxnLst/>
            <a:rect l="l" t="t" r="r" b="b"/>
            <a:pathLst>
              <a:path w="40531" h="40532">
                <a:moveTo>
                  <a:pt x="26529" y="39553"/>
                </a:moveTo>
                <a:lnTo>
                  <a:pt x="36558" y="32342"/>
                </a:lnTo>
                <a:lnTo>
                  <a:pt x="40531" y="20929"/>
                </a:lnTo>
                <a:lnTo>
                  <a:pt x="39546" y="13987"/>
                </a:lnTo>
                <a:lnTo>
                  <a:pt x="32335" y="3967"/>
                </a:lnTo>
                <a:lnTo>
                  <a:pt x="20939" y="0"/>
                </a:lnTo>
                <a:lnTo>
                  <a:pt x="14019" y="995"/>
                </a:lnTo>
                <a:lnTo>
                  <a:pt x="3979" y="8197"/>
                </a:lnTo>
                <a:lnTo>
                  <a:pt x="0" y="19598"/>
                </a:lnTo>
                <a:lnTo>
                  <a:pt x="989" y="26548"/>
                </a:lnTo>
                <a:lnTo>
                  <a:pt x="8213" y="36568"/>
                </a:lnTo>
                <a:lnTo>
                  <a:pt x="19631" y="40532"/>
                </a:lnTo>
                <a:lnTo>
                  <a:pt x="26529" y="3955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4065314" y="8896860"/>
            <a:ext cx="40531" cy="40532"/>
          </a:xfrm>
          <a:custGeom>
            <a:avLst/>
            <a:gdLst/>
            <a:ahLst/>
            <a:cxnLst/>
            <a:rect l="l" t="t" r="r" b="b"/>
            <a:pathLst>
              <a:path w="40531" h="40532">
                <a:moveTo>
                  <a:pt x="26529" y="39553"/>
                </a:moveTo>
                <a:lnTo>
                  <a:pt x="36558" y="32342"/>
                </a:lnTo>
                <a:lnTo>
                  <a:pt x="40531" y="20929"/>
                </a:lnTo>
                <a:lnTo>
                  <a:pt x="39546" y="13987"/>
                </a:lnTo>
                <a:lnTo>
                  <a:pt x="32335" y="3967"/>
                </a:lnTo>
                <a:lnTo>
                  <a:pt x="20939" y="0"/>
                </a:lnTo>
                <a:lnTo>
                  <a:pt x="14019" y="995"/>
                </a:lnTo>
                <a:lnTo>
                  <a:pt x="3979" y="8197"/>
                </a:lnTo>
                <a:lnTo>
                  <a:pt x="0" y="19598"/>
                </a:lnTo>
                <a:lnTo>
                  <a:pt x="989" y="26548"/>
                </a:lnTo>
                <a:lnTo>
                  <a:pt x="8213" y="36568"/>
                </a:lnTo>
                <a:lnTo>
                  <a:pt x="19631" y="40532"/>
                </a:lnTo>
                <a:lnTo>
                  <a:pt x="26529" y="39553"/>
                </a:lnTo>
                <a:close/>
              </a:path>
            </a:pathLst>
          </a:custGeom>
          <a:ln w="4978">
            <a:solidFill>
              <a:srgbClr val="ECA0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4182986" y="8894616"/>
            <a:ext cx="38683" cy="38682"/>
          </a:xfrm>
          <a:custGeom>
            <a:avLst/>
            <a:gdLst/>
            <a:ahLst/>
            <a:cxnLst/>
            <a:rect l="l" t="t" r="r" b="b"/>
            <a:pathLst>
              <a:path w="38683" h="38682">
                <a:moveTo>
                  <a:pt x="13073" y="38621"/>
                </a:moveTo>
                <a:lnTo>
                  <a:pt x="25441" y="38682"/>
                </a:lnTo>
                <a:lnTo>
                  <a:pt x="35361" y="31802"/>
                </a:lnTo>
                <a:lnTo>
                  <a:pt x="38638" y="25616"/>
                </a:lnTo>
                <a:lnTo>
                  <a:pt x="38683" y="13254"/>
                </a:lnTo>
                <a:lnTo>
                  <a:pt x="31789" y="3336"/>
                </a:lnTo>
                <a:lnTo>
                  <a:pt x="25608" y="64"/>
                </a:lnTo>
                <a:lnTo>
                  <a:pt x="13249" y="0"/>
                </a:lnTo>
                <a:lnTo>
                  <a:pt x="3343" y="6890"/>
                </a:lnTo>
                <a:lnTo>
                  <a:pt x="81" y="13069"/>
                </a:lnTo>
                <a:lnTo>
                  <a:pt x="0" y="25426"/>
                </a:lnTo>
                <a:lnTo>
                  <a:pt x="6872" y="35343"/>
                </a:lnTo>
                <a:lnTo>
                  <a:pt x="13073" y="3862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4182986" y="8894616"/>
            <a:ext cx="38683" cy="38682"/>
          </a:xfrm>
          <a:custGeom>
            <a:avLst/>
            <a:gdLst/>
            <a:ahLst/>
            <a:cxnLst/>
            <a:rect l="l" t="t" r="r" b="b"/>
            <a:pathLst>
              <a:path w="38683" h="38682">
                <a:moveTo>
                  <a:pt x="13073" y="38621"/>
                </a:moveTo>
                <a:lnTo>
                  <a:pt x="25441" y="38682"/>
                </a:lnTo>
                <a:lnTo>
                  <a:pt x="35361" y="31802"/>
                </a:lnTo>
                <a:lnTo>
                  <a:pt x="38638" y="25616"/>
                </a:lnTo>
                <a:lnTo>
                  <a:pt x="38683" y="13254"/>
                </a:lnTo>
                <a:lnTo>
                  <a:pt x="31789" y="3336"/>
                </a:lnTo>
                <a:lnTo>
                  <a:pt x="25608" y="64"/>
                </a:lnTo>
                <a:lnTo>
                  <a:pt x="13249" y="0"/>
                </a:lnTo>
                <a:lnTo>
                  <a:pt x="3343" y="6890"/>
                </a:lnTo>
                <a:lnTo>
                  <a:pt x="81" y="13069"/>
                </a:lnTo>
                <a:lnTo>
                  <a:pt x="0" y="25426"/>
                </a:lnTo>
                <a:lnTo>
                  <a:pt x="6872" y="35343"/>
                </a:lnTo>
                <a:lnTo>
                  <a:pt x="13073" y="38621"/>
                </a:lnTo>
                <a:close/>
              </a:path>
            </a:pathLst>
          </a:custGeom>
          <a:ln w="4978">
            <a:solidFill>
              <a:srgbClr val="F9DB2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3168617" y="8964929"/>
            <a:ext cx="61787" cy="61792"/>
          </a:xfrm>
          <a:custGeom>
            <a:avLst/>
            <a:gdLst/>
            <a:ahLst/>
            <a:cxnLst/>
            <a:rect l="l" t="t" r="r" b="b"/>
            <a:pathLst>
              <a:path w="61787" h="61792">
                <a:moveTo>
                  <a:pt x="21289" y="60384"/>
                </a:moveTo>
                <a:lnTo>
                  <a:pt x="33825" y="61792"/>
                </a:lnTo>
                <a:lnTo>
                  <a:pt x="45479" y="58290"/>
                </a:lnTo>
                <a:lnTo>
                  <a:pt x="54902" y="50570"/>
                </a:lnTo>
                <a:lnTo>
                  <a:pt x="60392" y="40496"/>
                </a:lnTo>
                <a:lnTo>
                  <a:pt x="61787" y="27962"/>
                </a:lnTo>
                <a:lnTo>
                  <a:pt x="58277" y="16307"/>
                </a:lnTo>
                <a:lnTo>
                  <a:pt x="50549" y="6881"/>
                </a:lnTo>
                <a:lnTo>
                  <a:pt x="40466" y="1392"/>
                </a:lnTo>
                <a:lnTo>
                  <a:pt x="27941" y="0"/>
                </a:lnTo>
                <a:lnTo>
                  <a:pt x="16294" y="3516"/>
                </a:lnTo>
                <a:lnTo>
                  <a:pt x="6874" y="11254"/>
                </a:lnTo>
                <a:lnTo>
                  <a:pt x="1388" y="21331"/>
                </a:lnTo>
                <a:lnTo>
                  <a:pt x="0" y="33867"/>
                </a:lnTo>
                <a:lnTo>
                  <a:pt x="3520" y="45525"/>
                </a:lnTo>
                <a:lnTo>
                  <a:pt x="11263" y="54943"/>
                </a:lnTo>
                <a:lnTo>
                  <a:pt x="21289" y="6038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3168617" y="8964929"/>
            <a:ext cx="61787" cy="61792"/>
          </a:xfrm>
          <a:custGeom>
            <a:avLst/>
            <a:gdLst/>
            <a:ahLst/>
            <a:cxnLst/>
            <a:rect l="l" t="t" r="r" b="b"/>
            <a:pathLst>
              <a:path w="61787" h="61792">
                <a:moveTo>
                  <a:pt x="21289" y="60384"/>
                </a:moveTo>
                <a:lnTo>
                  <a:pt x="33825" y="61792"/>
                </a:lnTo>
                <a:lnTo>
                  <a:pt x="45479" y="58290"/>
                </a:lnTo>
                <a:lnTo>
                  <a:pt x="54902" y="50570"/>
                </a:lnTo>
                <a:lnTo>
                  <a:pt x="60392" y="40496"/>
                </a:lnTo>
                <a:lnTo>
                  <a:pt x="61787" y="27962"/>
                </a:lnTo>
                <a:lnTo>
                  <a:pt x="58277" y="16307"/>
                </a:lnTo>
                <a:lnTo>
                  <a:pt x="50549" y="6881"/>
                </a:lnTo>
                <a:lnTo>
                  <a:pt x="40466" y="1392"/>
                </a:lnTo>
                <a:lnTo>
                  <a:pt x="27941" y="0"/>
                </a:lnTo>
                <a:lnTo>
                  <a:pt x="16294" y="3516"/>
                </a:lnTo>
                <a:lnTo>
                  <a:pt x="6874" y="11254"/>
                </a:lnTo>
                <a:lnTo>
                  <a:pt x="1388" y="21331"/>
                </a:lnTo>
                <a:lnTo>
                  <a:pt x="0" y="33867"/>
                </a:lnTo>
                <a:lnTo>
                  <a:pt x="3520" y="45525"/>
                </a:lnTo>
                <a:lnTo>
                  <a:pt x="11263" y="54943"/>
                </a:lnTo>
                <a:lnTo>
                  <a:pt x="21289" y="60384"/>
                </a:lnTo>
                <a:close/>
              </a:path>
            </a:pathLst>
          </a:custGeom>
          <a:ln w="9715">
            <a:solidFill>
              <a:srgbClr val="F9DB2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3588684" y="8933791"/>
            <a:ext cx="61337" cy="61342"/>
          </a:xfrm>
          <a:custGeom>
            <a:avLst/>
            <a:gdLst/>
            <a:ahLst/>
            <a:cxnLst/>
            <a:rect l="l" t="t" r="r" b="b"/>
            <a:pathLst>
              <a:path w="61337" h="61342">
                <a:moveTo>
                  <a:pt x="12454" y="55753"/>
                </a:moveTo>
                <a:lnTo>
                  <a:pt x="23580" y="60885"/>
                </a:lnTo>
                <a:lnTo>
                  <a:pt x="35401" y="61342"/>
                </a:lnTo>
                <a:lnTo>
                  <a:pt x="46536" y="57350"/>
                </a:lnTo>
                <a:lnTo>
                  <a:pt x="55605" y="49132"/>
                </a:lnTo>
                <a:lnTo>
                  <a:pt x="55761" y="48920"/>
                </a:lnTo>
                <a:lnTo>
                  <a:pt x="60879" y="37768"/>
                </a:lnTo>
                <a:lnTo>
                  <a:pt x="61337" y="25936"/>
                </a:lnTo>
                <a:lnTo>
                  <a:pt x="57355" y="14798"/>
                </a:lnTo>
                <a:lnTo>
                  <a:pt x="49153" y="5727"/>
                </a:lnTo>
                <a:lnTo>
                  <a:pt x="48928" y="5563"/>
                </a:lnTo>
                <a:lnTo>
                  <a:pt x="37781" y="453"/>
                </a:lnTo>
                <a:lnTo>
                  <a:pt x="25955" y="0"/>
                </a:lnTo>
                <a:lnTo>
                  <a:pt x="14816" y="3985"/>
                </a:lnTo>
                <a:lnTo>
                  <a:pt x="5733" y="12194"/>
                </a:lnTo>
                <a:lnTo>
                  <a:pt x="5557" y="12433"/>
                </a:lnTo>
                <a:lnTo>
                  <a:pt x="447" y="23566"/>
                </a:lnTo>
                <a:lnTo>
                  <a:pt x="0" y="35390"/>
                </a:lnTo>
                <a:lnTo>
                  <a:pt x="4001" y="46526"/>
                </a:lnTo>
                <a:lnTo>
                  <a:pt x="12238" y="55596"/>
                </a:lnTo>
                <a:lnTo>
                  <a:pt x="12454" y="5575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3588684" y="8933791"/>
            <a:ext cx="61337" cy="61342"/>
          </a:xfrm>
          <a:custGeom>
            <a:avLst/>
            <a:gdLst/>
            <a:ahLst/>
            <a:cxnLst/>
            <a:rect l="l" t="t" r="r" b="b"/>
            <a:pathLst>
              <a:path w="61337" h="61342">
                <a:moveTo>
                  <a:pt x="12454" y="55753"/>
                </a:moveTo>
                <a:lnTo>
                  <a:pt x="23580" y="60885"/>
                </a:lnTo>
                <a:lnTo>
                  <a:pt x="35401" y="61342"/>
                </a:lnTo>
                <a:lnTo>
                  <a:pt x="46536" y="57350"/>
                </a:lnTo>
                <a:lnTo>
                  <a:pt x="55605" y="49132"/>
                </a:lnTo>
                <a:lnTo>
                  <a:pt x="55761" y="48920"/>
                </a:lnTo>
                <a:lnTo>
                  <a:pt x="60879" y="37768"/>
                </a:lnTo>
                <a:lnTo>
                  <a:pt x="61337" y="25936"/>
                </a:lnTo>
                <a:lnTo>
                  <a:pt x="57355" y="14798"/>
                </a:lnTo>
                <a:lnTo>
                  <a:pt x="49153" y="5727"/>
                </a:lnTo>
                <a:lnTo>
                  <a:pt x="48928" y="5563"/>
                </a:lnTo>
                <a:lnTo>
                  <a:pt x="37781" y="453"/>
                </a:lnTo>
                <a:lnTo>
                  <a:pt x="25955" y="0"/>
                </a:lnTo>
                <a:lnTo>
                  <a:pt x="14816" y="3985"/>
                </a:lnTo>
                <a:lnTo>
                  <a:pt x="5733" y="12194"/>
                </a:lnTo>
                <a:lnTo>
                  <a:pt x="5557" y="12433"/>
                </a:lnTo>
                <a:lnTo>
                  <a:pt x="447" y="23566"/>
                </a:lnTo>
                <a:lnTo>
                  <a:pt x="0" y="35390"/>
                </a:lnTo>
                <a:lnTo>
                  <a:pt x="4001" y="46526"/>
                </a:lnTo>
                <a:lnTo>
                  <a:pt x="12238" y="55596"/>
                </a:lnTo>
                <a:lnTo>
                  <a:pt x="12454" y="55753"/>
                </a:lnTo>
                <a:close/>
              </a:path>
            </a:pathLst>
          </a:custGeom>
          <a:ln w="9715">
            <a:solidFill>
              <a:srgbClr val="EC258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3674104" y="9230861"/>
            <a:ext cx="61798" cy="61767"/>
          </a:xfrm>
          <a:custGeom>
            <a:avLst/>
            <a:gdLst/>
            <a:ahLst/>
            <a:cxnLst/>
            <a:rect l="l" t="t" r="r" b="b"/>
            <a:pathLst>
              <a:path w="61798" h="61767">
                <a:moveTo>
                  <a:pt x="1392" y="21304"/>
                </a:moveTo>
                <a:lnTo>
                  <a:pt x="0" y="33840"/>
                </a:lnTo>
                <a:lnTo>
                  <a:pt x="3519" y="45491"/>
                </a:lnTo>
                <a:lnTo>
                  <a:pt x="11258" y="54905"/>
                </a:lnTo>
                <a:lnTo>
                  <a:pt x="21318" y="60369"/>
                </a:lnTo>
                <a:lnTo>
                  <a:pt x="33850" y="61767"/>
                </a:lnTo>
                <a:lnTo>
                  <a:pt x="45506" y="58261"/>
                </a:lnTo>
                <a:lnTo>
                  <a:pt x="54931" y="50534"/>
                </a:lnTo>
                <a:lnTo>
                  <a:pt x="60409" y="40481"/>
                </a:lnTo>
                <a:lnTo>
                  <a:pt x="61798" y="27963"/>
                </a:lnTo>
                <a:lnTo>
                  <a:pt x="58286" y="16310"/>
                </a:lnTo>
                <a:lnTo>
                  <a:pt x="50556" y="6875"/>
                </a:lnTo>
                <a:lnTo>
                  <a:pt x="40495" y="1377"/>
                </a:lnTo>
                <a:lnTo>
                  <a:pt x="27954" y="0"/>
                </a:lnTo>
                <a:lnTo>
                  <a:pt x="16296" y="3517"/>
                </a:lnTo>
                <a:lnTo>
                  <a:pt x="6869" y="11253"/>
                </a:lnTo>
                <a:lnTo>
                  <a:pt x="1392" y="2130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3674104" y="9230861"/>
            <a:ext cx="61798" cy="61767"/>
          </a:xfrm>
          <a:custGeom>
            <a:avLst/>
            <a:gdLst/>
            <a:ahLst/>
            <a:cxnLst/>
            <a:rect l="l" t="t" r="r" b="b"/>
            <a:pathLst>
              <a:path w="61798" h="61767">
                <a:moveTo>
                  <a:pt x="1392" y="21304"/>
                </a:moveTo>
                <a:lnTo>
                  <a:pt x="0" y="33840"/>
                </a:lnTo>
                <a:lnTo>
                  <a:pt x="3519" y="45491"/>
                </a:lnTo>
                <a:lnTo>
                  <a:pt x="11258" y="54905"/>
                </a:lnTo>
                <a:lnTo>
                  <a:pt x="21318" y="60369"/>
                </a:lnTo>
                <a:lnTo>
                  <a:pt x="33850" y="61767"/>
                </a:lnTo>
                <a:lnTo>
                  <a:pt x="45506" y="58261"/>
                </a:lnTo>
                <a:lnTo>
                  <a:pt x="54931" y="50534"/>
                </a:lnTo>
                <a:lnTo>
                  <a:pt x="60409" y="40481"/>
                </a:lnTo>
                <a:lnTo>
                  <a:pt x="61798" y="27963"/>
                </a:lnTo>
                <a:lnTo>
                  <a:pt x="58286" y="16310"/>
                </a:lnTo>
                <a:lnTo>
                  <a:pt x="50556" y="6875"/>
                </a:lnTo>
                <a:lnTo>
                  <a:pt x="40495" y="1377"/>
                </a:lnTo>
                <a:lnTo>
                  <a:pt x="27954" y="0"/>
                </a:lnTo>
                <a:lnTo>
                  <a:pt x="16296" y="3517"/>
                </a:lnTo>
                <a:lnTo>
                  <a:pt x="6869" y="11253"/>
                </a:lnTo>
                <a:lnTo>
                  <a:pt x="1392" y="21304"/>
                </a:lnTo>
                <a:close/>
              </a:path>
            </a:pathLst>
          </a:custGeom>
          <a:ln w="9715">
            <a:solidFill>
              <a:srgbClr val="00AB4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3621968" y="9069996"/>
            <a:ext cx="61319" cy="61346"/>
          </a:xfrm>
          <a:custGeom>
            <a:avLst/>
            <a:gdLst/>
            <a:ahLst/>
            <a:cxnLst/>
            <a:rect l="l" t="t" r="r" b="b"/>
            <a:pathLst>
              <a:path w="61319" h="61346">
                <a:moveTo>
                  <a:pt x="5574" y="12442"/>
                </a:moveTo>
                <a:lnTo>
                  <a:pt x="452" y="23573"/>
                </a:lnTo>
                <a:lnTo>
                  <a:pt x="0" y="35395"/>
                </a:lnTo>
                <a:lnTo>
                  <a:pt x="3989" y="46533"/>
                </a:lnTo>
                <a:lnTo>
                  <a:pt x="12196" y="55610"/>
                </a:lnTo>
                <a:lnTo>
                  <a:pt x="12419" y="55774"/>
                </a:lnTo>
                <a:lnTo>
                  <a:pt x="23552" y="60894"/>
                </a:lnTo>
                <a:lnTo>
                  <a:pt x="35374" y="61346"/>
                </a:lnTo>
                <a:lnTo>
                  <a:pt x="46510" y="57354"/>
                </a:lnTo>
                <a:lnTo>
                  <a:pt x="55582" y="49140"/>
                </a:lnTo>
                <a:lnTo>
                  <a:pt x="55764" y="48891"/>
                </a:lnTo>
                <a:lnTo>
                  <a:pt x="60872" y="37759"/>
                </a:lnTo>
                <a:lnTo>
                  <a:pt x="61319" y="25931"/>
                </a:lnTo>
                <a:lnTo>
                  <a:pt x="57320" y="14789"/>
                </a:lnTo>
                <a:lnTo>
                  <a:pt x="49087" y="5713"/>
                </a:lnTo>
                <a:lnTo>
                  <a:pt x="48894" y="5571"/>
                </a:lnTo>
                <a:lnTo>
                  <a:pt x="37766" y="450"/>
                </a:lnTo>
                <a:lnTo>
                  <a:pt x="25948" y="0"/>
                </a:lnTo>
                <a:lnTo>
                  <a:pt x="14815" y="3996"/>
                </a:lnTo>
                <a:lnTo>
                  <a:pt x="5740" y="12216"/>
                </a:lnTo>
                <a:lnTo>
                  <a:pt x="5574" y="12442"/>
                </a:lnTo>
                <a:close/>
              </a:path>
            </a:pathLst>
          </a:custGeom>
          <a:ln w="9715">
            <a:solidFill>
              <a:srgbClr val="3A75B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3552352" y="9391395"/>
            <a:ext cx="61264" cy="61253"/>
          </a:xfrm>
          <a:custGeom>
            <a:avLst/>
            <a:gdLst/>
            <a:ahLst/>
            <a:cxnLst/>
            <a:rect l="l" t="t" r="r" b="b"/>
            <a:pathLst>
              <a:path w="61264" h="61253">
                <a:moveTo>
                  <a:pt x="12398" y="5543"/>
                </a:moveTo>
                <a:lnTo>
                  <a:pt x="4084" y="14553"/>
                </a:lnTo>
                <a:lnTo>
                  <a:pt x="0" y="25659"/>
                </a:lnTo>
                <a:lnTo>
                  <a:pt x="358" y="37486"/>
                </a:lnTo>
                <a:lnTo>
                  <a:pt x="5372" y="48660"/>
                </a:lnTo>
                <a:lnTo>
                  <a:pt x="5527" y="48875"/>
                </a:lnTo>
                <a:lnTo>
                  <a:pt x="14543" y="57166"/>
                </a:lnTo>
                <a:lnTo>
                  <a:pt x="25649" y="61253"/>
                </a:lnTo>
                <a:lnTo>
                  <a:pt x="37475" y="60909"/>
                </a:lnTo>
                <a:lnTo>
                  <a:pt x="48649" y="55906"/>
                </a:lnTo>
                <a:lnTo>
                  <a:pt x="48872" y="55746"/>
                </a:lnTo>
                <a:lnTo>
                  <a:pt x="57178" y="46728"/>
                </a:lnTo>
                <a:lnTo>
                  <a:pt x="61264" y="35617"/>
                </a:lnTo>
                <a:lnTo>
                  <a:pt x="60913" y="23788"/>
                </a:lnTo>
                <a:lnTo>
                  <a:pt x="55909" y="12620"/>
                </a:lnTo>
                <a:lnTo>
                  <a:pt x="55743" y="12388"/>
                </a:lnTo>
                <a:lnTo>
                  <a:pt x="46733" y="4083"/>
                </a:lnTo>
                <a:lnTo>
                  <a:pt x="35626" y="0"/>
                </a:lnTo>
                <a:lnTo>
                  <a:pt x="23800" y="357"/>
                </a:lnTo>
                <a:lnTo>
                  <a:pt x="12631" y="5374"/>
                </a:lnTo>
                <a:lnTo>
                  <a:pt x="12398" y="5543"/>
                </a:lnTo>
                <a:close/>
              </a:path>
            </a:pathLst>
          </a:custGeom>
          <a:ln w="9715">
            <a:solidFill>
              <a:srgbClr val="EF862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3288367" y="9018205"/>
            <a:ext cx="61993" cy="61960"/>
          </a:xfrm>
          <a:custGeom>
            <a:avLst/>
            <a:gdLst/>
            <a:ahLst/>
            <a:cxnLst/>
            <a:rect l="l" t="t" r="r" b="b"/>
            <a:pathLst>
              <a:path w="61993" h="61960">
                <a:moveTo>
                  <a:pt x="21396" y="1478"/>
                </a:moveTo>
                <a:lnTo>
                  <a:pt x="10444" y="7714"/>
                </a:lnTo>
                <a:lnTo>
                  <a:pt x="3082" y="17413"/>
                </a:lnTo>
                <a:lnTo>
                  <a:pt x="0" y="29218"/>
                </a:lnTo>
                <a:lnTo>
                  <a:pt x="1469" y="40556"/>
                </a:lnTo>
                <a:lnTo>
                  <a:pt x="7712" y="51499"/>
                </a:lnTo>
                <a:lnTo>
                  <a:pt x="17397" y="58866"/>
                </a:lnTo>
                <a:lnTo>
                  <a:pt x="29186" y="61960"/>
                </a:lnTo>
                <a:lnTo>
                  <a:pt x="40585" y="60482"/>
                </a:lnTo>
                <a:lnTo>
                  <a:pt x="51543" y="54240"/>
                </a:lnTo>
                <a:lnTo>
                  <a:pt x="58910" y="44549"/>
                </a:lnTo>
                <a:lnTo>
                  <a:pt x="61993" y="32759"/>
                </a:lnTo>
                <a:lnTo>
                  <a:pt x="60512" y="21391"/>
                </a:lnTo>
                <a:lnTo>
                  <a:pt x="54263" y="10437"/>
                </a:lnTo>
                <a:lnTo>
                  <a:pt x="44569" y="3078"/>
                </a:lnTo>
                <a:lnTo>
                  <a:pt x="32773" y="0"/>
                </a:lnTo>
                <a:lnTo>
                  <a:pt x="21396" y="1478"/>
                </a:lnTo>
                <a:close/>
              </a:path>
            </a:pathLst>
          </a:custGeom>
          <a:ln w="9715">
            <a:solidFill>
              <a:srgbClr val="C6332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3385602" y="9191257"/>
            <a:ext cx="62064" cy="62077"/>
          </a:xfrm>
          <a:custGeom>
            <a:avLst/>
            <a:gdLst/>
            <a:ahLst/>
            <a:cxnLst/>
            <a:rect l="l" t="t" r="r" b="b"/>
            <a:pathLst>
              <a:path w="62064" h="62077">
                <a:moveTo>
                  <a:pt x="31026" y="0"/>
                </a:moveTo>
                <a:lnTo>
                  <a:pt x="17221" y="3236"/>
                </a:lnTo>
                <a:lnTo>
                  <a:pt x="6599" y="11907"/>
                </a:lnTo>
                <a:lnTo>
                  <a:pt x="701" y="24458"/>
                </a:lnTo>
                <a:lnTo>
                  <a:pt x="0" y="31051"/>
                </a:lnTo>
                <a:lnTo>
                  <a:pt x="3215" y="44839"/>
                </a:lnTo>
                <a:lnTo>
                  <a:pt x="11869" y="55463"/>
                </a:lnTo>
                <a:lnTo>
                  <a:pt x="24411" y="61371"/>
                </a:lnTo>
                <a:lnTo>
                  <a:pt x="31026" y="62077"/>
                </a:lnTo>
                <a:lnTo>
                  <a:pt x="44830" y="58845"/>
                </a:lnTo>
                <a:lnTo>
                  <a:pt x="55460" y="50181"/>
                </a:lnTo>
                <a:lnTo>
                  <a:pt x="61364" y="37634"/>
                </a:lnTo>
                <a:lnTo>
                  <a:pt x="62064" y="31051"/>
                </a:lnTo>
                <a:lnTo>
                  <a:pt x="58832" y="17249"/>
                </a:lnTo>
                <a:lnTo>
                  <a:pt x="50169" y="6616"/>
                </a:lnTo>
                <a:lnTo>
                  <a:pt x="37627" y="705"/>
                </a:lnTo>
                <a:lnTo>
                  <a:pt x="31026" y="0"/>
                </a:lnTo>
                <a:close/>
              </a:path>
            </a:pathLst>
          </a:custGeom>
          <a:ln w="9715">
            <a:solidFill>
              <a:srgbClr val="F9DB2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3271838" y="9349116"/>
            <a:ext cx="61341" cy="61344"/>
          </a:xfrm>
          <a:custGeom>
            <a:avLst/>
            <a:gdLst/>
            <a:ahLst/>
            <a:cxnLst/>
            <a:rect l="l" t="t" r="r" b="b"/>
            <a:pathLst>
              <a:path w="61341" h="61344">
                <a:moveTo>
                  <a:pt x="48925" y="5592"/>
                </a:moveTo>
                <a:lnTo>
                  <a:pt x="37784" y="466"/>
                </a:lnTo>
                <a:lnTo>
                  <a:pt x="25955" y="0"/>
                </a:lnTo>
                <a:lnTo>
                  <a:pt x="14814" y="3976"/>
                </a:lnTo>
                <a:lnTo>
                  <a:pt x="5734" y="12180"/>
                </a:lnTo>
                <a:lnTo>
                  <a:pt x="5555" y="12424"/>
                </a:lnTo>
                <a:lnTo>
                  <a:pt x="448" y="23579"/>
                </a:lnTo>
                <a:lnTo>
                  <a:pt x="0" y="35409"/>
                </a:lnTo>
                <a:lnTo>
                  <a:pt x="3996" y="46543"/>
                </a:lnTo>
                <a:lnTo>
                  <a:pt x="12223" y="55609"/>
                </a:lnTo>
                <a:lnTo>
                  <a:pt x="12425" y="55757"/>
                </a:lnTo>
                <a:lnTo>
                  <a:pt x="23562" y="60882"/>
                </a:lnTo>
                <a:lnTo>
                  <a:pt x="35388" y="61344"/>
                </a:lnTo>
                <a:lnTo>
                  <a:pt x="46530" y="57366"/>
                </a:lnTo>
                <a:lnTo>
                  <a:pt x="55614" y="49167"/>
                </a:lnTo>
                <a:lnTo>
                  <a:pt x="55783" y="48937"/>
                </a:lnTo>
                <a:lnTo>
                  <a:pt x="60893" y="37784"/>
                </a:lnTo>
                <a:lnTo>
                  <a:pt x="61341" y="25954"/>
                </a:lnTo>
                <a:lnTo>
                  <a:pt x="57350" y="14818"/>
                </a:lnTo>
                <a:lnTo>
                  <a:pt x="49141" y="5750"/>
                </a:lnTo>
                <a:lnTo>
                  <a:pt x="48925" y="55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3271838" y="9349116"/>
            <a:ext cx="61341" cy="61344"/>
          </a:xfrm>
          <a:custGeom>
            <a:avLst/>
            <a:gdLst/>
            <a:ahLst/>
            <a:cxnLst/>
            <a:rect l="l" t="t" r="r" b="b"/>
            <a:pathLst>
              <a:path w="61341" h="61344">
                <a:moveTo>
                  <a:pt x="48925" y="5592"/>
                </a:moveTo>
                <a:lnTo>
                  <a:pt x="37784" y="466"/>
                </a:lnTo>
                <a:lnTo>
                  <a:pt x="25955" y="0"/>
                </a:lnTo>
                <a:lnTo>
                  <a:pt x="14814" y="3976"/>
                </a:lnTo>
                <a:lnTo>
                  <a:pt x="5734" y="12180"/>
                </a:lnTo>
                <a:lnTo>
                  <a:pt x="5555" y="12424"/>
                </a:lnTo>
                <a:lnTo>
                  <a:pt x="448" y="23579"/>
                </a:lnTo>
                <a:lnTo>
                  <a:pt x="0" y="35409"/>
                </a:lnTo>
                <a:lnTo>
                  <a:pt x="3996" y="46543"/>
                </a:lnTo>
                <a:lnTo>
                  <a:pt x="12223" y="55609"/>
                </a:lnTo>
                <a:lnTo>
                  <a:pt x="12425" y="55757"/>
                </a:lnTo>
                <a:lnTo>
                  <a:pt x="23562" y="60882"/>
                </a:lnTo>
                <a:lnTo>
                  <a:pt x="35388" y="61344"/>
                </a:lnTo>
                <a:lnTo>
                  <a:pt x="46530" y="57366"/>
                </a:lnTo>
                <a:lnTo>
                  <a:pt x="55614" y="49167"/>
                </a:lnTo>
                <a:lnTo>
                  <a:pt x="55783" y="48937"/>
                </a:lnTo>
                <a:lnTo>
                  <a:pt x="60893" y="37784"/>
                </a:lnTo>
                <a:lnTo>
                  <a:pt x="61341" y="25954"/>
                </a:lnTo>
                <a:lnTo>
                  <a:pt x="57350" y="14818"/>
                </a:lnTo>
                <a:lnTo>
                  <a:pt x="49141" y="5750"/>
                </a:lnTo>
                <a:lnTo>
                  <a:pt x="48925" y="5592"/>
                </a:lnTo>
                <a:close/>
              </a:path>
            </a:pathLst>
          </a:custGeom>
          <a:ln w="9715">
            <a:solidFill>
              <a:srgbClr val="AB60A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3124892" y="9410852"/>
            <a:ext cx="61251" cy="61242"/>
          </a:xfrm>
          <a:custGeom>
            <a:avLst/>
            <a:gdLst/>
            <a:ahLst/>
            <a:cxnLst/>
            <a:rect l="l" t="t" r="r" b="b"/>
            <a:pathLst>
              <a:path w="61251" h="61242">
                <a:moveTo>
                  <a:pt x="55738" y="12391"/>
                </a:moveTo>
                <a:lnTo>
                  <a:pt x="46719" y="4085"/>
                </a:lnTo>
                <a:lnTo>
                  <a:pt x="35614" y="0"/>
                </a:lnTo>
                <a:lnTo>
                  <a:pt x="23790" y="350"/>
                </a:lnTo>
                <a:lnTo>
                  <a:pt x="12613" y="5354"/>
                </a:lnTo>
                <a:lnTo>
                  <a:pt x="12381" y="5520"/>
                </a:lnTo>
                <a:lnTo>
                  <a:pt x="4082" y="14531"/>
                </a:lnTo>
                <a:lnTo>
                  <a:pt x="0" y="25633"/>
                </a:lnTo>
                <a:lnTo>
                  <a:pt x="358" y="37454"/>
                </a:lnTo>
                <a:lnTo>
                  <a:pt x="5385" y="48620"/>
                </a:lnTo>
                <a:lnTo>
                  <a:pt x="5535" y="48827"/>
                </a:lnTo>
                <a:lnTo>
                  <a:pt x="14547" y="57154"/>
                </a:lnTo>
                <a:lnTo>
                  <a:pt x="25652" y="61242"/>
                </a:lnTo>
                <a:lnTo>
                  <a:pt x="37476" y="60881"/>
                </a:lnTo>
                <a:lnTo>
                  <a:pt x="48644" y="55863"/>
                </a:lnTo>
                <a:lnTo>
                  <a:pt x="48855" y="55711"/>
                </a:lnTo>
                <a:lnTo>
                  <a:pt x="57166" y="46700"/>
                </a:lnTo>
                <a:lnTo>
                  <a:pt x="61251" y="35588"/>
                </a:lnTo>
                <a:lnTo>
                  <a:pt x="60895" y="23757"/>
                </a:lnTo>
                <a:lnTo>
                  <a:pt x="55882" y="12591"/>
                </a:lnTo>
                <a:lnTo>
                  <a:pt x="55738" y="1239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3124892" y="9410852"/>
            <a:ext cx="61251" cy="61242"/>
          </a:xfrm>
          <a:custGeom>
            <a:avLst/>
            <a:gdLst/>
            <a:ahLst/>
            <a:cxnLst/>
            <a:rect l="l" t="t" r="r" b="b"/>
            <a:pathLst>
              <a:path w="61251" h="61242">
                <a:moveTo>
                  <a:pt x="55738" y="12391"/>
                </a:moveTo>
                <a:lnTo>
                  <a:pt x="46719" y="4085"/>
                </a:lnTo>
                <a:lnTo>
                  <a:pt x="35614" y="0"/>
                </a:lnTo>
                <a:lnTo>
                  <a:pt x="23790" y="350"/>
                </a:lnTo>
                <a:lnTo>
                  <a:pt x="12613" y="5354"/>
                </a:lnTo>
                <a:lnTo>
                  <a:pt x="12381" y="5520"/>
                </a:lnTo>
                <a:lnTo>
                  <a:pt x="4082" y="14531"/>
                </a:lnTo>
                <a:lnTo>
                  <a:pt x="0" y="25633"/>
                </a:lnTo>
                <a:lnTo>
                  <a:pt x="358" y="37454"/>
                </a:lnTo>
                <a:lnTo>
                  <a:pt x="5385" y="48620"/>
                </a:lnTo>
                <a:lnTo>
                  <a:pt x="5535" y="48827"/>
                </a:lnTo>
                <a:lnTo>
                  <a:pt x="14547" y="57154"/>
                </a:lnTo>
                <a:lnTo>
                  <a:pt x="25652" y="61242"/>
                </a:lnTo>
                <a:lnTo>
                  <a:pt x="37476" y="60881"/>
                </a:lnTo>
                <a:lnTo>
                  <a:pt x="48644" y="55863"/>
                </a:lnTo>
                <a:lnTo>
                  <a:pt x="48855" y="55711"/>
                </a:lnTo>
                <a:lnTo>
                  <a:pt x="57166" y="46700"/>
                </a:lnTo>
                <a:lnTo>
                  <a:pt x="61251" y="35588"/>
                </a:lnTo>
                <a:lnTo>
                  <a:pt x="60895" y="23757"/>
                </a:lnTo>
                <a:lnTo>
                  <a:pt x="55882" y="12591"/>
                </a:lnTo>
                <a:lnTo>
                  <a:pt x="55738" y="12391"/>
                </a:lnTo>
                <a:close/>
              </a:path>
            </a:pathLst>
          </a:custGeom>
          <a:ln w="9715">
            <a:solidFill>
              <a:srgbClr val="EC299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3170966" y="9298826"/>
            <a:ext cx="61978" cy="61972"/>
          </a:xfrm>
          <a:custGeom>
            <a:avLst/>
            <a:gdLst/>
            <a:ahLst/>
            <a:cxnLst/>
            <a:rect l="l" t="t" r="r" b="b"/>
            <a:pathLst>
              <a:path w="61978" h="61972">
                <a:moveTo>
                  <a:pt x="60501" y="21415"/>
                </a:moveTo>
                <a:lnTo>
                  <a:pt x="54251" y="10451"/>
                </a:lnTo>
                <a:lnTo>
                  <a:pt x="44557" y="3085"/>
                </a:lnTo>
                <a:lnTo>
                  <a:pt x="32766" y="0"/>
                </a:lnTo>
                <a:lnTo>
                  <a:pt x="21397" y="1476"/>
                </a:lnTo>
                <a:lnTo>
                  <a:pt x="10441" y="7715"/>
                </a:lnTo>
                <a:lnTo>
                  <a:pt x="3079" y="17421"/>
                </a:lnTo>
                <a:lnTo>
                  <a:pt x="0" y="29226"/>
                </a:lnTo>
                <a:lnTo>
                  <a:pt x="1471" y="40554"/>
                </a:lnTo>
                <a:lnTo>
                  <a:pt x="7706" y="51513"/>
                </a:lnTo>
                <a:lnTo>
                  <a:pt x="17388" y="58883"/>
                </a:lnTo>
                <a:lnTo>
                  <a:pt x="29169" y="61972"/>
                </a:lnTo>
                <a:lnTo>
                  <a:pt x="40574" y="60480"/>
                </a:lnTo>
                <a:lnTo>
                  <a:pt x="51537" y="54245"/>
                </a:lnTo>
                <a:lnTo>
                  <a:pt x="58901" y="44549"/>
                </a:lnTo>
                <a:lnTo>
                  <a:pt x="61978" y="32750"/>
                </a:lnTo>
                <a:lnTo>
                  <a:pt x="60501" y="2141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3170966" y="9298826"/>
            <a:ext cx="61978" cy="61972"/>
          </a:xfrm>
          <a:custGeom>
            <a:avLst/>
            <a:gdLst/>
            <a:ahLst/>
            <a:cxnLst/>
            <a:rect l="l" t="t" r="r" b="b"/>
            <a:pathLst>
              <a:path w="61978" h="61972">
                <a:moveTo>
                  <a:pt x="60501" y="21415"/>
                </a:moveTo>
                <a:lnTo>
                  <a:pt x="54251" y="10451"/>
                </a:lnTo>
                <a:lnTo>
                  <a:pt x="44557" y="3085"/>
                </a:lnTo>
                <a:lnTo>
                  <a:pt x="32766" y="0"/>
                </a:lnTo>
                <a:lnTo>
                  <a:pt x="21397" y="1476"/>
                </a:lnTo>
                <a:lnTo>
                  <a:pt x="10441" y="7715"/>
                </a:lnTo>
                <a:lnTo>
                  <a:pt x="3079" y="17421"/>
                </a:lnTo>
                <a:lnTo>
                  <a:pt x="0" y="29226"/>
                </a:lnTo>
                <a:lnTo>
                  <a:pt x="1471" y="40554"/>
                </a:lnTo>
                <a:lnTo>
                  <a:pt x="7706" y="51513"/>
                </a:lnTo>
                <a:lnTo>
                  <a:pt x="17388" y="58883"/>
                </a:lnTo>
                <a:lnTo>
                  <a:pt x="29169" y="61972"/>
                </a:lnTo>
                <a:lnTo>
                  <a:pt x="40574" y="60480"/>
                </a:lnTo>
                <a:lnTo>
                  <a:pt x="51537" y="54245"/>
                </a:lnTo>
                <a:lnTo>
                  <a:pt x="58901" y="44549"/>
                </a:lnTo>
                <a:lnTo>
                  <a:pt x="61978" y="32750"/>
                </a:lnTo>
                <a:lnTo>
                  <a:pt x="60501" y="21415"/>
                </a:lnTo>
                <a:close/>
              </a:path>
            </a:pathLst>
          </a:custGeom>
          <a:ln w="9715">
            <a:solidFill>
              <a:srgbClr val="78BE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3157024" y="9073744"/>
            <a:ext cx="61797" cy="61779"/>
          </a:xfrm>
          <a:custGeom>
            <a:avLst/>
            <a:gdLst/>
            <a:ahLst/>
            <a:cxnLst/>
            <a:rect l="l" t="t" r="r" b="b"/>
            <a:pathLst>
              <a:path w="61797" h="61779">
                <a:moveTo>
                  <a:pt x="60410" y="40469"/>
                </a:moveTo>
                <a:lnTo>
                  <a:pt x="61797" y="27934"/>
                </a:lnTo>
                <a:lnTo>
                  <a:pt x="58277" y="16279"/>
                </a:lnTo>
                <a:lnTo>
                  <a:pt x="50540" y="6857"/>
                </a:lnTo>
                <a:lnTo>
                  <a:pt x="40496" y="1391"/>
                </a:lnTo>
                <a:lnTo>
                  <a:pt x="27953" y="0"/>
                </a:lnTo>
                <a:lnTo>
                  <a:pt x="16291" y="3509"/>
                </a:lnTo>
                <a:lnTo>
                  <a:pt x="6863" y="11236"/>
                </a:lnTo>
                <a:lnTo>
                  <a:pt x="1393" y="21279"/>
                </a:lnTo>
                <a:lnTo>
                  <a:pt x="0" y="33810"/>
                </a:lnTo>
                <a:lnTo>
                  <a:pt x="3511" y="45462"/>
                </a:lnTo>
                <a:lnTo>
                  <a:pt x="11233" y="54892"/>
                </a:lnTo>
                <a:lnTo>
                  <a:pt x="21294" y="60395"/>
                </a:lnTo>
                <a:lnTo>
                  <a:pt x="33834" y="61779"/>
                </a:lnTo>
                <a:lnTo>
                  <a:pt x="45498" y="58266"/>
                </a:lnTo>
                <a:lnTo>
                  <a:pt x="54930" y="50536"/>
                </a:lnTo>
                <a:lnTo>
                  <a:pt x="60410" y="4046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3157024" y="9073744"/>
            <a:ext cx="61797" cy="61779"/>
          </a:xfrm>
          <a:custGeom>
            <a:avLst/>
            <a:gdLst/>
            <a:ahLst/>
            <a:cxnLst/>
            <a:rect l="l" t="t" r="r" b="b"/>
            <a:pathLst>
              <a:path w="61797" h="61779">
                <a:moveTo>
                  <a:pt x="60410" y="40469"/>
                </a:moveTo>
                <a:lnTo>
                  <a:pt x="61797" y="27934"/>
                </a:lnTo>
                <a:lnTo>
                  <a:pt x="58277" y="16279"/>
                </a:lnTo>
                <a:lnTo>
                  <a:pt x="50540" y="6857"/>
                </a:lnTo>
                <a:lnTo>
                  <a:pt x="40496" y="1391"/>
                </a:lnTo>
                <a:lnTo>
                  <a:pt x="27953" y="0"/>
                </a:lnTo>
                <a:lnTo>
                  <a:pt x="16291" y="3509"/>
                </a:lnTo>
                <a:lnTo>
                  <a:pt x="6863" y="11236"/>
                </a:lnTo>
                <a:lnTo>
                  <a:pt x="1393" y="21279"/>
                </a:lnTo>
                <a:lnTo>
                  <a:pt x="0" y="33810"/>
                </a:lnTo>
                <a:lnTo>
                  <a:pt x="3511" y="45462"/>
                </a:lnTo>
                <a:lnTo>
                  <a:pt x="11233" y="54892"/>
                </a:lnTo>
                <a:lnTo>
                  <a:pt x="21294" y="60395"/>
                </a:lnTo>
                <a:lnTo>
                  <a:pt x="33834" y="61779"/>
                </a:lnTo>
                <a:lnTo>
                  <a:pt x="45498" y="58266"/>
                </a:lnTo>
                <a:lnTo>
                  <a:pt x="54930" y="50536"/>
                </a:lnTo>
                <a:lnTo>
                  <a:pt x="60410" y="40469"/>
                </a:lnTo>
                <a:close/>
              </a:path>
            </a:pathLst>
          </a:custGeom>
          <a:ln w="9715">
            <a:solidFill>
              <a:srgbClr val="564F9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3336960" y="8893668"/>
            <a:ext cx="61969" cy="61979"/>
          </a:xfrm>
          <a:custGeom>
            <a:avLst/>
            <a:gdLst/>
            <a:ahLst/>
            <a:cxnLst/>
            <a:rect l="l" t="t" r="r" b="b"/>
            <a:pathLst>
              <a:path w="61969" h="61979">
                <a:moveTo>
                  <a:pt x="40570" y="60506"/>
                </a:moveTo>
                <a:lnTo>
                  <a:pt x="51530" y="54253"/>
                </a:lnTo>
                <a:lnTo>
                  <a:pt x="58891" y="44544"/>
                </a:lnTo>
                <a:lnTo>
                  <a:pt x="61969" y="32743"/>
                </a:lnTo>
                <a:lnTo>
                  <a:pt x="60496" y="21415"/>
                </a:lnTo>
                <a:lnTo>
                  <a:pt x="54259" y="10450"/>
                </a:lnTo>
                <a:lnTo>
                  <a:pt x="44565" y="3083"/>
                </a:lnTo>
                <a:lnTo>
                  <a:pt x="32769" y="0"/>
                </a:lnTo>
                <a:lnTo>
                  <a:pt x="21406" y="1476"/>
                </a:lnTo>
                <a:lnTo>
                  <a:pt x="10453" y="7716"/>
                </a:lnTo>
                <a:lnTo>
                  <a:pt x="3086" y="17404"/>
                </a:lnTo>
                <a:lnTo>
                  <a:pt x="0" y="29194"/>
                </a:lnTo>
                <a:lnTo>
                  <a:pt x="1480" y="40567"/>
                </a:lnTo>
                <a:lnTo>
                  <a:pt x="7717" y="51521"/>
                </a:lnTo>
                <a:lnTo>
                  <a:pt x="17412" y="58890"/>
                </a:lnTo>
                <a:lnTo>
                  <a:pt x="29207" y="61979"/>
                </a:lnTo>
                <a:lnTo>
                  <a:pt x="40570" y="6050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3336960" y="8893668"/>
            <a:ext cx="61969" cy="61979"/>
          </a:xfrm>
          <a:custGeom>
            <a:avLst/>
            <a:gdLst/>
            <a:ahLst/>
            <a:cxnLst/>
            <a:rect l="l" t="t" r="r" b="b"/>
            <a:pathLst>
              <a:path w="61969" h="61979">
                <a:moveTo>
                  <a:pt x="40570" y="60506"/>
                </a:moveTo>
                <a:lnTo>
                  <a:pt x="51530" y="54253"/>
                </a:lnTo>
                <a:lnTo>
                  <a:pt x="58891" y="44544"/>
                </a:lnTo>
                <a:lnTo>
                  <a:pt x="61969" y="32743"/>
                </a:lnTo>
                <a:lnTo>
                  <a:pt x="60496" y="21415"/>
                </a:lnTo>
                <a:lnTo>
                  <a:pt x="54259" y="10450"/>
                </a:lnTo>
                <a:lnTo>
                  <a:pt x="44565" y="3083"/>
                </a:lnTo>
                <a:lnTo>
                  <a:pt x="32769" y="0"/>
                </a:lnTo>
                <a:lnTo>
                  <a:pt x="21406" y="1476"/>
                </a:lnTo>
                <a:lnTo>
                  <a:pt x="10453" y="7716"/>
                </a:lnTo>
                <a:lnTo>
                  <a:pt x="3086" y="17404"/>
                </a:lnTo>
                <a:lnTo>
                  <a:pt x="0" y="29194"/>
                </a:lnTo>
                <a:lnTo>
                  <a:pt x="1480" y="40567"/>
                </a:lnTo>
                <a:lnTo>
                  <a:pt x="7717" y="51521"/>
                </a:lnTo>
                <a:lnTo>
                  <a:pt x="17412" y="58890"/>
                </a:lnTo>
                <a:lnTo>
                  <a:pt x="29207" y="61979"/>
                </a:lnTo>
                <a:lnTo>
                  <a:pt x="40570" y="60506"/>
                </a:lnTo>
                <a:close/>
              </a:path>
            </a:pathLst>
          </a:custGeom>
          <a:ln w="9715">
            <a:solidFill>
              <a:srgbClr val="ECA0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3539905" y="9026889"/>
            <a:ext cx="39568" cy="39576"/>
          </a:xfrm>
          <a:custGeom>
            <a:avLst/>
            <a:gdLst/>
            <a:ahLst/>
            <a:cxnLst/>
            <a:rect l="l" t="t" r="r" b="b"/>
            <a:pathLst>
              <a:path w="39568" h="39576">
                <a:moveTo>
                  <a:pt x="8157" y="35792"/>
                </a:moveTo>
                <a:lnTo>
                  <a:pt x="19544" y="39576"/>
                </a:lnTo>
                <a:lnTo>
                  <a:pt x="30778" y="36235"/>
                </a:lnTo>
                <a:lnTo>
                  <a:pt x="35779" y="31410"/>
                </a:lnTo>
                <a:lnTo>
                  <a:pt x="39568" y="20020"/>
                </a:lnTo>
                <a:lnTo>
                  <a:pt x="36235" y="8780"/>
                </a:lnTo>
                <a:lnTo>
                  <a:pt x="31411" y="3775"/>
                </a:lnTo>
                <a:lnTo>
                  <a:pt x="20022" y="0"/>
                </a:lnTo>
                <a:lnTo>
                  <a:pt x="8778" y="3332"/>
                </a:lnTo>
                <a:lnTo>
                  <a:pt x="3763" y="8144"/>
                </a:lnTo>
                <a:lnTo>
                  <a:pt x="0" y="19547"/>
                </a:lnTo>
                <a:lnTo>
                  <a:pt x="3340" y="30791"/>
                </a:lnTo>
                <a:lnTo>
                  <a:pt x="8157" y="357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3539905" y="9026889"/>
            <a:ext cx="39568" cy="39576"/>
          </a:xfrm>
          <a:custGeom>
            <a:avLst/>
            <a:gdLst/>
            <a:ahLst/>
            <a:cxnLst/>
            <a:rect l="l" t="t" r="r" b="b"/>
            <a:pathLst>
              <a:path w="39568" h="39576">
                <a:moveTo>
                  <a:pt x="8157" y="35792"/>
                </a:moveTo>
                <a:lnTo>
                  <a:pt x="19544" y="39576"/>
                </a:lnTo>
                <a:lnTo>
                  <a:pt x="30778" y="36235"/>
                </a:lnTo>
                <a:lnTo>
                  <a:pt x="35779" y="31410"/>
                </a:lnTo>
                <a:lnTo>
                  <a:pt x="39568" y="20020"/>
                </a:lnTo>
                <a:lnTo>
                  <a:pt x="36235" y="8780"/>
                </a:lnTo>
                <a:lnTo>
                  <a:pt x="31411" y="3775"/>
                </a:lnTo>
                <a:lnTo>
                  <a:pt x="20022" y="0"/>
                </a:lnTo>
                <a:lnTo>
                  <a:pt x="8778" y="3332"/>
                </a:lnTo>
                <a:lnTo>
                  <a:pt x="3763" y="8144"/>
                </a:lnTo>
                <a:lnTo>
                  <a:pt x="0" y="19547"/>
                </a:lnTo>
                <a:lnTo>
                  <a:pt x="3340" y="30791"/>
                </a:lnTo>
                <a:lnTo>
                  <a:pt x="8157" y="35792"/>
                </a:lnTo>
                <a:close/>
              </a:path>
            </a:pathLst>
          </a:custGeom>
          <a:ln w="4851">
            <a:solidFill>
              <a:srgbClr val="EC60A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3613584" y="9171508"/>
            <a:ext cx="39573" cy="39585"/>
          </a:xfrm>
          <a:custGeom>
            <a:avLst/>
            <a:gdLst/>
            <a:ahLst/>
            <a:cxnLst/>
            <a:rect l="l" t="t" r="r" b="b"/>
            <a:pathLst>
              <a:path w="39573" h="39585">
                <a:moveTo>
                  <a:pt x="0" y="19786"/>
                </a:moveTo>
                <a:lnTo>
                  <a:pt x="4836" y="32765"/>
                </a:lnTo>
                <a:lnTo>
                  <a:pt x="16808" y="39365"/>
                </a:lnTo>
                <a:lnTo>
                  <a:pt x="19773" y="39585"/>
                </a:lnTo>
                <a:lnTo>
                  <a:pt x="32735" y="34753"/>
                </a:lnTo>
                <a:lnTo>
                  <a:pt x="39348" y="22777"/>
                </a:lnTo>
                <a:lnTo>
                  <a:pt x="39573" y="19786"/>
                </a:lnTo>
                <a:lnTo>
                  <a:pt x="34729" y="6831"/>
                </a:lnTo>
                <a:lnTo>
                  <a:pt x="22749" y="222"/>
                </a:lnTo>
                <a:lnTo>
                  <a:pt x="19773" y="0"/>
                </a:lnTo>
                <a:lnTo>
                  <a:pt x="6812" y="4848"/>
                </a:lnTo>
                <a:lnTo>
                  <a:pt x="219" y="16832"/>
                </a:lnTo>
                <a:lnTo>
                  <a:pt x="0" y="1978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3613584" y="9171508"/>
            <a:ext cx="39573" cy="39585"/>
          </a:xfrm>
          <a:custGeom>
            <a:avLst/>
            <a:gdLst/>
            <a:ahLst/>
            <a:cxnLst/>
            <a:rect l="l" t="t" r="r" b="b"/>
            <a:pathLst>
              <a:path w="39573" h="39585">
                <a:moveTo>
                  <a:pt x="0" y="19786"/>
                </a:moveTo>
                <a:lnTo>
                  <a:pt x="4836" y="32765"/>
                </a:lnTo>
                <a:lnTo>
                  <a:pt x="16808" y="39365"/>
                </a:lnTo>
                <a:lnTo>
                  <a:pt x="19773" y="39585"/>
                </a:lnTo>
                <a:lnTo>
                  <a:pt x="32735" y="34753"/>
                </a:lnTo>
                <a:lnTo>
                  <a:pt x="39348" y="22777"/>
                </a:lnTo>
                <a:lnTo>
                  <a:pt x="39573" y="19786"/>
                </a:lnTo>
                <a:lnTo>
                  <a:pt x="34729" y="6831"/>
                </a:lnTo>
                <a:lnTo>
                  <a:pt x="22749" y="222"/>
                </a:lnTo>
                <a:lnTo>
                  <a:pt x="19773" y="0"/>
                </a:lnTo>
                <a:lnTo>
                  <a:pt x="6812" y="4848"/>
                </a:lnTo>
                <a:lnTo>
                  <a:pt x="219" y="16832"/>
                </a:lnTo>
                <a:lnTo>
                  <a:pt x="0" y="19786"/>
                </a:lnTo>
                <a:close/>
              </a:path>
            </a:pathLst>
          </a:custGeom>
          <a:ln w="4851">
            <a:solidFill>
              <a:srgbClr val="564F9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3507308" y="9275754"/>
            <a:ext cx="37630" cy="37617"/>
          </a:xfrm>
          <a:custGeom>
            <a:avLst/>
            <a:gdLst/>
            <a:ahLst/>
            <a:cxnLst/>
            <a:rect l="l" t="t" r="r" b="b"/>
            <a:pathLst>
              <a:path w="37630" h="37617">
                <a:moveTo>
                  <a:pt x="0" y="12712"/>
                </a:moveTo>
                <a:lnTo>
                  <a:pt x="36" y="25045"/>
                </a:lnTo>
                <a:lnTo>
                  <a:pt x="7158" y="34799"/>
                </a:lnTo>
                <a:lnTo>
                  <a:pt x="12700" y="37617"/>
                </a:lnTo>
                <a:lnTo>
                  <a:pt x="25033" y="37597"/>
                </a:lnTo>
                <a:lnTo>
                  <a:pt x="34792" y="30494"/>
                </a:lnTo>
                <a:lnTo>
                  <a:pt x="37630" y="24930"/>
                </a:lnTo>
                <a:lnTo>
                  <a:pt x="37599" y="12600"/>
                </a:lnTo>
                <a:lnTo>
                  <a:pt x="30487" y="2842"/>
                </a:lnTo>
                <a:lnTo>
                  <a:pt x="24917" y="0"/>
                </a:lnTo>
                <a:lnTo>
                  <a:pt x="12595" y="20"/>
                </a:lnTo>
                <a:lnTo>
                  <a:pt x="2840" y="7132"/>
                </a:lnTo>
                <a:lnTo>
                  <a:pt x="0" y="1271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3507308" y="9275754"/>
            <a:ext cx="37630" cy="37617"/>
          </a:xfrm>
          <a:custGeom>
            <a:avLst/>
            <a:gdLst/>
            <a:ahLst/>
            <a:cxnLst/>
            <a:rect l="l" t="t" r="r" b="b"/>
            <a:pathLst>
              <a:path w="37630" h="37617">
                <a:moveTo>
                  <a:pt x="0" y="12712"/>
                </a:moveTo>
                <a:lnTo>
                  <a:pt x="36" y="25045"/>
                </a:lnTo>
                <a:lnTo>
                  <a:pt x="7158" y="34799"/>
                </a:lnTo>
                <a:lnTo>
                  <a:pt x="12700" y="37617"/>
                </a:lnTo>
                <a:lnTo>
                  <a:pt x="25033" y="37597"/>
                </a:lnTo>
                <a:lnTo>
                  <a:pt x="34792" y="30494"/>
                </a:lnTo>
                <a:lnTo>
                  <a:pt x="37630" y="24930"/>
                </a:lnTo>
                <a:lnTo>
                  <a:pt x="37599" y="12600"/>
                </a:lnTo>
                <a:lnTo>
                  <a:pt x="30487" y="2842"/>
                </a:lnTo>
                <a:lnTo>
                  <a:pt x="24917" y="0"/>
                </a:lnTo>
                <a:lnTo>
                  <a:pt x="12595" y="20"/>
                </a:lnTo>
                <a:lnTo>
                  <a:pt x="2840" y="7132"/>
                </a:lnTo>
                <a:lnTo>
                  <a:pt x="0" y="12712"/>
                </a:lnTo>
                <a:close/>
              </a:path>
            </a:pathLst>
          </a:custGeom>
          <a:ln w="4851">
            <a:solidFill>
              <a:srgbClr val="00AB4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3343168" y="9116945"/>
            <a:ext cx="39561" cy="39577"/>
          </a:xfrm>
          <a:custGeom>
            <a:avLst/>
            <a:gdLst/>
            <a:ahLst/>
            <a:cxnLst/>
            <a:rect l="l" t="t" r="r" b="b"/>
            <a:pathLst>
              <a:path w="39561" h="39577">
                <a:moveTo>
                  <a:pt x="3784" y="8145"/>
                </a:moveTo>
                <a:lnTo>
                  <a:pt x="0" y="19539"/>
                </a:lnTo>
                <a:lnTo>
                  <a:pt x="3336" y="30772"/>
                </a:lnTo>
                <a:lnTo>
                  <a:pt x="8165" y="35780"/>
                </a:lnTo>
                <a:lnTo>
                  <a:pt x="19533" y="39577"/>
                </a:lnTo>
                <a:lnTo>
                  <a:pt x="30775" y="36245"/>
                </a:lnTo>
                <a:lnTo>
                  <a:pt x="35800" y="31399"/>
                </a:lnTo>
                <a:lnTo>
                  <a:pt x="39561" y="20009"/>
                </a:lnTo>
                <a:lnTo>
                  <a:pt x="36213" y="8760"/>
                </a:lnTo>
                <a:lnTo>
                  <a:pt x="31393" y="3764"/>
                </a:lnTo>
                <a:lnTo>
                  <a:pt x="19999" y="0"/>
                </a:lnTo>
                <a:lnTo>
                  <a:pt x="8749" y="3351"/>
                </a:lnTo>
                <a:lnTo>
                  <a:pt x="3784" y="8145"/>
                </a:lnTo>
                <a:close/>
              </a:path>
            </a:pathLst>
          </a:custGeom>
          <a:ln w="4851">
            <a:solidFill>
              <a:srgbClr val="3A75B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3589200" y="9316873"/>
            <a:ext cx="38099" cy="38080"/>
          </a:xfrm>
          <a:custGeom>
            <a:avLst/>
            <a:gdLst/>
            <a:ahLst/>
            <a:cxnLst/>
            <a:rect l="l" t="t" r="r" b="b"/>
            <a:pathLst>
              <a:path w="38099" h="38080">
                <a:moveTo>
                  <a:pt x="7423" y="3033"/>
                </a:moveTo>
                <a:lnTo>
                  <a:pt x="308" y="12693"/>
                </a:lnTo>
                <a:lnTo>
                  <a:pt x="0" y="24412"/>
                </a:lnTo>
                <a:lnTo>
                  <a:pt x="3041" y="30681"/>
                </a:lnTo>
                <a:lnTo>
                  <a:pt x="12715" y="37785"/>
                </a:lnTo>
                <a:lnTo>
                  <a:pt x="24442" y="38080"/>
                </a:lnTo>
                <a:lnTo>
                  <a:pt x="30676" y="35049"/>
                </a:lnTo>
                <a:lnTo>
                  <a:pt x="37798" y="25370"/>
                </a:lnTo>
                <a:lnTo>
                  <a:pt x="38099" y="13651"/>
                </a:lnTo>
                <a:lnTo>
                  <a:pt x="35058" y="7414"/>
                </a:lnTo>
                <a:lnTo>
                  <a:pt x="25385" y="295"/>
                </a:lnTo>
                <a:lnTo>
                  <a:pt x="13653" y="0"/>
                </a:lnTo>
                <a:lnTo>
                  <a:pt x="7423" y="3033"/>
                </a:lnTo>
                <a:close/>
              </a:path>
            </a:pathLst>
          </a:custGeom>
          <a:ln w="4851">
            <a:solidFill>
              <a:srgbClr val="EF862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3487222" y="9184525"/>
            <a:ext cx="39589" cy="39582"/>
          </a:xfrm>
          <a:custGeom>
            <a:avLst/>
            <a:gdLst/>
            <a:ahLst/>
            <a:cxnLst/>
            <a:rect l="l" t="t" r="r" b="b"/>
            <a:pathLst>
              <a:path w="39589" h="39582">
                <a:moveTo>
                  <a:pt x="13673" y="989"/>
                </a:moveTo>
                <a:lnTo>
                  <a:pt x="3716" y="8263"/>
                </a:lnTo>
                <a:lnTo>
                  <a:pt x="0" y="19760"/>
                </a:lnTo>
                <a:lnTo>
                  <a:pt x="973" y="25907"/>
                </a:lnTo>
                <a:lnTo>
                  <a:pt x="8262" y="35863"/>
                </a:lnTo>
                <a:lnTo>
                  <a:pt x="19763" y="39582"/>
                </a:lnTo>
                <a:lnTo>
                  <a:pt x="25903" y="38620"/>
                </a:lnTo>
                <a:lnTo>
                  <a:pt x="35868" y="31311"/>
                </a:lnTo>
                <a:lnTo>
                  <a:pt x="39589" y="19832"/>
                </a:lnTo>
                <a:lnTo>
                  <a:pt x="38615" y="13677"/>
                </a:lnTo>
                <a:lnTo>
                  <a:pt x="31342" y="3722"/>
                </a:lnTo>
                <a:lnTo>
                  <a:pt x="19875" y="0"/>
                </a:lnTo>
                <a:lnTo>
                  <a:pt x="13673" y="989"/>
                </a:lnTo>
                <a:close/>
              </a:path>
            </a:pathLst>
          </a:custGeom>
          <a:ln w="4851">
            <a:solidFill>
              <a:srgbClr val="C6332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3434824" y="9350255"/>
            <a:ext cx="39560" cy="39573"/>
          </a:xfrm>
          <a:custGeom>
            <a:avLst/>
            <a:gdLst/>
            <a:ahLst/>
            <a:cxnLst/>
            <a:rect l="l" t="t" r="r" b="b"/>
            <a:pathLst>
              <a:path w="39560" h="39573">
                <a:moveTo>
                  <a:pt x="19786" y="0"/>
                </a:moveTo>
                <a:lnTo>
                  <a:pt x="6821" y="4844"/>
                </a:lnTo>
                <a:lnTo>
                  <a:pt x="222" y="16823"/>
                </a:lnTo>
                <a:lnTo>
                  <a:pt x="0" y="19799"/>
                </a:lnTo>
                <a:lnTo>
                  <a:pt x="4829" y="32743"/>
                </a:lnTo>
                <a:lnTo>
                  <a:pt x="16808" y="39350"/>
                </a:lnTo>
                <a:lnTo>
                  <a:pt x="19786" y="39573"/>
                </a:lnTo>
                <a:lnTo>
                  <a:pt x="32745" y="34735"/>
                </a:lnTo>
                <a:lnTo>
                  <a:pt x="39342" y="22749"/>
                </a:lnTo>
                <a:lnTo>
                  <a:pt x="39560" y="19799"/>
                </a:lnTo>
                <a:lnTo>
                  <a:pt x="34720" y="6830"/>
                </a:lnTo>
                <a:lnTo>
                  <a:pt x="22749" y="221"/>
                </a:lnTo>
                <a:lnTo>
                  <a:pt x="19786" y="0"/>
                </a:lnTo>
                <a:close/>
              </a:path>
            </a:pathLst>
          </a:custGeom>
          <a:ln w="4851">
            <a:solidFill>
              <a:srgbClr val="F9DB2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3380555" y="9342479"/>
            <a:ext cx="37630" cy="37630"/>
          </a:xfrm>
          <a:custGeom>
            <a:avLst/>
            <a:gdLst/>
            <a:ahLst/>
            <a:cxnLst/>
            <a:rect l="l" t="t" r="r" b="b"/>
            <a:pathLst>
              <a:path w="37630" h="37630">
                <a:moveTo>
                  <a:pt x="24917" y="0"/>
                </a:moveTo>
                <a:lnTo>
                  <a:pt x="12581" y="42"/>
                </a:lnTo>
                <a:lnTo>
                  <a:pt x="2821" y="7163"/>
                </a:lnTo>
                <a:lnTo>
                  <a:pt x="0" y="12700"/>
                </a:lnTo>
                <a:lnTo>
                  <a:pt x="26" y="25025"/>
                </a:lnTo>
                <a:lnTo>
                  <a:pt x="7134" y="34787"/>
                </a:lnTo>
                <a:lnTo>
                  <a:pt x="12699" y="37630"/>
                </a:lnTo>
                <a:lnTo>
                  <a:pt x="25031" y="37595"/>
                </a:lnTo>
                <a:lnTo>
                  <a:pt x="34795" y="30484"/>
                </a:lnTo>
                <a:lnTo>
                  <a:pt x="37630" y="24930"/>
                </a:lnTo>
                <a:lnTo>
                  <a:pt x="37595" y="12589"/>
                </a:lnTo>
                <a:lnTo>
                  <a:pt x="30482" y="2827"/>
                </a:lnTo>
                <a:lnTo>
                  <a:pt x="2491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3380555" y="9342479"/>
            <a:ext cx="37630" cy="37630"/>
          </a:xfrm>
          <a:custGeom>
            <a:avLst/>
            <a:gdLst/>
            <a:ahLst/>
            <a:cxnLst/>
            <a:rect l="l" t="t" r="r" b="b"/>
            <a:pathLst>
              <a:path w="37630" h="37630">
                <a:moveTo>
                  <a:pt x="24917" y="0"/>
                </a:moveTo>
                <a:lnTo>
                  <a:pt x="12581" y="42"/>
                </a:lnTo>
                <a:lnTo>
                  <a:pt x="2821" y="7163"/>
                </a:lnTo>
                <a:lnTo>
                  <a:pt x="0" y="12700"/>
                </a:lnTo>
                <a:lnTo>
                  <a:pt x="26" y="25025"/>
                </a:lnTo>
                <a:lnTo>
                  <a:pt x="7134" y="34787"/>
                </a:lnTo>
                <a:lnTo>
                  <a:pt x="12699" y="37630"/>
                </a:lnTo>
                <a:lnTo>
                  <a:pt x="25031" y="37595"/>
                </a:lnTo>
                <a:lnTo>
                  <a:pt x="34795" y="30484"/>
                </a:lnTo>
                <a:lnTo>
                  <a:pt x="37630" y="24930"/>
                </a:lnTo>
                <a:lnTo>
                  <a:pt x="37595" y="12589"/>
                </a:lnTo>
                <a:lnTo>
                  <a:pt x="30482" y="2827"/>
                </a:lnTo>
                <a:lnTo>
                  <a:pt x="24917" y="0"/>
                </a:lnTo>
                <a:close/>
              </a:path>
            </a:pathLst>
          </a:custGeom>
          <a:ln w="4851">
            <a:solidFill>
              <a:srgbClr val="00A89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3290962" y="9277297"/>
            <a:ext cx="38080" cy="38077"/>
          </a:xfrm>
          <a:custGeom>
            <a:avLst/>
            <a:gdLst/>
            <a:ahLst/>
            <a:cxnLst/>
            <a:rect l="l" t="t" r="r" b="b"/>
            <a:pathLst>
              <a:path w="38080" h="38077">
                <a:moveTo>
                  <a:pt x="35041" y="7436"/>
                </a:moveTo>
                <a:lnTo>
                  <a:pt x="25387" y="316"/>
                </a:lnTo>
                <a:lnTo>
                  <a:pt x="13679" y="0"/>
                </a:lnTo>
                <a:lnTo>
                  <a:pt x="7406" y="3055"/>
                </a:lnTo>
                <a:lnTo>
                  <a:pt x="292" y="12725"/>
                </a:lnTo>
                <a:lnTo>
                  <a:pt x="0" y="24451"/>
                </a:lnTo>
                <a:lnTo>
                  <a:pt x="3037" y="30677"/>
                </a:lnTo>
                <a:lnTo>
                  <a:pt x="12705" y="37786"/>
                </a:lnTo>
                <a:lnTo>
                  <a:pt x="24438" y="38077"/>
                </a:lnTo>
                <a:lnTo>
                  <a:pt x="30647" y="35059"/>
                </a:lnTo>
                <a:lnTo>
                  <a:pt x="37773" y="25393"/>
                </a:lnTo>
                <a:lnTo>
                  <a:pt x="38080" y="13672"/>
                </a:lnTo>
                <a:lnTo>
                  <a:pt x="35041" y="743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3290962" y="9277297"/>
            <a:ext cx="38080" cy="38077"/>
          </a:xfrm>
          <a:custGeom>
            <a:avLst/>
            <a:gdLst/>
            <a:ahLst/>
            <a:cxnLst/>
            <a:rect l="l" t="t" r="r" b="b"/>
            <a:pathLst>
              <a:path w="38080" h="38077">
                <a:moveTo>
                  <a:pt x="35041" y="7436"/>
                </a:moveTo>
                <a:lnTo>
                  <a:pt x="25387" y="316"/>
                </a:lnTo>
                <a:lnTo>
                  <a:pt x="13679" y="0"/>
                </a:lnTo>
                <a:lnTo>
                  <a:pt x="7406" y="3055"/>
                </a:lnTo>
                <a:lnTo>
                  <a:pt x="292" y="12725"/>
                </a:lnTo>
                <a:lnTo>
                  <a:pt x="0" y="24451"/>
                </a:lnTo>
                <a:lnTo>
                  <a:pt x="3037" y="30677"/>
                </a:lnTo>
                <a:lnTo>
                  <a:pt x="12705" y="37786"/>
                </a:lnTo>
                <a:lnTo>
                  <a:pt x="24438" y="38077"/>
                </a:lnTo>
                <a:lnTo>
                  <a:pt x="30647" y="35059"/>
                </a:lnTo>
                <a:lnTo>
                  <a:pt x="37773" y="25393"/>
                </a:lnTo>
                <a:lnTo>
                  <a:pt x="38080" y="13672"/>
                </a:lnTo>
                <a:lnTo>
                  <a:pt x="35041" y="7436"/>
                </a:lnTo>
                <a:close/>
              </a:path>
            </a:pathLst>
          </a:custGeom>
          <a:ln w="4851">
            <a:solidFill>
              <a:srgbClr val="EC299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3242149" y="9168437"/>
            <a:ext cx="39583" cy="39587"/>
          </a:xfrm>
          <a:custGeom>
            <a:avLst/>
            <a:gdLst/>
            <a:ahLst/>
            <a:cxnLst/>
            <a:rect l="l" t="t" r="r" b="b"/>
            <a:pathLst>
              <a:path w="39583" h="39587">
                <a:moveTo>
                  <a:pt x="38604" y="13691"/>
                </a:moveTo>
                <a:lnTo>
                  <a:pt x="31329" y="3723"/>
                </a:lnTo>
                <a:lnTo>
                  <a:pt x="19851" y="0"/>
                </a:lnTo>
                <a:lnTo>
                  <a:pt x="13674" y="978"/>
                </a:lnTo>
                <a:lnTo>
                  <a:pt x="3712" y="8263"/>
                </a:lnTo>
                <a:lnTo>
                  <a:pt x="0" y="19751"/>
                </a:lnTo>
                <a:lnTo>
                  <a:pt x="974" y="25896"/>
                </a:lnTo>
                <a:lnTo>
                  <a:pt x="8245" y="35864"/>
                </a:lnTo>
                <a:lnTo>
                  <a:pt x="19722" y="39587"/>
                </a:lnTo>
                <a:lnTo>
                  <a:pt x="25904" y="38608"/>
                </a:lnTo>
                <a:lnTo>
                  <a:pt x="35866" y="31329"/>
                </a:lnTo>
                <a:lnTo>
                  <a:pt x="39583" y="19848"/>
                </a:lnTo>
                <a:lnTo>
                  <a:pt x="38604" y="1369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3242149" y="9168437"/>
            <a:ext cx="39583" cy="39587"/>
          </a:xfrm>
          <a:custGeom>
            <a:avLst/>
            <a:gdLst/>
            <a:ahLst/>
            <a:cxnLst/>
            <a:rect l="l" t="t" r="r" b="b"/>
            <a:pathLst>
              <a:path w="39583" h="39587">
                <a:moveTo>
                  <a:pt x="38604" y="13691"/>
                </a:moveTo>
                <a:lnTo>
                  <a:pt x="31329" y="3723"/>
                </a:lnTo>
                <a:lnTo>
                  <a:pt x="19851" y="0"/>
                </a:lnTo>
                <a:lnTo>
                  <a:pt x="13674" y="978"/>
                </a:lnTo>
                <a:lnTo>
                  <a:pt x="3712" y="8263"/>
                </a:lnTo>
                <a:lnTo>
                  <a:pt x="0" y="19751"/>
                </a:lnTo>
                <a:lnTo>
                  <a:pt x="974" y="25896"/>
                </a:lnTo>
                <a:lnTo>
                  <a:pt x="8245" y="35864"/>
                </a:lnTo>
                <a:lnTo>
                  <a:pt x="19722" y="39587"/>
                </a:lnTo>
                <a:lnTo>
                  <a:pt x="25904" y="38608"/>
                </a:lnTo>
                <a:lnTo>
                  <a:pt x="35866" y="31329"/>
                </a:lnTo>
                <a:lnTo>
                  <a:pt x="39583" y="19848"/>
                </a:lnTo>
                <a:lnTo>
                  <a:pt x="38604" y="13691"/>
                </a:lnTo>
                <a:close/>
              </a:path>
            </a:pathLst>
          </a:custGeom>
          <a:ln w="4851">
            <a:solidFill>
              <a:srgbClr val="78BE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3476014" y="9101310"/>
            <a:ext cx="39573" cy="39573"/>
          </a:xfrm>
          <a:custGeom>
            <a:avLst/>
            <a:gdLst/>
            <a:ahLst/>
            <a:cxnLst/>
            <a:rect l="l" t="t" r="r" b="b"/>
            <a:pathLst>
              <a:path w="39573" h="39573">
                <a:moveTo>
                  <a:pt x="39573" y="19786"/>
                </a:moveTo>
                <a:lnTo>
                  <a:pt x="34733" y="6831"/>
                </a:lnTo>
                <a:lnTo>
                  <a:pt x="22752" y="222"/>
                </a:lnTo>
                <a:lnTo>
                  <a:pt x="19773" y="0"/>
                </a:lnTo>
                <a:lnTo>
                  <a:pt x="6824" y="4833"/>
                </a:lnTo>
                <a:lnTo>
                  <a:pt x="222" y="16811"/>
                </a:lnTo>
                <a:lnTo>
                  <a:pt x="0" y="19786"/>
                </a:lnTo>
                <a:lnTo>
                  <a:pt x="4843" y="32753"/>
                </a:lnTo>
                <a:lnTo>
                  <a:pt x="16820" y="39353"/>
                </a:lnTo>
                <a:lnTo>
                  <a:pt x="19773" y="39573"/>
                </a:lnTo>
                <a:lnTo>
                  <a:pt x="32744" y="34734"/>
                </a:lnTo>
                <a:lnTo>
                  <a:pt x="39350" y="22761"/>
                </a:lnTo>
                <a:lnTo>
                  <a:pt x="39573" y="1978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3476014" y="9101310"/>
            <a:ext cx="39573" cy="39573"/>
          </a:xfrm>
          <a:custGeom>
            <a:avLst/>
            <a:gdLst/>
            <a:ahLst/>
            <a:cxnLst/>
            <a:rect l="l" t="t" r="r" b="b"/>
            <a:pathLst>
              <a:path w="39573" h="39573">
                <a:moveTo>
                  <a:pt x="39573" y="19786"/>
                </a:moveTo>
                <a:lnTo>
                  <a:pt x="34733" y="6831"/>
                </a:lnTo>
                <a:lnTo>
                  <a:pt x="22752" y="222"/>
                </a:lnTo>
                <a:lnTo>
                  <a:pt x="19773" y="0"/>
                </a:lnTo>
                <a:lnTo>
                  <a:pt x="6824" y="4833"/>
                </a:lnTo>
                <a:lnTo>
                  <a:pt x="222" y="16811"/>
                </a:lnTo>
                <a:lnTo>
                  <a:pt x="0" y="19786"/>
                </a:lnTo>
                <a:lnTo>
                  <a:pt x="4843" y="32753"/>
                </a:lnTo>
                <a:lnTo>
                  <a:pt x="16820" y="39353"/>
                </a:lnTo>
                <a:lnTo>
                  <a:pt x="19773" y="39573"/>
                </a:lnTo>
                <a:lnTo>
                  <a:pt x="32744" y="34734"/>
                </a:lnTo>
                <a:lnTo>
                  <a:pt x="39350" y="22761"/>
                </a:lnTo>
                <a:lnTo>
                  <a:pt x="39573" y="19786"/>
                </a:lnTo>
                <a:close/>
              </a:path>
            </a:pathLst>
          </a:custGeom>
          <a:ln w="4851">
            <a:solidFill>
              <a:srgbClr val="EC6F4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3379607" y="9001507"/>
            <a:ext cx="39578" cy="39571"/>
          </a:xfrm>
          <a:custGeom>
            <a:avLst/>
            <a:gdLst/>
            <a:ahLst/>
            <a:cxnLst/>
            <a:rect l="l" t="t" r="r" b="b"/>
            <a:pathLst>
              <a:path w="39578" h="39571">
                <a:moveTo>
                  <a:pt x="25902" y="38603"/>
                </a:moveTo>
                <a:lnTo>
                  <a:pt x="35868" y="31317"/>
                </a:lnTo>
                <a:lnTo>
                  <a:pt x="39578" y="19826"/>
                </a:lnTo>
                <a:lnTo>
                  <a:pt x="38602" y="13673"/>
                </a:lnTo>
                <a:lnTo>
                  <a:pt x="31327" y="3716"/>
                </a:lnTo>
                <a:lnTo>
                  <a:pt x="19835" y="0"/>
                </a:lnTo>
                <a:lnTo>
                  <a:pt x="13685" y="973"/>
                </a:lnTo>
                <a:lnTo>
                  <a:pt x="3723" y="8247"/>
                </a:lnTo>
                <a:lnTo>
                  <a:pt x="0" y="19737"/>
                </a:lnTo>
                <a:lnTo>
                  <a:pt x="972" y="25903"/>
                </a:lnTo>
                <a:lnTo>
                  <a:pt x="8260" y="35857"/>
                </a:lnTo>
                <a:lnTo>
                  <a:pt x="19756" y="39571"/>
                </a:lnTo>
                <a:lnTo>
                  <a:pt x="25902" y="3860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3379607" y="9001507"/>
            <a:ext cx="39578" cy="39571"/>
          </a:xfrm>
          <a:custGeom>
            <a:avLst/>
            <a:gdLst/>
            <a:ahLst/>
            <a:cxnLst/>
            <a:rect l="l" t="t" r="r" b="b"/>
            <a:pathLst>
              <a:path w="39578" h="39571">
                <a:moveTo>
                  <a:pt x="25902" y="38603"/>
                </a:moveTo>
                <a:lnTo>
                  <a:pt x="35868" y="31317"/>
                </a:lnTo>
                <a:lnTo>
                  <a:pt x="39578" y="19826"/>
                </a:lnTo>
                <a:lnTo>
                  <a:pt x="38602" y="13673"/>
                </a:lnTo>
                <a:lnTo>
                  <a:pt x="31327" y="3716"/>
                </a:lnTo>
                <a:lnTo>
                  <a:pt x="19835" y="0"/>
                </a:lnTo>
                <a:lnTo>
                  <a:pt x="13685" y="973"/>
                </a:lnTo>
                <a:lnTo>
                  <a:pt x="3723" y="8247"/>
                </a:lnTo>
                <a:lnTo>
                  <a:pt x="0" y="19737"/>
                </a:lnTo>
                <a:lnTo>
                  <a:pt x="972" y="25903"/>
                </a:lnTo>
                <a:lnTo>
                  <a:pt x="8260" y="35857"/>
                </a:lnTo>
                <a:lnTo>
                  <a:pt x="19756" y="39571"/>
                </a:lnTo>
                <a:lnTo>
                  <a:pt x="25902" y="38603"/>
                </a:lnTo>
                <a:close/>
              </a:path>
            </a:pathLst>
          </a:custGeom>
          <a:ln w="4851">
            <a:solidFill>
              <a:srgbClr val="ECA0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3494521" y="8999378"/>
            <a:ext cx="37630" cy="37630"/>
          </a:xfrm>
          <a:custGeom>
            <a:avLst/>
            <a:gdLst/>
            <a:ahLst/>
            <a:cxnLst/>
            <a:rect l="l" t="t" r="r" b="b"/>
            <a:pathLst>
              <a:path w="37630" h="37630">
                <a:moveTo>
                  <a:pt x="12700" y="37630"/>
                </a:moveTo>
                <a:lnTo>
                  <a:pt x="25039" y="37606"/>
                </a:lnTo>
                <a:lnTo>
                  <a:pt x="34794" y="30500"/>
                </a:lnTo>
                <a:lnTo>
                  <a:pt x="37630" y="24930"/>
                </a:lnTo>
                <a:lnTo>
                  <a:pt x="37599" y="12599"/>
                </a:lnTo>
                <a:lnTo>
                  <a:pt x="30489" y="2835"/>
                </a:lnTo>
                <a:lnTo>
                  <a:pt x="24930" y="0"/>
                </a:lnTo>
                <a:lnTo>
                  <a:pt x="12591" y="30"/>
                </a:lnTo>
                <a:lnTo>
                  <a:pt x="2837" y="7140"/>
                </a:lnTo>
                <a:lnTo>
                  <a:pt x="0" y="12700"/>
                </a:lnTo>
                <a:lnTo>
                  <a:pt x="30" y="25036"/>
                </a:lnTo>
                <a:lnTo>
                  <a:pt x="7140" y="34796"/>
                </a:lnTo>
                <a:lnTo>
                  <a:pt x="12700" y="3763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3494521" y="8999378"/>
            <a:ext cx="37630" cy="37630"/>
          </a:xfrm>
          <a:custGeom>
            <a:avLst/>
            <a:gdLst/>
            <a:ahLst/>
            <a:cxnLst/>
            <a:rect l="l" t="t" r="r" b="b"/>
            <a:pathLst>
              <a:path w="37630" h="37630">
                <a:moveTo>
                  <a:pt x="12700" y="37630"/>
                </a:moveTo>
                <a:lnTo>
                  <a:pt x="25039" y="37606"/>
                </a:lnTo>
                <a:lnTo>
                  <a:pt x="34794" y="30500"/>
                </a:lnTo>
                <a:lnTo>
                  <a:pt x="37630" y="24930"/>
                </a:lnTo>
                <a:lnTo>
                  <a:pt x="37599" y="12599"/>
                </a:lnTo>
                <a:lnTo>
                  <a:pt x="30489" y="2835"/>
                </a:lnTo>
                <a:lnTo>
                  <a:pt x="24930" y="0"/>
                </a:lnTo>
                <a:lnTo>
                  <a:pt x="12591" y="30"/>
                </a:lnTo>
                <a:lnTo>
                  <a:pt x="2837" y="7140"/>
                </a:lnTo>
                <a:lnTo>
                  <a:pt x="0" y="12700"/>
                </a:lnTo>
                <a:lnTo>
                  <a:pt x="30" y="25036"/>
                </a:lnTo>
                <a:lnTo>
                  <a:pt x="7140" y="34796"/>
                </a:lnTo>
                <a:lnTo>
                  <a:pt x="12700" y="37630"/>
                </a:lnTo>
                <a:close/>
              </a:path>
            </a:pathLst>
          </a:custGeom>
          <a:ln w="4851">
            <a:solidFill>
              <a:srgbClr val="F9DB2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2654734" y="9294902"/>
            <a:ext cx="60609" cy="60617"/>
          </a:xfrm>
          <a:custGeom>
            <a:avLst/>
            <a:gdLst/>
            <a:ahLst/>
            <a:cxnLst/>
            <a:rect l="l" t="t" r="r" b="b"/>
            <a:pathLst>
              <a:path w="60609" h="60617">
                <a:moveTo>
                  <a:pt x="20878" y="59272"/>
                </a:moveTo>
                <a:lnTo>
                  <a:pt x="33413" y="60617"/>
                </a:lnTo>
                <a:lnTo>
                  <a:pt x="45024" y="56980"/>
                </a:lnTo>
                <a:lnTo>
                  <a:pt x="54311" y="49075"/>
                </a:lnTo>
                <a:lnTo>
                  <a:pt x="59271" y="39727"/>
                </a:lnTo>
                <a:lnTo>
                  <a:pt x="60609" y="27198"/>
                </a:lnTo>
                <a:lnTo>
                  <a:pt x="56968" y="15588"/>
                </a:lnTo>
                <a:lnTo>
                  <a:pt x="49054" y="6302"/>
                </a:lnTo>
                <a:lnTo>
                  <a:pt x="39700" y="1348"/>
                </a:lnTo>
                <a:lnTo>
                  <a:pt x="27181" y="0"/>
                </a:lnTo>
                <a:lnTo>
                  <a:pt x="15581" y="3643"/>
                </a:lnTo>
                <a:lnTo>
                  <a:pt x="6300" y="11559"/>
                </a:lnTo>
                <a:lnTo>
                  <a:pt x="1346" y="20906"/>
                </a:lnTo>
                <a:lnTo>
                  <a:pt x="0" y="33439"/>
                </a:lnTo>
                <a:lnTo>
                  <a:pt x="3638" y="45050"/>
                </a:lnTo>
                <a:lnTo>
                  <a:pt x="11549" y="54333"/>
                </a:lnTo>
                <a:lnTo>
                  <a:pt x="20878" y="5927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2654734" y="9294902"/>
            <a:ext cx="60609" cy="60617"/>
          </a:xfrm>
          <a:custGeom>
            <a:avLst/>
            <a:gdLst/>
            <a:ahLst/>
            <a:cxnLst/>
            <a:rect l="l" t="t" r="r" b="b"/>
            <a:pathLst>
              <a:path w="60609" h="60617">
                <a:moveTo>
                  <a:pt x="20878" y="59272"/>
                </a:moveTo>
                <a:lnTo>
                  <a:pt x="33413" y="60617"/>
                </a:lnTo>
                <a:lnTo>
                  <a:pt x="45024" y="56980"/>
                </a:lnTo>
                <a:lnTo>
                  <a:pt x="54311" y="49075"/>
                </a:lnTo>
                <a:lnTo>
                  <a:pt x="59271" y="39727"/>
                </a:lnTo>
                <a:lnTo>
                  <a:pt x="60609" y="27198"/>
                </a:lnTo>
                <a:lnTo>
                  <a:pt x="56968" y="15588"/>
                </a:lnTo>
                <a:lnTo>
                  <a:pt x="49054" y="6302"/>
                </a:lnTo>
                <a:lnTo>
                  <a:pt x="39700" y="1348"/>
                </a:lnTo>
                <a:lnTo>
                  <a:pt x="27181" y="0"/>
                </a:lnTo>
                <a:lnTo>
                  <a:pt x="15581" y="3643"/>
                </a:lnTo>
                <a:lnTo>
                  <a:pt x="6300" y="11559"/>
                </a:lnTo>
                <a:lnTo>
                  <a:pt x="1346" y="20906"/>
                </a:lnTo>
                <a:lnTo>
                  <a:pt x="0" y="33439"/>
                </a:lnTo>
                <a:lnTo>
                  <a:pt x="3638" y="45050"/>
                </a:lnTo>
                <a:lnTo>
                  <a:pt x="11549" y="54333"/>
                </a:lnTo>
                <a:lnTo>
                  <a:pt x="20878" y="59272"/>
                </a:lnTo>
                <a:close/>
              </a:path>
            </a:pathLst>
          </a:custGeom>
          <a:ln w="9537">
            <a:solidFill>
              <a:srgbClr val="F9DB2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3067091" y="9264401"/>
            <a:ext cx="60066" cy="60061"/>
          </a:xfrm>
          <a:custGeom>
            <a:avLst/>
            <a:gdLst/>
            <a:ahLst/>
            <a:cxnLst/>
            <a:rect l="l" t="t" r="r" b="b"/>
            <a:pathLst>
              <a:path w="60066" h="60061">
                <a:moveTo>
                  <a:pt x="12150" y="54661"/>
                </a:moveTo>
                <a:lnTo>
                  <a:pt x="23290" y="59735"/>
                </a:lnTo>
                <a:lnTo>
                  <a:pt x="35111" y="60061"/>
                </a:lnTo>
                <a:lnTo>
                  <a:pt x="46183" y="55864"/>
                </a:lnTo>
                <a:lnTo>
                  <a:pt x="54669" y="47943"/>
                </a:lnTo>
                <a:lnTo>
                  <a:pt x="59739" y="36779"/>
                </a:lnTo>
                <a:lnTo>
                  <a:pt x="60066" y="24949"/>
                </a:lnTo>
                <a:lnTo>
                  <a:pt x="55878" y="13880"/>
                </a:lnTo>
                <a:lnTo>
                  <a:pt x="47951" y="5385"/>
                </a:lnTo>
                <a:lnTo>
                  <a:pt x="36796" y="323"/>
                </a:lnTo>
                <a:lnTo>
                  <a:pt x="24971" y="0"/>
                </a:lnTo>
                <a:lnTo>
                  <a:pt x="13897" y="4187"/>
                </a:lnTo>
                <a:lnTo>
                  <a:pt x="5380" y="12116"/>
                </a:lnTo>
                <a:lnTo>
                  <a:pt x="318" y="23267"/>
                </a:lnTo>
                <a:lnTo>
                  <a:pt x="0" y="35093"/>
                </a:lnTo>
                <a:lnTo>
                  <a:pt x="4199" y="46164"/>
                </a:lnTo>
                <a:lnTo>
                  <a:pt x="12150" y="5466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3067091" y="9264401"/>
            <a:ext cx="60066" cy="60061"/>
          </a:xfrm>
          <a:custGeom>
            <a:avLst/>
            <a:gdLst/>
            <a:ahLst/>
            <a:cxnLst/>
            <a:rect l="l" t="t" r="r" b="b"/>
            <a:pathLst>
              <a:path w="60066" h="60061">
                <a:moveTo>
                  <a:pt x="12150" y="54661"/>
                </a:moveTo>
                <a:lnTo>
                  <a:pt x="23290" y="59735"/>
                </a:lnTo>
                <a:lnTo>
                  <a:pt x="35111" y="60061"/>
                </a:lnTo>
                <a:lnTo>
                  <a:pt x="46183" y="55864"/>
                </a:lnTo>
                <a:lnTo>
                  <a:pt x="54669" y="47943"/>
                </a:lnTo>
                <a:lnTo>
                  <a:pt x="59739" y="36779"/>
                </a:lnTo>
                <a:lnTo>
                  <a:pt x="60066" y="24949"/>
                </a:lnTo>
                <a:lnTo>
                  <a:pt x="55878" y="13880"/>
                </a:lnTo>
                <a:lnTo>
                  <a:pt x="47951" y="5385"/>
                </a:lnTo>
                <a:lnTo>
                  <a:pt x="36796" y="323"/>
                </a:lnTo>
                <a:lnTo>
                  <a:pt x="24971" y="0"/>
                </a:lnTo>
                <a:lnTo>
                  <a:pt x="13897" y="4187"/>
                </a:lnTo>
                <a:lnTo>
                  <a:pt x="5380" y="12116"/>
                </a:lnTo>
                <a:lnTo>
                  <a:pt x="318" y="23267"/>
                </a:lnTo>
                <a:lnTo>
                  <a:pt x="0" y="35093"/>
                </a:lnTo>
                <a:lnTo>
                  <a:pt x="4199" y="46164"/>
                </a:lnTo>
                <a:lnTo>
                  <a:pt x="12150" y="54661"/>
                </a:lnTo>
                <a:close/>
              </a:path>
            </a:pathLst>
          </a:custGeom>
          <a:ln w="9537">
            <a:solidFill>
              <a:srgbClr val="EC258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3150886" y="9555924"/>
            <a:ext cx="60611" cy="60592"/>
          </a:xfrm>
          <a:custGeom>
            <a:avLst/>
            <a:gdLst/>
            <a:ahLst/>
            <a:cxnLst/>
            <a:rect l="l" t="t" r="r" b="b"/>
            <a:pathLst>
              <a:path w="60611" h="60592">
                <a:moveTo>
                  <a:pt x="1342" y="20885"/>
                </a:moveTo>
                <a:lnTo>
                  <a:pt x="0" y="33422"/>
                </a:lnTo>
                <a:lnTo>
                  <a:pt x="3644" y="45030"/>
                </a:lnTo>
                <a:lnTo>
                  <a:pt x="11556" y="54310"/>
                </a:lnTo>
                <a:lnTo>
                  <a:pt x="20887" y="59251"/>
                </a:lnTo>
                <a:lnTo>
                  <a:pt x="33421" y="60592"/>
                </a:lnTo>
                <a:lnTo>
                  <a:pt x="45033" y="56954"/>
                </a:lnTo>
                <a:lnTo>
                  <a:pt x="54320" y="49042"/>
                </a:lnTo>
                <a:lnTo>
                  <a:pt x="59267" y="39706"/>
                </a:lnTo>
                <a:lnTo>
                  <a:pt x="60611" y="27202"/>
                </a:lnTo>
                <a:lnTo>
                  <a:pt x="56972" y="15596"/>
                </a:lnTo>
                <a:lnTo>
                  <a:pt x="49063" y="6297"/>
                </a:lnTo>
                <a:lnTo>
                  <a:pt x="39721" y="1327"/>
                </a:lnTo>
                <a:lnTo>
                  <a:pt x="27184" y="0"/>
                </a:lnTo>
                <a:lnTo>
                  <a:pt x="15571" y="3646"/>
                </a:lnTo>
                <a:lnTo>
                  <a:pt x="6283" y="11564"/>
                </a:lnTo>
                <a:lnTo>
                  <a:pt x="1342" y="2088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3150886" y="9555924"/>
            <a:ext cx="60611" cy="60592"/>
          </a:xfrm>
          <a:custGeom>
            <a:avLst/>
            <a:gdLst/>
            <a:ahLst/>
            <a:cxnLst/>
            <a:rect l="l" t="t" r="r" b="b"/>
            <a:pathLst>
              <a:path w="60611" h="60592">
                <a:moveTo>
                  <a:pt x="1342" y="20885"/>
                </a:moveTo>
                <a:lnTo>
                  <a:pt x="0" y="33422"/>
                </a:lnTo>
                <a:lnTo>
                  <a:pt x="3644" y="45030"/>
                </a:lnTo>
                <a:lnTo>
                  <a:pt x="11556" y="54310"/>
                </a:lnTo>
                <a:lnTo>
                  <a:pt x="20887" y="59251"/>
                </a:lnTo>
                <a:lnTo>
                  <a:pt x="33421" y="60592"/>
                </a:lnTo>
                <a:lnTo>
                  <a:pt x="45033" y="56954"/>
                </a:lnTo>
                <a:lnTo>
                  <a:pt x="54320" y="49042"/>
                </a:lnTo>
                <a:lnTo>
                  <a:pt x="59267" y="39706"/>
                </a:lnTo>
                <a:lnTo>
                  <a:pt x="60611" y="27202"/>
                </a:lnTo>
                <a:lnTo>
                  <a:pt x="56972" y="15596"/>
                </a:lnTo>
                <a:lnTo>
                  <a:pt x="49063" y="6297"/>
                </a:lnTo>
                <a:lnTo>
                  <a:pt x="39721" y="1327"/>
                </a:lnTo>
                <a:lnTo>
                  <a:pt x="27184" y="0"/>
                </a:lnTo>
                <a:lnTo>
                  <a:pt x="15571" y="3646"/>
                </a:lnTo>
                <a:lnTo>
                  <a:pt x="6283" y="11564"/>
                </a:lnTo>
                <a:lnTo>
                  <a:pt x="1342" y="20885"/>
                </a:lnTo>
                <a:close/>
              </a:path>
            </a:pathLst>
          </a:custGeom>
          <a:ln w="9537">
            <a:solidFill>
              <a:srgbClr val="00AB4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3099755" y="9398085"/>
            <a:ext cx="60055" cy="60082"/>
          </a:xfrm>
          <a:custGeom>
            <a:avLst/>
            <a:gdLst/>
            <a:ahLst/>
            <a:cxnLst/>
            <a:rect l="l" t="t" r="r" b="b"/>
            <a:pathLst>
              <a:path w="60055" h="60082">
                <a:moveTo>
                  <a:pt x="5407" y="12147"/>
                </a:moveTo>
                <a:lnTo>
                  <a:pt x="329" y="23283"/>
                </a:lnTo>
                <a:lnTo>
                  <a:pt x="0" y="35103"/>
                </a:lnTo>
                <a:lnTo>
                  <a:pt x="4187" y="46179"/>
                </a:lnTo>
                <a:lnTo>
                  <a:pt x="12113" y="54692"/>
                </a:lnTo>
                <a:lnTo>
                  <a:pt x="23266" y="59760"/>
                </a:lnTo>
                <a:lnTo>
                  <a:pt x="35090" y="60082"/>
                </a:lnTo>
                <a:lnTo>
                  <a:pt x="46155" y="55882"/>
                </a:lnTo>
                <a:lnTo>
                  <a:pt x="54658" y="47910"/>
                </a:lnTo>
                <a:lnTo>
                  <a:pt x="59731" y="36774"/>
                </a:lnTo>
                <a:lnTo>
                  <a:pt x="60055" y="24953"/>
                </a:lnTo>
                <a:lnTo>
                  <a:pt x="55853" y="13882"/>
                </a:lnTo>
                <a:lnTo>
                  <a:pt x="47927" y="5403"/>
                </a:lnTo>
                <a:lnTo>
                  <a:pt x="36789" y="323"/>
                </a:lnTo>
                <a:lnTo>
                  <a:pt x="24975" y="0"/>
                </a:lnTo>
                <a:lnTo>
                  <a:pt x="13911" y="4199"/>
                </a:lnTo>
                <a:lnTo>
                  <a:pt x="5407" y="12147"/>
                </a:lnTo>
                <a:close/>
              </a:path>
            </a:pathLst>
          </a:custGeom>
          <a:ln w="9537">
            <a:solidFill>
              <a:srgbClr val="3A75B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3031289" y="9713407"/>
            <a:ext cx="60267" cy="60258"/>
          </a:xfrm>
          <a:custGeom>
            <a:avLst/>
            <a:gdLst/>
            <a:ahLst/>
            <a:cxnLst/>
            <a:rect l="l" t="t" r="r" b="b"/>
            <a:pathLst>
              <a:path w="60267" h="60258">
                <a:moveTo>
                  <a:pt x="12238" y="5507"/>
                </a:moveTo>
                <a:lnTo>
                  <a:pt x="3964" y="14536"/>
                </a:lnTo>
                <a:lnTo>
                  <a:pt x="0" y="25675"/>
                </a:lnTo>
                <a:lnTo>
                  <a:pt x="568" y="37500"/>
                </a:lnTo>
                <a:lnTo>
                  <a:pt x="5494" y="48052"/>
                </a:lnTo>
                <a:lnTo>
                  <a:pt x="14536" y="56299"/>
                </a:lnTo>
                <a:lnTo>
                  <a:pt x="25684" y="60258"/>
                </a:lnTo>
                <a:lnTo>
                  <a:pt x="37511" y="59692"/>
                </a:lnTo>
                <a:lnTo>
                  <a:pt x="48027" y="54783"/>
                </a:lnTo>
                <a:lnTo>
                  <a:pt x="56301" y="45750"/>
                </a:lnTo>
                <a:lnTo>
                  <a:pt x="60267" y="34601"/>
                </a:lnTo>
                <a:lnTo>
                  <a:pt x="59703" y="22771"/>
                </a:lnTo>
                <a:lnTo>
                  <a:pt x="54783" y="12225"/>
                </a:lnTo>
                <a:lnTo>
                  <a:pt x="45744" y="3959"/>
                </a:lnTo>
                <a:lnTo>
                  <a:pt x="34597" y="0"/>
                </a:lnTo>
                <a:lnTo>
                  <a:pt x="22773" y="573"/>
                </a:lnTo>
                <a:lnTo>
                  <a:pt x="12238" y="5507"/>
                </a:lnTo>
                <a:close/>
              </a:path>
            </a:pathLst>
          </a:custGeom>
          <a:ln w="9537">
            <a:solidFill>
              <a:srgbClr val="EF862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2772219" y="9347150"/>
            <a:ext cx="60912" cy="60880"/>
          </a:xfrm>
          <a:custGeom>
            <a:avLst/>
            <a:gdLst/>
            <a:ahLst/>
            <a:cxnLst/>
            <a:rect l="l" t="t" r="r" b="b"/>
            <a:pathLst>
              <a:path w="60912" h="60880">
                <a:moveTo>
                  <a:pt x="21036" y="1480"/>
                </a:moveTo>
                <a:lnTo>
                  <a:pt x="10115" y="7743"/>
                </a:lnTo>
                <a:lnTo>
                  <a:pt x="2863" y="17516"/>
                </a:lnTo>
                <a:lnTo>
                  <a:pt x="0" y="29386"/>
                </a:lnTo>
                <a:lnTo>
                  <a:pt x="1478" y="39847"/>
                </a:lnTo>
                <a:lnTo>
                  <a:pt x="7757" y="50758"/>
                </a:lnTo>
                <a:lnTo>
                  <a:pt x="17518" y="58011"/>
                </a:lnTo>
                <a:lnTo>
                  <a:pt x="29370" y="60880"/>
                </a:lnTo>
                <a:lnTo>
                  <a:pt x="39857" y="59392"/>
                </a:lnTo>
                <a:lnTo>
                  <a:pt x="50789" y="53105"/>
                </a:lnTo>
                <a:lnTo>
                  <a:pt x="58045" y="43340"/>
                </a:lnTo>
                <a:lnTo>
                  <a:pt x="60912" y="31493"/>
                </a:lnTo>
                <a:lnTo>
                  <a:pt x="59428" y="21026"/>
                </a:lnTo>
                <a:lnTo>
                  <a:pt x="53138" y="10104"/>
                </a:lnTo>
                <a:lnTo>
                  <a:pt x="43366" y="2858"/>
                </a:lnTo>
                <a:lnTo>
                  <a:pt x="31507" y="0"/>
                </a:lnTo>
                <a:lnTo>
                  <a:pt x="21036" y="1480"/>
                </a:lnTo>
                <a:close/>
              </a:path>
            </a:pathLst>
          </a:custGeom>
          <a:ln w="9537">
            <a:solidFill>
              <a:srgbClr val="C6332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2867687" y="9517029"/>
            <a:ext cx="60921" cy="60921"/>
          </a:xfrm>
          <a:custGeom>
            <a:avLst/>
            <a:gdLst/>
            <a:ahLst/>
            <a:cxnLst/>
            <a:rect l="l" t="t" r="r" b="b"/>
            <a:pathLst>
              <a:path w="60921" h="60921">
                <a:moveTo>
                  <a:pt x="30454" y="0"/>
                </a:moveTo>
                <a:lnTo>
                  <a:pt x="16678" y="3291"/>
                </a:lnTo>
                <a:lnTo>
                  <a:pt x="6171" y="12090"/>
                </a:lnTo>
                <a:lnTo>
                  <a:pt x="533" y="24784"/>
                </a:lnTo>
                <a:lnTo>
                  <a:pt x="0" y="30492"/>
                </a:lnTo>
                <a:lnTo>
                  <a:pt x="3273" y="44249"/>
                </a:lnTo>
                <a:lnTo>
                  <a:pt x="12063" y="54752"/>
                </a:lnTo>
                <a:lnTo>
                  <a:pt x="24755" y="60389"/>
                </a:lnTo>
                <a:lnTo>
                  <a:pt x="30454" y="60921"/>
                </a:lnTo>
                <a:lnTo>
                  <a:pt x="44238" y="57633"/>
                </a:lnTo>
                <a:lnTo>
                  <a:pt x="54756" y="48842"/>
                </a:lnTo>
                <a:lnTo>
                  <a:pt x="60394" y="36156"/>
                </a:lnTo>
                <a:lnTo>
                  <a:pt x="60921" y="30492"/>
                </a:lnTo>
                <a:lnTo>
                  <a:pt x="57634" y="16711"/>
                </a:lnTo>
                <a:lnTo>
                  <a:pt x="48846" y="6188"/>
                </a:lnTo>
                <a:lnTo>
                  <a:pt x="36167" y="536"/>
                </a:lnTo>
                <a:lnTo>
                  <a:pt x="30454" y="0"/>
                </a:lnTo>
                <a:close/>
              </a:path>
            </a:pathLst>
          </a:custGeom>
          <a:ln w="9537">
            <a:solidFill>
              <a:srgbClr val="F9DB2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2756100" y="9672047"/>
            <a:ext cx="60066" cy="60077"/>
          </a:xfrm>
          <a:custGeom>
            <a:avLst/>
            <a:gdLst/>
            <a:ahLst/>
            <a:cxnLst/>
            <a:rect l="l" t="t" r="r" b="b"/>
            <a:pathLst>
              <a:path w="60066" h="60077">
                <a:moveTo>
                  <a:pt x="47951" y="5419"/>
                </a:moveTo>
                <a:lnTo>
                  <a:pt x="36798" y="338"/>
                </a:lnTo>
                <a:lnTo>
                  <a:pt x="24973" y="0"/>
                </a:lnTo>
                <a:lnTo>
                  <a:pt x="13900" y="4179"/>
                </a:lnTo>
                <a:lnTo>
                  <a:pt x="5381" y="12124"/>
                </a:lnTo>
                <a:lnTo>
                  <a:pt x="321" y="23294"/>
                </a:lnTo>
                <a:lnTo>
                  <a:pt x="0" y="35120"/>
                </a:lnTo>
                <a:lnTo>
                  <a:pt x="4198" y="46184"/>
                </a:lnTo>
                <a:lnTo>
                  <a:pt x="12137" y="54669"/>
                </a:lnTo>
                <a:lnTo>
                  <a:pt x="23278" y="59747"/>
                </a:lnTo>
                <a:lnTo>
                  <a:pt x="35098" y="60077"/>
                </a:lnTo>
                <a:lnTo>
                  <a:pt x="46171" y="55889"/>
                </a:lnTo>
                <a:lnTo>
                  <a:pt x="54682" y="47964"/>
                </a:lnTo>
                <a:lnTo>
                  <a:pt x="59746" y="36797"/>
                </a:lnTo>
                <a:lnTo>
                  <a:pt x="60066" y="24968"/>
                </a:lnTo>
                <a:lnTo>
                  <a:pt x="55872" y="13900"/>
                </a:lnTo>
                <a:lnTo>
                  <a:pt x="47951" y="541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2756100" y="9672047"/>
            <a:ext cx="60066" cy="60077"/>
          </a:xfrm>
          <a:custGeom>
            <a:avLst/>
            <a:gdLst/>
            <a:ahLst/>
            <a:cxnLst/>
            <a:rect l="l" t="t" r="r" b="b"/>
            <a:pathLst>
              <a:path w="60066" h="60077">
                <a:moveTo>
                  <a:pt x="47951" y="5419"/>
                </a:moveTo>
                <a:lnTo>
                  <a:pt x="36798" y="338"/>
                </a:lnTo>
                <a:lnTo>
                  <a:pt x="24973" y="0"/>
                </a:lnTo>
                <a:lnTo>
                  <a:pt x="13900" y="4179"/>
                </a:lnTo>
                <a:lnTo>
                  <a:pt x="5381" y="12124"/>
                </a:lnTo>
                <a:lnTo>
                  <a:pt x="321" y="23294"/>
                </a:lnTo>
                <a:lnTo>
                  <a:pt x="0" y="35120"/>
                </a:lnTo>
                <a:lnTo>
                  <a:pt x="4198" y="46184"/>
                </a:lnTo>
                <a:lnTo>
                  <a:pt x="12137" y="54669"/>
                </a:lnTo>
                <a:lnTo>
                  <a:pt x="23278" y="59747"/>
                </a:lnTo>
                <a:lnTo>
                  <a:pt x="35098" y="60077"/>
                </a:lnTo>
                <a:lnTo>
                  <a:pt x="46171" y="55889"/>
                </a:lnTo>
                <a:lnTo>
                  <a:pt x="54682" y="47964"/>
                </a:lnTo>
                <a:lnTo>
                  <a:pt x="59746" y="36797"/>
                </a:lnTo>
                <a:lnTo>
                  <a:pt x="60066" y="24968"/>
                </a:lnTo>
                <a:lnTo>
                  <a:pt x="55872" y="13900"/>
                </a:lnTo>
                <a:lnTo>
                  <a:pt x="47951" y="5419"/>
                </a:lnTo>
                <a:close/>
              </a:path>
            </a:pathLst>
          </a:custGeom>
          <a:ln w="9537">
            <a:solidFill>
              <a:srgbClr val="AB60A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2611729" y="9732506"/>
            <a:ext cx="60249" cy="60256"/>
          </a:xfrm>
          <a:custGeom>
            <a:avLst/>
            <a:gdLst/>
            <a:ahLst/>
            <a:cxnLst/>
            <a:rect l="l" t="t" r="r" b="b"/>
            <a:pathLst>
              <a:path w="60249" h="60256">
                <a:moveTo>
                  <a:pt x="54774" y="12217"/>
                </a:moveTo>
                <a:lnTo>
                  <a:pt x="45733" y="3962"/>
                </a:lnTo>
                <a:lnTo>
                  <a:pt x="34592" y="0"/>
                </a:lnTo>
                <a:lnTo>
                  <a:pt x="22769" y="562"/>
                </a:lnTo>
                <a:lnTo>
                  <a:pt x="12216" y="5486"/>
                </a:lnTo>
                <a:lnTo>
                  <a:pt x="3957" y="14519"/>
                </a:lnTo>
                <a:lnTo>
                  <a:pt x="0" y="25661"/>
                </a:lnTo>
                <a:lnTo>
                  <a:pt x="577" y="37481"/>
                </a:lnTo>
                <a:lnTo>
                  <a:pt x="5510" y="47993"/>
                </a:lnTo>
                <a:lnTo>
                  <a:pt x="14535" y="56285"/>
                </a:lnTo>
                <a:lnTo>
                  <a:pt x="25672" y="60256"/>
                </a:lnTo>
                <a:lnTo>
                  <a:pt x="37493" y="59685"/>
                </a:lnTo>
                <a:lnTo>
                  <a:pt x="48017" y="54762"/>
                </a:lnTo>
                <a:lnTo>
                  <a:pt x="56282" y="45722"/>
                </a:lnTo>
                <a:lnTo>
                  <a:pt x="60249" y="34573"/>
                </a:lnTo>
                <a:lnTo>
                  <a:pt x="59689" y="22747"/>
                </a:lnTo>
                <a:lnTo>
                  <a:pt x="54774" y="1221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2611729" y="9732506"/>
            <a:ext cx="60249" cy="60256"/>
          </a:xfrm>
          <a:custGeom>
            <a:avLst/>
            <a:gdLst/>
            <a:ahLst/>
            <a:cxnLst/>
            <a:rect l="l" t="t" r="r" b="b"/>
            <a:pathLst>
              <a:path w="60249" h="60256">
                <a:moveTo>
                  <a:pt x="54774" y="12217"/>
                </a:moveTo>
                <a:lnTo>
                  <a:pt x="45733" y="3962"/>
                </a:lnTo>
                <a:lnTo>
                  <a:pt x="34592" y="0"/>
                </a:lnTo>
                <a:lnTo>
                  <a:pt x="22769" y="562"/>
                </a:lnTo>
                <a:lnTo>
                  <a:pt x="12216" y="5486"/>
                </a:lnTo>
                <a:lnTo>
                  <a:pt x="3957" y="14519"/>
                </a:lnTo>
                <a:lnTo>
                  <a:pt x="0" y="25661"/>
                </a:lnTo>
                <a:lnTo>
                  <a:pt x="577" y="37481"/>
                </a:lnTo>
                <a:lnTo>
                  <a:pt x="5510" y="47993"/>
                </a:lnTo>
                <a:lnTo>
                  <a:pt x="14535" y="56285"/>
                </a:lnTo>
                <a:lnTo>
                  <a:pt x="25672" y="60256"/>
                </a:lnTo>
                <a:lnTo>
                  <a:pt x="37493" y="59685"/>
                </a:lnTo>
                <a:lnTo>
                  <a:pt x="48017" y="54762"/>
                </a:lnTo>
                <a:lnTo>
                  <a:pt x="56282" y="45722"/>
                </a:lnTo>
                <a:lnTo>
                  <a:pt x="60249" y="34573"/>
                </a:lnTo>
                <a:lnTo>
                  <a:pt x="59689" y="22747"/>
                </a:lnTo>
                <a:lnTo>
                  <a:pt x="54774" y="12217"/>
                </a:lnTo>
                <a:close/>
              </a:path>
            </a:pathLst>
          </a:custGeom>
          <a:ln w="9537">
            <a:solidFill>
              <a:srgbClr val="EC299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2656980" y="9622589"/>
            <a:ext cx="60907" cy="60898"/>
          </a:xfrm>
          <a:custGeom>
            <a:avLst/>
            <a:gdLst/>
            <a:ahLst/>
            <a:cxnLst/>
            <a:rect l="l" t="t" r="r" b="b"/>
            <a:pathLst>
              <a:path w="60907" h="60898">
                <a:moveTo>
                  <a:pt x="59423" y="21043"/>
                </a:moveTo>
                <a:lnTo>
                  <a:pt x="53139" y="10114"/>
                </a:lnTo>
                <a:lnTo>
                  <a:pt x="43369" y="2862"/>
                </a:lnTo>
                <a:lnTo>
                  <a:pt x="31515" y="0"/>
                </a:lnTo>
                <a:lnTo>
                  <a:pt x="21044" y="1485"/>
                </a:lnTo>
                <a:lnTo>
                  <a:pt x="10114" y="7756"/>
                </a:lnTo>
                <a:lnTo>
                  <a:pt x="2861" y="17532"/>
                </a:lnTo>
                <a:lnTo>
                  <a:pt x="0" y="29400"/>
                </a:lnTo>
                <a:lnTo>
                  <a:pt x="1473" y="39839"/>
                </a:lnTo>
                <a:lnTo>
                  <a:pt x="7752" y="50766"/>
                </a:lnTo>
                <a:lnTo>
                  <a:pt x="17514" y="58024"/>
                </a:lnTo>
                <a:lnTo>
                  <a:pt x="29361" y="60898"/>
                </a:lnTo>
                <a:lnTo>
                  <a:pt x="39865" y="59410"/>
                </a:lnTo>
                <a:lnTo>
                  <a:pt x="50791" y="53130"/>
                </a:lnTo>
                <a:lnTo>
                  <a:pt x="58044" y="43357"/>
                </a:lnTo>
                <a:lnTo>
                  <a:pt x="60907" y="31502"/>
                </a:lnTo>
                <a:lnTo>
                  <a:pt x="59423" y="2104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2656980" y="9622589"/>
            <a:ext cx="60907" cy="60898"/>
          </a:xfrm>
          <a:custGeom>
            <a:avLst/>
            <a:gdLst/>
            <a:ahLst/>
            <a:cxnLst/>
            <a:rect l="l" t="t" r="r" b="b"/>
            <a:pathLst>
              <a:path w="60907" h="60898">
                <a:moveTo>
                  <a:pt x="59423" y="21043"/>
                </a:moveTo>
                <a:lnTo>
                  <a:pt x="53139" y="10114"/>
                </a:lnTo>
                <a:lnTo>
                  <a:pt x="43369" y="2862"/>
                </a:lnTo>
                <a:lnTo>
                  <a:pt x="31515" y="0"/>
                </a:lnTo>
                <a:lnTo>
                  <a:pt x="21044" y="1485"/>
                </a:lnTo>
                <a:lnTo>
                  <a:pt x="10114" y="7756"/>
                </a:lnTo>
                <a:lnTo>
                  <a:pt x="2861" y="17532"/>
                </a:lnTo>
                <a:lnTo>
                  <a:pt x="0" y="29400"/>
                </a:lnTo>
                <a:lnTo>
                  <a:pt x="1473" y="39839"/>
                </a:lnTo>
                <a:lnTo>
                  <a:pt x="7752" y="50766"/>
                </a:lnTo>
                <a:lnTo>
                  <a:pt x="17514" y="58024"/>
                </a:lnTo>
                <a:lnTo>
                  <a:pt x="29361" y="60898"/>
                </a:lnTo>
                <a:lnTo>
                  <a:pt x="39865" y="59410"/>
                </a:lnTo>
                <a:lnTo>
                  <a:pt x="50791" y="53130"/>
                </a:lnTo>
                <a:lnTo>
                  <a:pt x="58044" y="43357"/>
                </a:lnTo>
                <a:lnTo>
                  <a:pt x="60907" y="31502"/>
                </a:lnTo>
                <a:lnTo>
                  <a:pt x="59423" y="21043"/>
                </a:lnTo>
                <a:close/>
              </a:path>
            </a:pathLst>
          </a:custGeom>
          <a:ln w="9537">
            <a:solidFill>
              <a:srgbClr val="78BE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2643352" y="9401713"/>
            <a:ext cx="60611" cy="60602"/>
          </a:xfrm>
          <a:custGeom>
            <a:avLst/>
            <a:gdLst/>
            <a:ahLst/>
            <a:cxnLst/>
            <a:rect l="l" t="t" r="r" b="b"/>
            <a:pathLst>
              <a:path w="60611" h="60602">
                <a:moveTo>
                  <a:pt x="59280" y="39711"/>
                </a:moveTo>
                <a:lnTo>
                  <a:pt x="60611" y="27173"/>
                </a:lnTo>
                <a:lnTo>
                  <a:pt x="56961" y="15559"/>
                </a:lnTo>
                <a:lnTo>
                  <a:pt x="49042" y="6276"/>
                </a:lnTo>
                <a:lnTo>
                  <a:pt x="39722" y="1344"/>
                </a:lnTo>
                <a:lnTo>
                  <a:pt x="27198" y="0"/>
                </a:lnTo>
                <a:lnTo>
                  <a:pt x="15588" y="3639"/>
                </a:lnTo>
                <a:lnTo>
                  <a:pt x="6298" y="11548"/>
                </a:lnTo>
                <a:lnTo>
                  <a:pt x="1342" y="20890"/>
                </a:lnTo>
                <a:lnTo>
                  <a:pt x="0" y="33404"/>
                </a:lnTo>
                <a:lnTo>
                  <a:pt x="3642" y="45009"/>
                </a:lnTo>
                <a:lnTo>
                  <a:pt x="11551" y="54302"/>
                </a:lnTo>
                <a:lnTo>
                  <a:pt x="20888" y="59269"/>
                </a:lnTo>
                <a:lnTo>
                  <a:pt x="33417" y="60602"/>
                </a:lnTo>
                <a:lnTo>
                  <a:pt x="45034" y="56960"/>
                </a:lnTo>
                <a:lnTo>
                  <a:pt x="54329" y="49049"/>
                </a:lnTo>
                <a:lnTo>
                  <a:pt x="59280" y="3971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2643352" y="9401713"/>
            <a:ext cx="60611" cy="60602"/>
          </a:xfrm>
          <a:custGeom>
            <a:avLst/>
            <a:gdLst/>
            <a:ahLst/>
            <a:cxnLst/>
            <a:rect l="l" t="t" r="r" b="b"/>
            <a:pathLst>
              <a:path w="60611" h="60602">
                <a:moveTo>
                  <a:pt x="59280" y="39711"/>
                </a:moveTo>
                <a:lnTo>
                  <a:pt x="60611" y="27173"/>
                </a:lnTo>
                <a:lnTo>
                  <a:pt x="56961" y="15559"/>
                </a:lnTo>
                <a:lnTo>
                  <a:pt x="49042" y="6276"/>
                </a:lnTo>
                <a:lnTo>
                  <a:pt x="39722" y="1344"/>
                </a:lnTo>
                <a:lnTo>
                  <a:pt x="27198" y="0"/>
                </a:lnTo>
                <a:lnTo>
                  <a:pt x="15588" y="3639"/>
                </a:lnTo>
                <a:lnTo>
                  <a:pt x="6298" y="11548"/>
                </a:lnTo>
                <a:lnTo>
                  <a:pt x="1342" y="20890"/>
                </a:lnTo>
                <a:lnTo>
                  <a:pt x="0" y="33404"/>
                </a:lnTo>
                <a:lnTo>
                  <a:pt x="3642" y="45009"/>
                </a:lnTo>
                <a:lnTo>
                  <a:pt x="11551" y="54302"/>
                </a:lnTo>
                <a:lnTo>
                  <a:pt x="20888" y="59269"/>
                </a:lnTo>
                <a:lnTo>
                  <a:pt x="33417" y="60602"/>
                </a:lnTo>
                <a:lnTo>
                  <a:pt x="45034" y="56960"/>
                </a:lnTo>
                <a:lnTo>
                  <a:pt x="54329" y="49049"/>
                </a:lnTo>
                <a:lnTo>
                  <a:pt x="59280" y="39711"/>
                </a:lnTo>
                <a:close/>
              </a:path>
            </a:pathLst>
          </a:custGeom>
          <a:ln w="9537">
            <a:solidFill>
              <a:srgbClr val="564F9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2819907" y="9224908"/>
            <a:ext cx="60899" cy="60894"/>
          </a:xfrm>
          <a:custGeom>
            <a:avLst/>
            <a:gdLst/>
            <a:ahLst/>
            <a:cxnLst/>
            <a:rect l="l" t="t" r="r" b="b"/>
            <a:pathLst>
              <a:path w="60899" h="60894">
                <a:moveTo>
                  <a:pt x="39861" y="59416"/>
                </a:moveTo>
                <a:lnTo>
                  <a:pt x="50788" y="53133"/>
                </a:lnTo>
                <a:lnTo>
                  <a:pt x="58038" y="43357"/>
                </a:lnTo>
                <a:lnTo>
                  <a:pt x="60899" y="31496"/>
                </a:lnTo>
                <a:lnTo>
                  <a:pt x="59419" y="21050"/>
                </a:lnTo>
                <a:lnTo>
                  <a:pt x="53140" y="10117"/>
                </a:lnTo>
                <a:lnTo>
                  <a:pt x="43369" y="2863"/>
                </a:lnTo>
                <a:lnTo>
                  <a:pt x="31510" y="0"/>
                </a:lnTo>
                <a:lnTo>
                  <a:pt x="21053" y="1479"/>
                </a:lnTo>
                <a:lnTo>
                  <a:pt x="10127" y="7756"/>
                </a:lnTo>
                <a:lnTo>
                  <a:pt x="2869" y="17523"/>
                </a:lnTo>
                <a:lnTo>
                  <a:pt x="0" y="29376"/>
                </a:lnTo>
                <a:lnTo>
                  <a:pt x="1482" y="39846"/>
                </a:lnTo>
                <a:lnTo>
                  <a:pt x="7760" y="50771"/>
                </a:lnTo>
                <a:lnTo>
                  <a:pt x="17530" y="58025"/>
                </a:lnTo>
                <a:lnTo>
                  <a:pt x="29390" y="60894"/>
                </a:lnTo>
                <a:lnTo>
                  <a:pt x="39861" y="5941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2819907" y="9224908"/>
            <a:ext cx="60899" cy="60894"/>
          </a:xfrm>
          <a:custGeom>
            <a:avLst/>
            <a:gdLst/>
            <a:ahLst/>
            <a:cxnLst/>
            <a:rect l="l" t="t" r="r" b="b"/>
            <a:pathLst>
              <a:path w="60899" h="60894">
                <a:moveTo>
                  <a:pt x="39861" y="59416"/>
                </a:moveTo>
                <a:lnTo>
                  <a:pt x="50788" y="53133"/>
                </a:lnTo>
                <a:lnTo>
                  <a:pt x="58038" y="43357"/>
                </a:lnTo>
                <a:lnTo>
                  <a:pt x="60899" y="31496"/>
                </a:lnTo>
                <a:lnTo>
                  <a:pt x="59419" y="21050"/>
                </a:lnTo>
                <a:lnTo>
                  <a:pt x="53140" y="10117"/>
                </a:lnTo>
                <a:lnTo>
                  <a:pt x="43369" y="2863"/>
                </a:lnTo>
                <a:lnTo>
                  <a:pt x="31510" y="0"/>
                </a:lnTo>
                <a:lnTo>
                  <a:pt x="21053" y="1479"/>
                </a:lnTo>
                <a:lnTo>
                  <a:pt x="10127" y="7756"/>
                </a:lnTo>
                <a:lnTo>
                  <a:pt x="2869" y="17523"/>
                </a:lnTo>
                <a:lnTo>
                  <a:pt x="0" y="29376"/>
                </a:lnTo>
                <a:lnTo>
                  <a:pt x="1482" y="39846"/>
                </a:lnTo>
                <a:lnTo>
                  <a:pt x="7760" y="50771"/>
                </a:lnTo>
                <a:lnTo>
                  <a:pt x="17530" y="58025"/>
                </a:lnTo>
                <a:lnTo>
                  <a:pt x="29390" y="60894"/>
                </a:lnTo>
                <a:lnTo>
                  <a:pt x="39861" y="59416"/>
                </a:lnTo>
                <a:close/>
              </a:path>
            </a:pathLst>
          </a:custGeom>
          <a:ln w="9537">
            <a:solidFill>
              <a:srgbClr val="ECA0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3019138" y="9355704"/>
            <a:ext cx="38838" cy="38845"/>
          </a:xfrm>
          <a:custGeom>
            <a:avLst/>
            <a:gdLst/>
            <a:ahLst/>
            <a:cxnLst/>
            <a:rect l="l" t="t" r="r" b="b"/>
            <a:pathLst>
              <a:path w="38838" h="38845">
                <a:moveTo>
                  <a:pt x="8013" y="35131"/>
                </a:moveTo>
                <a:lnTo>
                  <a:pt x="19415" y="38845"/>
                </a:lnTo>
                <a:lnTo>
                  <a:pt x="30591" y="35309"/>
                </a:lnTo>
                <a:lnTo>
                  <a:pt x="35114" y="30838"/>
                </a:lnTo>
                <a:lnTo>
                  <a:pt x="38838" y="19441"/>
                </a:lnTo>
                <a:lnTo>
                  <a:pt x="35317" y="8259"/>
                </a:lnTo>
                <a:lnTo>
                  <a:pt x="30834" y="3711"/>
                </a:lnTo>
                <a:lnTo>
                  <a:pt x="19436" y="0"/>
                </a:lnTo>
                <a:lnTo>
                  <a:pt x="8252" y="3525"/>
                </a:lnTo>
                <a:lnTo>
                  <a:pt x="3707" y="7991"/>
                </a:lnTo>
                <a:lnTo>
                  <a:pt x="0" y="19395"/>
                </a:lnTo>
                <a:lnTo>
                  <a:pt x="3526" y="30579"/>
                </a:lnTo>
                <a:lnTo>
                  <a:pt x="8013" y="3513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3019138" y="9355704"/>
            <a:ext cx="38838" cy="38845"/>
          </a:xfrm>
          <a:custGeom>
            <a:avLst/>
            <a:gdLst/>
            <a:ahLst/>
            <a:cxnLst/>
            <a:rect l="l" t="t" r="r" b="b"/>
            <a:pathLst>
              <a:path w="38838" h="38845">
                <a:moveTo>
                  <a:pt x="8013" y="35131"/>
                </a:moveTo>
                <a:lnTo>
                  <a:pt x="19415" y="38845"/>
                </a:lnTo>
                <a:lnTo>
                  <a:pt x="30591" y="35309"/>
                </a:lnTo>
                <a:lnTo>
                  <a:pt x="35114" y="30838"/>
                </a:lnTo>
                <a:lnTo>
                  <a:pt x="38838" y="19441"/>
                </a:lnTo>
                <a:lnTo>
                  <a:pt x="35317" y="8259"/>
                </a:lnTo>
                <a:lnTo>
                  <a:pt x="30834" y="3711"/>
                </a:lnTo>
                <a:lnTo>
                  <a:pt x="19436" y="0"/>
                </a:lnTo>
                <a:lnTo>
                  <a:pt x="8252" y="3525"/>
                </a:lnTo>
                <a:lnTo>
                  <a:pt x="3707" y="7991"/>
                </a:lnTo>
                <a:lnTo>
                  <a:pt x="0" y="19395"/>
                </a:lnTo>
                <a:lnTo>
                  <a:pt x="3526" y="30579"/>
                </a:lnTo>
                <a:lnTo>
                  <a:pt x="8013" y="35131"/>
                </a:lnTo>
                <a:close/>
              </a:path>
            </a:pathLst>
          </a:custGeom>
          <a:ln w="4762">
            <a:solidFill>
              <a:srgbClr val="EC60A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3091464" y="9497660"/>
            <a:ext cx="38849" cy="38836"/>
          </a:xfrm>
          <a:custGeom>
            <a:avLst/>
            <a:gdLst/>
            <a:ahLst/>
            <a:cxnLst/>
            <a:rect l="l" t="t" r="r" b="b"/>
            <a:pathLst>
              <a:path w="38849" h="38836">
                <a:moveTo>
                  <a:pt x="0" y="19418"/>
                </a:moveTo>
                <a:lnTo>
                  <a:pt x="4920" y="32350"/>
                </a:lnTo>
                <a:lnTo>
                  <a:pt x="17037" y="38695"/>
                </a:lnTo>
                <a:lnTo>
                  <a:pt x="19392" y="38836"/>
                </a:lnTo>
                <a:lnTo>
                  <a:pt x="32319" y="33933"/>
                </a:lnTo>
                <a:lnTo>
                  <a:pt x="38701" y="21828"/>
                </a:lnTo>
                <a:lnTo>
                  <a:pt x="38849" y="19418"/>
                </a:lnTo>
                <a:lnTo>
                  <a:pt x="33924" y="6513"/>
                </a:lnTo>
                <a:lnTo>
                  <a:pt x="21801" y="147"/>
                </a:lnTo>
                <a:lnTo>
                  <a:pt x="19392" y="0"/>
                </a:lnTo>
                <a:lnTo>
                  <a:pt x="6487" y="4927"/>
                </a:lnTo>
                <a:lnTo>
                  <a:pt x="141" y="17060"/>
                </a:lnTo>
                <a:lnTo>
                  <a:pt x="0" y="1941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3091464" y="9497660"/>
            <a:ext cx="38849" cy="38836"/>
          </a:xfrm>
          <a:custGeom>
            <a:avLst/>
            <a:gdLst/>
            <a:ahLst/>
            <a:cxnLst/>
            <a:rect l="l" t="t" r="r" b="b"/>
            <a:pathLst>
              <a:path w="38849" h="38836">
                <a:moveTo>
                  <a:pt x="0" y="19418"/>
                </a:moveTo>
                <a:lnTo>
                  <a:pt x="4920" y="32350"/>
                </a:lnTo>
                <a:lnTo>
                  <a:pt x="17037" y="38695"/>
                </a:lnTo>
                <a:lnTo>
                  <a:pt x="19392" y="38836"/>
                </a:lnTo>
                <a:lnTo>
                  <a:pt x="32319" y="33933"/>
                </a:lnTo>
                <a:lnTo>
                  <a:pt x="38701" y="21828"/>
                </a:lnTo>
                <a:lnTo>
                  <a:pt x="38849" y="19418"/>
                </a:lnTo>
                <a:lnTo>
                  <a:pt x="33924" y="6513"/>
                </a:lnTo>
                <a:lnTo>
                  <a:pt x="21801" y="147"/>
                </a:lnTo>
                <a:lnTo>
                  <a:pt x="19392" y="0"/>
                </a:lnTo>
                <a:lnTo>
                  <a:pt x="6487" y="4927"/>
                </a:lnTo>
                <a:lnTo>
                  <a:pt x="141" y="17060"/>
                </a:lnTo>
                <a:lnTo>
                  <a:pt x="0" y="19418"/>
                </a:lnTo>
                <a:close/>
              </a:path>
            </a:pathLst>
          </a:custGeom>
          <a:ln w="4762">
            <a:solidFill>
              <a:srgbClr val="564F9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2987147" y="9599982"/>
            <a:ext cx="36931" cy="36931"/>
          </a:xfrm>
          <a:custGeom>
            <a:avLst/>
            <a:gdLst/>
            <a:ahLst/>
            <a:cxnLst/>
            <a:rect l="l" t="t" r="r" b="b"/>
            <a:pathLst>
              <a:path w="36931" h="36931">
                <a:moveTo>
                  <a:pt x="0" y="12471"/>
                </a:moveTo>
                <a:lnTo>
                  <a:pt x="109" y="24787"/>
                </a:lnTo>
                <a:lnTo>
                  <a:pt x="7398" y="34420"/>
                </a:lnTo>
                <a:lnTo>
                  <a:pt x="12471" y="36931"/>
                </a:lnTo>
                <a:lnTo>
                  <a:pt x="24790" y="36818"/>
                </a:lnTo>
                <a:lnTo>
                  <a:pt x="34424" y="29524"/>
                </a:lnTo>
                <a:lnTo>
                  <a:pt x="36931" y="24447"/>
                </a:lnTo>
                <a:lnTo>
                  <a:pt x="36824" y="12128"/>
                </a:lnTo>
                <a:lnTo>
                  <a:pt x="29531" y="2500"/>
                </a:lnTo>
                <a:lnTo>
                  <a:pt x="24460" y="0"/>
                </a:lnTo>
                <a:lnTo>
                  <a:pt x="12149" y="86"/>
                </a:lnTo>
                <a:lnTo>
                  <a:pt x="2518" y="7368"/>
                </a:lnTo>
                <a:lnTo>
                  <a:pt x="0" y="1247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2987147" y="9599982"/>
            <a:ext cx="36931" cy="36931"/>
          </a:xfrm>
          <a:custGeom>
            <a:avLst/>
            <a:gdLst/>
            <a:ahLst/>
            <a:cxnLst/>
            <a:rect l="l" t="t" r="r" b="b"/>
            <a:pathLst>
              <a:path w="36931" h="36931">
                <a:moveTo>
                  <a:pt x="0" y="12471"/>
                </a:moveTo>
                <a:lnTo>
                  <a:pt x="109" y="24787"/>
                </a:lnTo>
                <a:lnTo>
                  <a:pt x="7398" y="34420"/>
                </a:lnTo>
                <a:lnTo>
                  <a:pt x="12471" y="36931"/>
                </a:lnTo>
                <a:lnTo>
                  <a:pt x="24790" y="36818"/>
                </a:lnTo>
                <a:lnTo>
                  <a:pt x="34424" y="29524"/>
                </a:lnTo>
                <a:lnTo>
                  <a:pt x="36931" y="24447"/>
                </a:lnTo>
                <a:lnTo>
                  <a:pt x="36824" y="12128"/>
                </a:lnTo>
                <a:lnTo>
                  <a:pt x="29531" y="2500"/>
                </a:lnTo>
                <a:lnTo>
                  <a:pt x="24460" y="0"/>
                </a:lnTo>
                <a:lnTo>
                  <a:pt x="12149" y="86"/>
                </a:lnTo>
                <a:lnTo>
                  <a:pt x="2518" y="7368"/>
                </a:lnTo>
                <a:lnTo>
                  <a:pt x="0" y="12471"/>
                </a:lnTo>
                <a:close/>
              </a:path>
            </a:pathLst>
          </a:custGeom>
          <a:ln w="4762">
            <a:solidFill>
              <a:srgbClr val="00AB4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2826038" y="9444094"/>
            <a:ext cx="38832" cy="38839"/>
          </a:xfrm>
          <a:custGeom>
            <a:avLst/>
            <a:gdLst/>
            <a:ahLst/>
            <a:cxnLst/>
            <a:rect l="l" t="t" r="r" b="b"/>
            <a:pathLst>
              <a:path w="38832" h="38839">
                <a:moveTo>
                  <a:pt x="3710" y="7995"/>
                </a:moveTo>
                <a:lnTo>
                  <a:pt x="0" y="19413"/>
                </a:lnTo>
                <a:lnTo>
                  <a:pt x="3527" y="30591"/>
                </a:lnTo>
                <a:lnTo>
                  <a:pt x="8003" y="35122"/>
                </a:lnTo>
                <a:lnTo>
                  <a:pt x="19400" y="38839"/>
                </a:lnTo>
                <a:lnTo>
                  <a:pt x="30582" y="35311"/>
                </a:lnTo>
                <a:lnTo>
                  <a:pt x="35130" y="30817"/>
                </a:lnTo>
                <a:lnTo>
                  <a:pt x="38832" y="19419"/>
                </a:lnTo>
                <a:lnTo>
                  <a:pt x="35295" y="8232"/>
                </a:lnTo>
                <a:lnTo>
                  <a:pt x="30824" y="3703"/>
                </a:lnTo>
                <a:lnTo>
                  <a:pt x="19421" y="0"/>
                </a:lnTo>
                <a:lnTo>
                  <a:pt x="8231" y="3534"/>
                </a:lnTo>
                <a:lnTo>
                  <a:pt x="3710" y="7995"/>
                </a:lnTo>
                <a:close/>
              </a:path>
            </a:pathLst>
          </a:custGeom>
          <a:ln w="4762">
            <a:solidFill>
              <a:srgbClr val="3A75B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3067657" y="9640457"/>
            <a:ext cx="37137" cy="37132"/>
          </a:xfrm>
          <a:custGeom>
            <a:avLst/>
            <a:gdLst/>
            <a:ahLst/>
            <a:cxnLst/>
            <a:rect l="l" t="t" r="r" b="b"/>
            <a:pathLst>
              <a:path w="37137" h="37132">
                <a:moveTo>
                  <a:pt x="7156" y="2853"/>
                </a:moveTo>
                <a:lnTo>
                  <a:pt x="101" y="12546"/>
                </a:lnTo>
                <a:lnTo>
                  <a:pt x="0" y="24268"/>
                </a:lnTo>
                <a:lnTo>
                  <a:pt x="2863" y="29993"/>
                </a:lnTo>
                <a:lnTo>
                  <a:pt x="12565" y="37030"/>
                </a:lnTo>
                <a:lnTo>
                  <a:pt x="24303" y="37132"/>
                </a:lnTo>
                <a:lnTo>
                  <a:pt x="29990" y="34298"/>
                </a:lnTo>
                <a:lnTo>
                  <a:pt x="37038" y="24575"/>
                </a:lnTo>
                <a:lnTo>
                  <a:pt x="37137" y="12851"/>
                </a:lnTo>
                <a:lnTo>
                  <a:pt x="34283" y="7158"/>
                </a:lnTo>
                <a:lnTo>
                  <a:pt x="24580" y="100"/>
                </a:lnTo>
                <a:lnTo>
                  <a:pt x="12848" y="0"/>
                </a:lnTo>
                <a:lnTo>
                  <a:pt x="7156" y="2853"/>
                </a:lnTo>
                <a:close/>
              </a:path>
            </a:pathLst>
          </a:custGeom>
          <a:ln w="4762">
            <a:solidFill>
              <a:srgbClr val="EF862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2967439" y="9510437"/>
            <a:ext cx="38856" cy="38832"/>
          </a:xfrm>
          <a:custGeom>
            <a:avLst/>
            <a:gdLst/>
            <a:ahLst/>
            <a:cxnLst/>
            <a:rect l="l" t="t" r="r" b="b"/>
            <a:pathLst>
              <a:path w="38856" h="38832">
                <a:moveTo>
                  <a:pt x="13414" y="961"/>
                </a:moveTo>
                <a:lnTo>
                  <a:pt x="3512" y="8283"/>
                </a:lnTo>
                <a:lnTo>
                  <a:pt x="0" y="19836"/>
                </a:lnTo>
                <a:lnTo>
                  <a:pt x="955" y="25422"/>
                </a:lnTo>
                <a:lnTo>
                  <a:pt x="8287" y="35328"/>
                </a:lnTo>
                <a:lnTo>
                  <a:pt x="19843" y="38832"/>
                </a:lnTo>
                <a:lnTo>
                  <a:pt x="25415" y="37880"/>
                </a:lnTo>
                <a:lnTo>
                  <a:pt x="35337" y="30549"/>
                </a:lnTo>
                <a:lnTo>
                  <a:pt x="38856" y="19005"/>
                </a:lnTo>
                <a:lnTo>
                  <a:pt x="37899" y="13407"/>
                </a:lnTo>
                <a:lnTo>
                  <a:pt x="30565" y="3513"/>
                </a:lnTo>
                <a:lnTo>
                  <a:pt x="19026" y="0"/>
                </a:lnTo>
                <a:lnTo>
                  <a:pt x="13414" y="961"/>
                </a:lnTo>
                <a:close/>
              </a:path>
            </a:pathLst>
          </a:custGeom>
          <a:ln w="4762">
            <a:solidFill>
              <a:srgbClr val="C6332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2916005" y="9673101"/>
            <a:ext cx="38823" cy="38836"/>
          </a:xfrm>
          <a:custGeom>
            <a:avLst/>
            <a:gdLst/>
            <a:ahLst/>
            <a:cxnLst/>
            <a:rect l="l" t="t" r="r" b="b"/>
            <a:pathLst>
              <a:path w="38823" h="38836">
                <a:moveTo>
                  <a:pt x="19418" y="0"/>
                </a:moveTo>
                <a:lnTo>
                  <a:pt x="6501" y="4919"/>
                </a:lnTo>
                <a:lnTo>
                  <a:pt x="145" y="17041"/>
                </a:lnTo>
                <a:lnTo>
                  <a:pt x="0" y="19431"/>
                </a:lnTo>
                <a:lnTo>
                  <a:pt x="4908" y="32326"/>
                </a:lnTo>
                <a:lnTo>
                  <a:pt x="17029" y="38690"/>
                </a:lnTo>
                <a:lnTo>
                  <a:pt x="19418" y="38836"/>
                </a:lnTo>
                <a:lnTo>
                  <a:pt x="32329" y="33919"/>
                </a:lnTo>
                <a:lnTo>
                  <a:pt x="38681" y="21791"/>
                </a:lnTo>
                <a:lnTo>
                  <a:pt x="38823" y="19431"/>
                </a:lnTo>
                <a:lnTo>
                  <a:pt x="33904" y="6505"/>
                </a:lnTo>
                <a:lnTo>
                  <a:pt x="21792" y="144"/>
                </a:lnTo>
                <a:lnTo>
                  <a:pt x="19418" y="0"/>
                </a:lnTo>
                <a:close/>
              </a:path>
            </a:pathLst>
          </a:custGeom>
          <a:ln w="4762">
            <a:solidFill>
              <a:srgbClr val="F9DB2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2862731" y="9665460"/>
            <a:ext cx="36931" cy="36944"/>
          </a:xfrm>
          <a:custGeom>
            <a:avLst/>
            <a:gdLst/>
            <a:ahLst/>
            <a:cxnLst/>
            <a:rect l="l" t="t" r="r" b="b"/>
            <a:pathLst>
              <a:path w="36931" h="36944">
                <a:moveTo>
                  <a:pt x="24460" y="0"/>
                </a:moveTo>
                <a:lnTo>
                  <a:pt x="12141" y="112"/>
                </a:lnTo>
                <a:lnTo>
                  <a:pt x="2508" y="7405"/>
                </a:lnTo>
                <a:lnTo>
                  <a:pt x="0" y="12471"/>
                </a:lnTo>
                <a:lnTo>
                  <a:pt x="107" y="24788"/>
                </a:lnTo>
                <a:lnTo>
                  <a:pt x="7391" y="34427"/>
                </a:lnTo>
                <a:lnTo>
                  <a:pt x="12471" y="36944"/>
                </a:lnTo>
                <a:lnTo>
                  <a:pt x="24791" y="36835"/>
                </a:lnTo>
                <a:lnTo>
                  <a:pt x="34425" y="29545"/>
                </a:lnTo>
                <a:lnTo>
                  <a:pt x="36931" y="24472"/>
                </a:lnTo>
                <a:lnTo>
                  <a:pt x="36835" y="12152"/>
                </a:lnTo>
                <a:lnTo>
                  <a:pt x="29555" y="2518"/>
                </a:lnTo>
                <a:lnTo>
                  <a:pt x="2446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2862731" y="9665460"/>
            <a:ext cx="36931" cy="36944"/>
          </a:xfrm>
          <a:custGeom>
            <a:avLst/>
            <a:gdLst/>
            <a:ahLst/>
            <a:cxnLst/>
            <a:rect l="l" t="t" r="r" b="b"/>
            <a:pathLst>
              <a:path w="36931" h="36944">
                <a:moveTo>
                  <a:pt x="24460" y="0"/>
                </a:moveTo>
                <a:lnTo>
                  <a:pt x="12141" y="112"/>
                </a:lnTo>
                <a:lnTo>
                  <a:pt x="2508" y="7405"/>
                </a:lnTo>
                <a:lnTo>
                  <a:pt x="0" y="12471"/>
                </a:lnTo>
                <a:lnTo>
                  <a:pt x="107" y="24788"/>
                </a:lnTo>
                <a:lnTo>
                  <a:pt x="7391" y="34427"/>
                </a:lnTo>
                <a:lnTo>
                  <a:pt x="12471" y="36944"/>
                </a:lnTo>
                <a:lnTo>
                  <a:pt x="24791" y="36835"/>
                </a:lnTo>
                <a:lnTo>
                  <a:pt x="34425" y="29545"/>
                </a:lnTo>
                <a:lnTo>
                  <a:pt x="36931" y="24472"/>
                </a:lnTo>
                <a:lnTo>
                  <a:pt x="36835" y="12152"/>
                </a:lnTo>
                <a:lnTo>
                  <a:pt x="29555" y="2518"/>
                </a:lnTo>
                <a:lnTo>
                  <a:pt x="24460" y="0"/>
                </a:lnTo>
                <a:close/>
              </a:path>
            </a:pathLst>
          </a:custGeom>
          <a:ln w="4762">
            <a:solidFill>
              <a:srgbClr val="00A89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2774920" y="9601624"/>
            <a:ext cx="37130" cy="37105"/>
          </a:xfrm>
          <a:custGeom>
            <a:avLst/>
            <a:gdLst/>
            <a:ahLst/>
            <a:cxnLst/>
            <a:rect l="l" t="t" r="r" b="b"/>
            <a:pathLst>
              <a:path w="37130" h="37105">
                <a:moveTo>
                  <a:pt x="34272" y="7156"/>
                </a:moveTo>
                <a:lnTo>
                  <a:pt x="24584" y="100"/>
                </a:lnTo>
                <a:lnTo>
                  <a:pt x="12870" y="0"/>
                </a:lnTo>
                <a:lnTo>
                  <a:pt x="7145" y="2877"/>
                </a:lnTo>
                <a:lnTo>
                  <a:pt x="90" y="12567"/>
                </a:lnTo>
                <a:lnTo>
                  <a:pt x="0" y="24290"/>
                </a:lnTo>
                <a:lnTo>
                  <a:pt x="2852" y="29966"/>
                </a:lnTo>
                <a:lnTo>
                  <a:pt x="12561" y="37015"/>
                </a:lnTo>
                <a:lnTo>
                  <a:pt x="24298" y="37105"/>
                </a:lnTo>
                <a:lnTo>
                  <a:pt x="29967" y="34271"/>
                </a:lnTo>
                <a:lnTo>
                  <a:pt x="37022" y="24577"/>
                </a:lnTo>
                <a:lnTo>
                  <a:pt x="37130" y="12854"/>
                </a:lnTo>
                <a:lnTo>
                  <a:pt x="34272" y="715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2774920" y="9601624"/>
            <a:ext cx="37130" cy="37105"/>
          </a:xfrm>
          <a:custGeom>
            <a:avLst/>
            <a:gdLst/>
            <a:ahLst/>
            <a:cxnLst/>
            <a:rect l="l" t="t" r="r" b="b"/>
            <a:pathLst>
              <a:path w="37130" h="37105">
                <a:moveTo>
                  <a:pt x="34272" y="7156"/>
                </a:moveTo>
                <a:lnTo>
                  <a:pt x="24584" y="100"/>
                </a:lnTo>
                <a:lnTo>
                  <a:pt x="12870" y="0"/>
                </a:lnTo>
                <a:lnTo>
                  <a:pt x="7145" y="2877"/>
                </a:lnTo>
                <a:lnTo>
                  <a:pt x="90" y="12567"/>
                </a:lnTo>
                <a:lnTo>
                  <a:pt x="0" y="24290"/>
                </a:lnTo>
                <a:lnTo>
                  <a:pt x="2852" y="29966"/>
                </a:lnTo>
                <a:lnTo>
                  <a:pt x="12561" y="37015"/>
                </a:lnTo>
                <a:lnTo>
                  <a:pt x="24298" y="37105"/>
                </a:lnTo>
                <a:lnTo>
                  <a:pt x="29967" y="34271"/>
                </a:lnTo>
                <a:lnTo>
                  <a:pt x="37022" y="24577"/>
                </a:lnTo>
                <a:lnTo>
                  <a:pt x="37130" y="12854"/>
                </a:lnTo>
                <a:lnTo>
                  <a:pt x="34272" y="7156"/>
                </a:lnTo>
                <a:close/>
              </a:path>
            </a:pathLst>
          </a:custGeom>
          <a:ln w="4762">
            <a:solidFill>
              <a:srgbClr val="EC299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2726896" y="9494646"/>
            <a:ext cx="38833" cy="38844"/>
          </a:xfrm>
          <a:custGeom>
            <a:avLst/>
            <a:gdLst/>
            <a:ahLst/>
            <a:cxnLst/>
            <a:rect l="l" t="t" r="r" b="b"/>
            <a:pathLst>
              <a:path w="38833" h="38844">
                <a:moveTo>
                  <a:pt x="37877" y="13428"/>
                </a:moveTo>
                <a:lnTo>
                  <a:pt x="30560" y="3515"/>
                </a:lnTo>
                <a:lnTo>
                  <a:pt x="19010" y="0"/>
                </a:lnTo>
                <a:lnTo>
                  <a:pt x="13404" y="956"/>
                </a:lnTo>
                <a:lnTo>
                  <a:pt x="3500" y="8290"/>
                </a:lnTo>
                <a:lnTo>
                  <a:pt x="0" y="19857"/>
                </a:lnTo>
                <a:lnTo>
                  <a:pt x="945" y="25404"/>
                </a:lnTo>
                <a:lnTo>
                  <a:pt x="8265" y="35320"/>
                </a:lnTo>
                <a:lnTo>
                  <a:pt x="19807" y="38844"/>
                </a:lnTo>
                <a:lnTo>
                  <a:pt x="25418" y="37888"/>
                </a:lnTo>
                <a:lnTo>
                  <a:pt x="35325" y="30556"/>
                </a:lnTo>
                <a:lnTo>
                  <a:pt x="38833" y="19012"/>
                </a:lnTo>
                <a:lnTo>
                  <a:pt x="37877" y="1342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2726896" y="9494646"/>
            <a:ext cx="38833" cy="38844"/>
          </a:xfrm>
          <a:custGeom>
            <a:avLst/>
            <a:gdLst/>
            <a:ahLst/>
            <a:cxnLst/>
            <a:rect l="l" t="t" r="r" b="b"/>
            <a:pathLst>
              <a:path w="38833" h="38844">
                <a:moveTo>
                  <a:pt x="37877" y="13428"/>
                </a:moveTo>
                <a:lnTo>
                  <a:pt x="30560" y="3515"/>
                </a:lnTo>
                <a:lnTo>
                  <a:pt x="19010" y="0"/>
                </a:lnTo>
                <a:lnTo>
                  <a:pt x="13404" y="956"/>
                </a:lnTo>
                <a:lnTo>
                  <a:pt x="3500" y="8290"/>
                </a:lnTo>
                <a:lnTo>
                  <a:pt x="0" y="19857"/>
                </a:lnTo>
                <a:lnTo>
                  <a:pt x="945" y="25404"/>
                </a:lnTo>
                <a:lnTo>
                  <a:pt x="8265" y="35320"/>
                </a:lnTo>
                <a:lnTo>
                  <a:pt x="19807" y="38844"/>
                </a:lnTo>
                <a:lnTo>
                  <a:pt x="25418" y="37888"/>
                </a:lnTo>
                <a:lnTo>
                  <a:pt x="35325" y="30556"/>
                </a:lnTo>
                <a:lnTo>
                  <a:pt x="38833" y="19012"/>
                </a:lnTo>
                <a:lnTo>
                  <a:pt x="37877" y="13428"/>
                </a:lnTo>
                <a:close/>
              </a:path>
            </a:pathLst>
          </a:custGeom>
          <a:ln w="4762">
            <a:solidFill>
              <a:srgbClr val="78BE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2956427" y="9428753"/>
            <a:ext cx="38849" cy="38823"/>
          </a:xfrm>
          <a:custGeom>
            <a:avLst/>
            <a:gdLst/>
            <a:ahLst/>
            <a:cxnLst/>
            <a:rect l="l" t="t" r="r" b="b"/>
            <a:pathLst>
              <a:path w="38849" h="38823">
                <a:moveTo>
                  <a:pt x="38849" y="19418"/>
                </a:moveTo>
                <a:lnTo>
                  <a:pt x="33925" y="6506"/>
                </a:lnTo>
                <a:lnTo>
                  <a:pt x="21805" y="145"/>
                </a:lnTo>
                <a:lnTo>
                  <a:pt x="19418" y="0"/>
                </a:lnTo>
                <a:lnTo>
                  <a:pt x="6506" y="4907"/>
                </a:lnTo>
                <a:lnTo>
                  <a:pt x="145" y="17019"/>
                </a:lnTo>
                <a:lnTo>
                  <a:pt x="0" y="19405"/>
                </a:lnTo>
                <a:lnTo>
                  <a:pt x="4921" y="32325"/>
                </a:lnTo>
                <a:lnTo>
                  <a:pt x="17041" y="38679"/>
                </a:lnTo>
                <a:lnTo>
                  <a:pt x="19418" y="38823"/>
                </a:lnTo>
                <a:lnTo>
                  <a:pt x="32338" y="33908"/>
                </a:lnTo>
                <a:lnTo>
                  <a:pt x="38704" y="21795"/>
                </a:lnTo>
                <a:lnTo>
                  <a:pt x="38849" y="1941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2956427" y="9428753"/>
            <a:ext cx="38849" cy="38823"/>
          </a:xfrm>
          <a:custGeom>
            <a:avLst/>
            <a:gdLst/>
            <a:ahLst/>
            <a:cxnLst/>
            <a:rect l="l" t="t" r="r" b="b"/>
            <a:pathLst>
              <a:path w="38849" h="38823">
                <a:moveTo>
                  <a:pt x="38849" y="19418"/>
                </a:moveTo>
                <a:lnTo>
                  <a:pt x="33925" y="6506"/>
                </a:lnTo>
                <a:lnTo>
                  <a:pt x="21805" y="145"/>
                </a:lnTo>
                <a:lnTo>
                  <a:pt x="19418" y="0"/>
                </a:lnTo>
                <a:lnTo>
                  <a:pt x="6506" y="4907"/>
                </a:lnTo>
                <a:lnTo>
                  <a:pt x="145" y="17019"/>
                </a:lnTo>
                <a:lnTo>
                  <a:pt x="0" y="19405"/>
                </a:lnTo>
                <a:lnTo>
                  <a:pt x="4921" y="32325"/>
                </a:lnTo>
                <a:lnTo>
                  <a:pt x="17041" y="38679"/>
                </a:lnTo>
                <a:lnTo>
                  <a:pt x="19418" y="38823"/>
                </a:lnTo>
                <a:lnTo>
                  <a:pt x="32338" y="33908"/>
                </a:lnTo>
                <a:lnTo>
                  <a:pt x="38704" y="21795"/>
                </a:lnTo>
                <a:lnTo>
                  <a:pt x="38849" y="19418"/>
                </a:lnTo>
                <a:close/>
              </a:path>
            </a:pathLst>
          </a:custGeom>
          <a:ln w="4762">
            <a:solidFill>
              <a:srgbClr val="EC6F4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2861812" y="9330790"/>
            <a:ext cx="38834" cy="38828"/>
          </a:xfrm>
          <a:custGeom>
            <a:avLst/>
            <a:gdLst/>
            <a:ahLst/>
            <a:cxnLst/>
            <a:rect l="l" t="t" r="r" b="b"/>
            <a:pathLst>
              <a:path w="38834" h="38828">
                <a:moveTo>
                  <a:pt x="25416" y="37882"/>
                </a:moveTo>
                <a:lnTo>
                  <a:pt x="35328" y="30560"/>
                </a:lnTo>
                <a:lnTo>
                  <a:pt x="38834" y="18991"/>
                </a:lnTo>
                <a:lnTo>
                  <a:pt x="37887" y="13409"/>
                </a:lnTo>
                <a:lnTo>
                  <a:pt x="30555" y="3508"/>
                </a:lnTo>
                <a:lnTo>
                  <a:pt x="18999" y="0"/>
                </a:lnTo>
                <a:lnTo>
                  <a:pt x="13427" y="950"/>
                </a:lnTo>
                <a:lnTo>
                  <a:pt x="3519" y="8267"/>
                </a:lnTo>
                <a:lnTo>
                  <a:pt x="0" y="19817"/>
                </a:lnTo>
                <a:lnTo>
                  <a:pt x="955" y="25423"/>
                </a:lnTo>
                <a:lnTo>
                  <a:pt x="8292" y="35324"/>
                </a:lnTo>
                <a:lnTo>
                  <a:pt x="19856" y="38828"/>
                </a:lnTo>
                <a:lnTo>
                  <a:pt x="25416" y="3788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2861812" y="9330790"/>
            <a:ext cx="38834" cy="38828"/>
          </a:xfrm>
          <a:custGeom>
            <a:avLst/>
            <a:gdLst/>
            <a:ahLst/>
            <a:cxnLst/>
            <a:rect l="l" t="t" r="r" b="b"/>
            <a:pathLst>
              <a:path w="38834" h="38828">
                <a:moveTo>
                  <a:pt x="25416" y="37882"/>
                </a:moveTo>
                <a:lnTo>
                  <a:pt x="35328" y="30560"/>
                </a:lnTo>
                <a:lnTo>
                  <a:pt x="38834" y="18991"/>
                </a:lnTo>
                <a:lnTo>
                  <a:pt x="37887" y="13409"/>
                </a:lnTo>
                <a:lnTo>
                  <a:pt x="30555" y="3508"/>
                </a:lnTo>
                <a:lnTo>
                  <a:pt x="18999" y="0"/>
                </a:lnTo>
                <a:lnTo>
                  <a:pt x="13427" y="950"/>
                </a:lnTo>
                <a:lnTo>
                  <a:pt x="3519" y="8267"/>
                </a:lnTo>
                <a:lnTo>
                  <a:pt x="0" y="19817"/>
                </a:lnTo>
                <a:lnTo>
                  <a:pt x="955" y="25423"/>
                </a:lnTo>
                <a:lnTo>
                  <a:pt x="8292" y="35324"/>
                </a:lnTo>
                <a:lnTo>
                  <a:pt x="19856" y="38828"/>
                </a:lnTo>
                <a:lnTo>
                  <a:pt x="25416" y="37882"/>
                </a:lnTo>
                <a:close/>
              </a:path>
            </a:pathLst>
          </a:custGeom>
          <a:ln w="4762">
            <a:solidFill>
              <a:srgbClr val="ECA0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2974602" y="9328715"/>
            <a:ext cx="36931" cy="36931"/>
          </a:xfrm>
          <a:custGeom>
            <a:avLst/>
            <a:gdLst/>
            <a:ahLst/>
            <a:cxnLst/>
            <a:rect l="l" t="t" r="r" b="b"/>
            <a:pathLst>
              <a:path w="36931" h="36931">
                <a:moveTo>
                  <a:pt x="12458" y="36931"/>
                </a:moveTo>
                <a:lnTo>
                  <a:pt x="24793" y="36823"/>
                </a:lnTo>
                <a:lnTo>
                  <a:pt x="34425" y="29541"/>
                </a:lnTo>
                <a:lnTo>
                  <a:pt x="36931" y="24472"/>
                </a:lnTo>
                <a:lnTo>
                  <a:pt x="36827" y="12144"/>
                </a:lnTo>
                <a:lnTo>
                  <a:pt x="29544" y="2514"/>
                </a:lnTo>
                <a:lnTo>
                  <a:pt x="24460" y="0"/>
                </a:lnTo>
                <a:lnTo>
                  <a:pt x="12127" y="105"/>
                </a:lnTo>
                <a:lnTo>
                  <a:pt x="2501" y="7390"/>
                </a:lnTo>
                <a:lnTo>
                  <a:pt x="0" y="12446"/>
                </a:lnTo>
                <a:lnTo>
                  <a:pt x="91" y="24768"/>
                </a:lnTo>
                <a:lnTo>
                  <a:pt x="7362" y="34402"/>
                </a:lnTo>
                <a:lnTo>
                  <a:pt x="12458" y="3693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2974602" y="9328715"/>
            <a:ext cx="36931" cy="36931"/>
          </a:xfrm>
          <a:custGeom>
            <a:avLst/>
            <a:gdLst/>
            <a:ahLst/>
            <a:cxnLst/>
            <a:rect l="l" t="t" r="r" b="b"/>
            <a:pathLst>
              <a:path w="36931" h="36931">
                <a:moveTo>
                  <a:pt x="12458" y="36931"/>
                </a:moveTo>
                <a:lnTo>
                  <a:pt x="24793" y="36823"/>
                </a:lnTo>
                <a:lnTo>
                  <a:pt x="34425" y="29541"/>
                </a:lnTo>
                <a:lnTo>
                  <a:pt x="36931" y="24472"/>
                </a:lnTo>
                <a:lnTo>
                  <a:pt x="36827" y="12144"/>
                </a:lnTo>
                <a:lnTo>
                  <a:pt x="29544" y="2514"/>
                </a:lnTo>
                <a:lnTo>
                  <a:pt x="24460" y="0"/>
                </a:lnTo>
                <a:lnTo>
                  <a:pt x="12127" y="105"/>
                </a:lnTo>
                <a:lnTo>
                  <a:pt x="2501" y="7390"/>
                </a:lnTo>
                <a:lnTo>
                  <a:pt x="0" y="12446"/>
                </a:lnTo>
                <a:lnTo>
                  <a:pt x="91" y="24768"/>
                </a:lnTo>
                <a:lnTo>
                  <a:pt x="7362" y="34402"/>
                </a:lnTo>
                <a:lnTo>
                  <a:pt x="12458" y="36931"/>
                </a:lnTo>
                <a:close/>
              </a:path>
            </a:pathLst>
          </a:custGeom>
          <a:ln w="4762">
            <a:solidFill>
              <a:srgbClr val="F9DB2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3255353" y="9489217"/>
            <a:ext cx="71474" cy="71471"/>
          </a:xfrm>
          <a:custGeom>
            <a:avLst/>
            <a:gdLst/>
            <a:ahLst/>
            <a:cxnLst/>
            <a:rect l="l" t="t" r="r" b="b"/>
            <a:pathLst>
              <a:path w="71474" h="71471">
                <a:moveTo>
                  <a:pt x="24669" y="69732"/>
                </a:moveTo>
                <a:lnTo>
                  <a:pt x="37234" y="71471"/>
                </a:lnTo>
                <a:lnTo>
                  <a:pt x="49187" y="68875"/>
                </a:lnTo>
                <a:lnTo>
                  <a:pt x="59514" y="62462"/>
                </a:lnTo>
                <a:lnTo>
                  <a:pt x="67198" y="52751"/>
                </a:lnTo>
                <a:lnTo>
                  <a:pt x="69741" y="46796"/>
                </a:lnTo>
                <a:lnTo>
                  <a:pt x="71474" y="34235"/>
                </a:lnTo>
                <a:lnTo>
                  <a:pt x="68875" y="22283"/>
                </a:lnTo>
                <a:lnTo>
                  <a:pt x="62456" y="11957"/>
                </a:lnTo>
                <a:lnTo>
                  <a:pt x="52731" y="4275"/>
                </a:lnTo>
                <a:lnTo>
                  <a:pt x="46767" y="1736"/>
                </a:lnTo>
                <a:lnTo>
                  <a:pt x="34220" y="0"/>
                </a:lnTo>
                <a:lnTo>
                  <a:pt x="22277" y="2602"/>
                </a:lnTo>
                <a:lnTo>
                  <a:pt x="11955" y="9026"/>
                </a:lnTo>
                <a:lnTo>
                  <a:pt x="4273" y="18752"/>
                </a:lnTo>
                <a:lnTo>
                  <a:pt x="1733" y="24711"/>
                </a:lnTo>
                <a:lnTo>
                  <a:pt x="0" y="37278"/>
                </a:lnTo>
                <a:lnTo>
                  <a:pt x="2604" y="49229"/>
                </a:lnTo>
                <a:lnTo>
                  <a:pt x="9030" y="59547"/>
                </a:lnTo>
                <a:lnTo>
                  <a:pt x="18757" y="67217"/>
                </a:lnTo>
                <a:lnTo>
                  <a:pt x="24669" y="6973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3255353" y="9489217"/>
            <a:ext cx="71474" cy="71471"/>
          </a:xfrm>
          <a:custGeom>
            <a:avLst/>
            <a:gdLst/>
            <a:ahLst/>
            <a:cxnLst/>
            <a:rect l="l" t="t" r="r" b="b"/>
            <a:pathLst>
              <a:path w="71474" h="71471">
                <a:moveTo>
                  <a:pt x="24669" y="69732"/>
                </a:moveTo>
                <a:lnTo>
                  <a:pt x="37234" y="71471"/>
                </a:lnTo>
                <a:lnTo>
                  <a:pt x="49187" y="68875"/>
                </a:lnTo>
                <a:lnTo>
                  <a:pt x="59514" y="62462"/>
                </a:lnTo>
                <a:lnTo>
                  <a:pt x="67198" y="52751"/>
                </a:lnTo>
                <a:lnTo>
                  <a:pt x="69741" y="46796"/>
                </a:lnTo>
                <a:lnTo>
                  <a:pt x="71474" y="34235"/>
                </a:lnTo>
                <a:lnTo>
                  <a:pt x="68875" y="22283"/>
                </a:lnTo>
                <a:lnTo>
                  <a:pt x="62456" y="11957"/>
                </a:lnTo>
                <a:lnTo>
                  <a:pt x="52731" y="4275"/>
                </a:lnTo>
                <a:lnTo>
                  <a:pt x="46767" y="1736"/>
                </a:lnTo>
                <a:lnTo>
                  <a:pt x="34220" y="0"/>
                </a:lnTo>
                <a:lnTo>
                  <a:pt x="22277" y="2602"/>
                </a:lnTo>
                <a:lnTo>
                  <a:pt x="11955" y="9026"/>
                </a:lnTo>
                <a:lnTo>
                  <a:pt x="4273" y="18752"/>
                </a:lnTo>
                <a:lnTo>
                  <a:pt x="1733" y="24711"/>
                </a:lnTo>
                <a:lnTo>
                  <a:pt x="0" y="37278"/>
                </a:lnTo>
                <a:lnTo>
                  <a:pt x="2604" y="49229"/>
                </a:lnTo>
                <a:lnTo>
                  <a:pt x="9030" y="59547"/>
                </a:lnTo>
                <a:lnTo>
                  <a:pt x="18757" y="67217"/>
                </a:lnTo>
                <a:lnTo>
                  <a:pt x="24669" y="69732"/>
                </a:lnTo>
                <a:close/>
              </a:path>
            </a:pathLst>
          </a:custGeom>
          <a:ln w="11201">
            <a:solidFill>
              <a:srgbClr val="F9DB2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3739224" y="9453089"/>
            <a:ext cx="71434" cy="71439"/>
          </a:xfrm>
          <a:custGeom>
            <a:avLst/>
            <a:gdLst/>
            <a:ahLst/>
            <a:cxnLst/>
            <a:rect l="l" t="t" r="r" b="b"/>
            <a:pathLst>
              <a:path w="71434" h="71439">
                <a:moveTo>
                  <a:pt x="14728" y="64647"/>
                </a:moveTo>
                <a:lnTo>
                  <a:pt x="25775" y="70083"/>
                </a:lnTo>
                <a:lnTo>
                  <a:pt x="37583" y="71439"/>
                </a:lnTo>
                <a:lnTo>
                  <a:pt x="49112" y="68886"/>
                </a:lnTo>
                <a:lnTo>
                  <a:pt x="59325" y="62591"/>
                </a:lnTo>
                <a:lnTo>
                  <a:pt x="64639" y="56747"/>
                </a:lnTo>
                <a:lnTo>
                  <a:pt x="70071" y="45678"/>
                </a:lnTo>
                <a:lnTo>
                  <a:pt x="71434" y="33857"/>
                </a:lnTo>
                <a:lnTo>
                  <a:pt x="68894" y="22321"/>
                </a:lnTo>
                <a:lnTo>
                  <a:pt x="62618" y="12105"/>
                </a:lnTo>
                <a:lnTo>
                  <a:pt x="56765" y="6773"/>
                </a:lnTo>
                <a:lnTo>
                  <a:pt x="45702" y="1353"/>
                </a:lnTo>
                <a:lnTo>
                  <a:pt x="33888" y="0"/>
                </a:lnTo>
                <a:lnTo>
                  <a:pt x="22355" y="2546"/>
                </a:lnTo>
                <a:lnTo>
                  <a:pt x="12134" y="8825"/>
                </a:lnTo>
                <a:lnTo>
                  <a:pt x="6778" y="14697"/>
                </a:lnTo>
                <a:lnTo>
                  <a:pt x="1355" y="25747"/>
                </a:lnTo>
                <a:lnTo>
                  <a:pt x="0" y="37559"/>
                </a:lnTo>
                <a:lnTo>
                  <a:pt x="2552" y="49093"/>
                </a:lnTo>
                <a:lnTo>
                  <a:pt x="8850" y="59310"/>
                </a:lnTo>
                <a:lnTo>
                  <a:pt x="14728" y="6464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3739224" y="9453089"/>
            <a:ext cx="71434" cy="71439"/>
          </a:xfrm>
          <a:custGeom>
            <a:avLst/>
            <a:gdLst/>
            <a:ahLst/>
            <a:cxnLst/>
            <a:rect l="l" t="t" r="r" b="b"/>
            <a:pathLst>
              <a:path w="71434" h="71439">
                <a:moveTo>
                  <a:pt x="14728" y="64647"/>
                </a:moveTo>
                <a:lnTo>
                  <a:pt x="25775" y="70083"/>
                </a:lnTo>
                <a:lnTo>
                  <a:pt x="37583" y="71439"/>
                </a:lnTo>
                <a:lnTo>
                  <a:pt x="49112" y="68886"/>
                </a:lnTo>
                <a:lnTo>
                  <a:pt x="59325" y="62591"/>
                </a:lnTo>
                <a:lnTo>
                  <a:pt x="64639" y="56747"/>
                </a:lnTo>
                <a:lnTo>
                  <a:pt x="70071" y="45678"/>
                </a:lnTo>
                <a:lnTo>
                  <a:pt x="71434" y="33857"/>
                </a:lnTo>
                <a:lnTo>
                  <a:pt x="68894" y="22321"/>
                </a:lnTo>
                <a:lnTo>
                  <a:pt x="62618" y="12105"/>
                </a:lnTo>
                <a:lnTo>
                  <a:pt x="56765" y="6773"/>
                </a:lnTo>
                <a:lnTo>
                  <a:pt x="45702" y="1353"/>
                </a:lnTo>
                <a:lnTo>
                  <a:pt x="33888" y="0"/>
                </a:lnTo>
                <a:lnTo>
                  <a:pt x="22355" y="2546"/>
                </a:lnTo>
                <a:lnTo>
                  <a:pt x="12134" y="8825"/>
                </a:lnTo>
                <a:lnTo>
                  <a:pt x="6778" y="14697"/>
                </a:lnTo>
                <a:lnTo>
                  <a:pt x="1355" y="25747"/>
                </a:lnTo>
                <a:lnTo>
                  <a:pt x="0" y="37559"/>
                </a:lnTo>
                <a:lnTo>
                  <a:pt x="2552" y="49093"/>
                </a:lnTo>
                <a:lnTo>
                  <a:pt x="8850" y="59310"/>
                </a:lnTo>
                <a:lnTo>
                  <a:pt x="14728" y="64647"/>
                </a:lnTo>
                <a:close/>
              </a:path>
            </a:pathLst>
          </a:custGeom>
          <a:ln w="11201">
            <a:solidFill>
              <a:srgbClr val="EC258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3837917" y="9795683"/>
            <a:ext cx="71483" cy="71457"/>
          </a:xfrm>
          <a:custGeom>
            <a:avLst/>
            <a:gdLst/>
            <a:ahLst/>
            <a:cxnLst/>
            <a:rect l="l" t="t" r="r" b="b"/>
            <a:pathLst>
              <a:path w="71483" h="71457">
                <a:moveTo>
                  <a:pt x="1724" y="24683"/>
                </a:moveTo>
                <a:lnTo>
                  <a:pt x="0" y="37256"/>
                </a:lnTo>
                <a:lnTo>
                  <a:pt x="2610" y="49213"/>
                </a:lnTo>
                <a:lnTo>
                  <a:pt x="9039" y="59534"/>
                </a:lnTo>
                <a:lnTo>
                  <a:pt x="18769" y="67201"/>
                </a:lnTo>
                <a:lnTo>
                  <a:pt x="24699" y="69717"/>
                </a:lnTo>
                <a:lnTo>
                  <a:pt x="37245" y="71457"/>
                </a:lnTo>
                <a:lnTo>
                  <a:pt x="49194" y="68860"/>
                </a:lnTo>
                <a:lnTo>
                  <a:pt x="59523" y="62444"/>
                </a:lnTo>
                <a:lnTo>
                  <a:pt x="67210" y="52724"/>
                </a:lnTo>
                <a:lnTo>
                  <a:pt x="69745" y="46781"/>
                </a:lnTo>
                <a:lnTo>
                  <a:pt x="71483" y="34243"/>
                </a:lnTo>
                <a:lnTo>
                  <a:pt x="68882" y="22298"/>
                </a:lnTo>
                <a:lnTo>
                  <a:pt x="62465" y="11966"/>
                </a:lnTo>
                <a:lnTo>
                  <a:pt x="52753" y="4268"/>
                </a:lnTo>
                <a:lnTo>
                  <a:pt x="46809" y="1721"/>
                </a:lnTo>
                <a:lnTo>
                  <a:pt x="34239" y="0"/>
                </a:lnTo>
                <a:lnTo>
                  <a:pt x="22281" y="2604"/>
                </a:lnTo>
                <a:lnTo>
                  <a:pt x="11950" y="9022"/>
                </a:lnTo>
                <a:lnTo>
                  <a:pt x="4262" y="18741"/>
                </a:lnTo>
                <a:lnTo>
                  <a:pt x="1724" y="2468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3837917" y="9795683"/>
            <a:ext cx="71483" cy="71457"/>
          </a:xfrm>
          <a:custGeom>
            <a:avLst/>
            <a:gdLst/>
            <a:ahLst/>
            <a:cxnLst/>
            <a:rect l="l" t="t" r="r" b="b"/>
            <a:pathLst>
              <a:path w="71483" h="71457">
                <a:moveTo>
                  <a:pt x="1724" y="24683"/>
                </a:moveTo>
                <a:lnTo>
                  <a:pt x="0" y="37256"/>
                </a:lnTo>
                <a:lnTo>
                  <a:pt x="2610" y="49213"/>
                </a:lnTo>
                <a:lnTo>
                  <a:pt x="9039" y="59534"/>
                </a:lnTo>
                <a:lnTo>
                  <a:pt x="18769" y="67201"/>
                </a:lnTo>
                <a:lnTo>
                  <a:pt x="24699" y="69717"/>
                </a:lnTo>
                <a:lnTo>
                  <a:pt x="37245" y="71457"/>
                </a:lnTo>
                <a:lnTo>
                  <a:pt x="49194" y="68860"/>
                </a:lnTo>
                <a:lnTo>
                  <a:pt x="59523" y="62444"/>
                </a:lnTo>
                <a:lnTo>
                  <a:pt x="67210" y="52724"/>
                </a:lnTo>
                <a:lnTo>
                  <a:pt x="69745" y="46781"/>
                </a:lnTo>
                <a:lnTo>
                  <a:pt x="71483" y="34243"/>
                </a:lnTo>
                <a:lnTo>
                  <a:pt x="68882" y="22298"/>
                </a:lnTo>
                <a:lnTo>
                  <a:pt x="62465" y="11966"/>
                </a:lnTo>
                <a:lnTo>
                  <a:pt x="52753" y="4268"/>
                </a:lnTo>
                <a:lnTo>
                  <a:pt x="46809" y="1721"/>
                </a:lnTo>
                <a:lnTo>
                  <a:pt x="34239" y="0"/>
                </a:lnTo>
                <a:lnTo>
                  <a:pt x="22281" y="2604"/>
                </a:lnTo>
                <a:lnTo>
                  <a:pt x="11950" y="9022"/>
                </a:lnTo>
                <a:lnTo>
                  <a:pt x="4262" y="18741"/>
                </a:lnTo>
                <a:lnTo>
                  <a:pt x="1724" y="24683"/>
                </a:lnTo>
                <a:close/>
              </a:path>
            </a:pathLst>
          </a:custGeom>
          <a:ln w="11201">
            <a:solidFill>
              <a:srgbClr val="00AB4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3777582" y="9610064"/>
            <a:ext cx="71423" cy="71444"/>
          </a:xfrm>
          <a:custGeom>
            <a:avLst/>
            <a:gdLst/>
            <a:ahLst/>
            <a:cxnLst/>
            <a:rect l="l" t="t" r="r" b="b"/>
            <a:pathLst>
              <a:path w="71423" h="71444">
                <a:moveTo>
                  <a:pt x="6794" y="14704"/>
                </a:moveTo>
                <a:lnTo>
                  <a:pt x="1359" y="25759"/>
                </a:lnTo>
                <a:lnTo>
                  <a:pt x="0" y="37570"/>
                </a:lnTo>
                <a:lnTo>
                  <a:pt x="2546" y="49101"/>
                </a:lnTo>
                <a:lnTo>
                  <a:pt x="8827" y="59318"/>
                </a:lnTo>
                <a:lnTo>
                  <a:pt x="14681" y="64653"/>
                </a:lnTo>
                <a:lnTo>
                  <a:pt x="25737" y="70085"/>
                </a:lnTo>
                <a:lnTo>
                  <a:pt x="37550" y="71444"/>
                </a:lnTo>
                <a:lnTo>
                  <a:pt x="49080" y="68896"/>
                </a:lnTo>
                <a:lnTo>
                  <a:pt x="59291" y="62608"/>
                </a:lnTo>
                <a:lnTo>
                  <a:pt x="64642" y="56716"/>
                </a:lnTo>
                <a:lnTo>
                  <a:pt x="70069" y="45667"/>
                </a:lnTo>
                <a:lnTo>
                  <a:pt x="71423" y="33856"/>
                </a:lnTo>
                <a:lnTo>
                  <a:pt x="68870" y="22323"/>
                </a:lnTo>
                <a:lnTo>
                  <a:pt x="62572" y="12105"/>
                </a:lnTo>
                <a:lnTo>
                  <a:pt x="56730" y="6792"/>
                </a:lnTo>
                <a:lnTo>
                  <a:pt x="45682" y="1357"/>
                </a:lnTo>
                <a:lnTo>
                  <a:pt x="33876" y="0"/>
                </a:lnTo>
                <a:lnTo>
                  <a:pt x="22347" y="2550"/>
                </a:lnTo>
                <a:lnTo>
                  <a:pt x="12131" y="8840"/>
                </a:lnTo>
                <a:lnTo>
                  <a:pt x="6794" y="14704"/>
                </a:lnTo>
                <a:close/>
              </a:path>
            </a:pathLst>
          </a:custGeom>
          <a:ln w="11201">
            <a:solidFill>
              <a:srgbClr val="3A75B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3697344" y="9980458"/>
            <a:ext cx="71372" cy="71366"/>
          </a:xfrm>
          <a:custGeom>
            <a:avLst/>
            <a:gdLst/>
            <a:ahLst/>
            <a:cxnLst/>
            <a:rect l="l" t="t" r="r" b="b"/>
            <a:pathLst>
              <a:path w="71372" h="71366">
                <a:moveTo>
                  <a:pt x="14671" y="6769"/>
                </a:moveTo>
                <a:lnTo>
                  <a:pt x="6087" y="15601"/>
                </a:lnTo>
                <a:lnTo>
                  <a:pt x="1142" y="26413"/>
                </a:lnTo>
                <a:lnTo>
                  <a:pt x="0" y="38169"/>
                </a:lnTo>
                <a:lnTo>
                  <a:pt x="2823" y="49834"/>
                </a:lnTo>
                <a:lnTo>
                  <a:pt x="6746" y="56718"/>
                </a:lnTo>
                <a:lnTo>
                  <a:pt x="15589" y="65275"/>
                </a:lnTo>
                <a:lnTo>
                  <a:pt x="26404" y="70215"/>
                </a:lnTo>
                <a:lnTo>
                  <a:pt x="38159" y="71366"/>
                </a:lnTo>
                <a:lnTo>
                  <a:pt x="49821" y="68553"/>
                </a:lnTo>
                <a:lnTo>
                  <a:pt x="56708" y="64631"/>
                </a:lnTo>
                <a:lnTo>
                  <a:pt x="65284" y="55786"/>
                </a:lnTo>
                <a:lnTo>
                  <a:pt x="70226" y="44964"/>
                </a:lnTo>
                <a:lnTo>
                  <a:pt x="71372" y="33203"/>
                </a:lnTo>
                <a:lnTo>
                  <a:pt x="68558" y="21539"/>
                </a:lnTo>
                <a:lnTo>
                  <a:pt x="64633" y="14643"/>
                </a:lnTo>
                <a:lnTo>
                  <a:pt x="55788" y="6069"/>
                </a:lnTo>
                <a:lnTo>
                  <a:pt x="44969" y="1133"/>
                </a:lnTo>
                <a:lnTo>
                  <a:pt x="33213" y="0"/>
                </a:lnTo>
                <a:lnTo>
                  <a:pt x="21555" y="2832"/>
                </a:lnTo>
                <a:lnTo>
                  <a:pt x="14671" y="6769"/>
                </a:lnTo>
                <a:close/>
              </a:path>
            </a:pathLst>
          </a:custGeom>
          <a:ln w="11201">
            <a:solidFill>
              <a:srgbClr val="EF862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3393752" y="9551006"/>
            <a:ext cx="70926" cy="70886"/>
          </a:xfrm>
          <a:custGeom>
            <a:avLst/>
            <a:gdLst/>
            <a:ahLst/>
            <a:cxnLst/>
            <a:rect l="l" t="t" r="r" b="b"/>
            <a:pathLst>
              <a:path w="70926" h="70886">
                <a:moveTo>
                  <a:pt x="24401" y="1444"/>
                </a:moveTo>
                <a:lnTo>
                  <a:pt x="13231" y="7405"/>
                </a:lnTo>
                <a:lnTo>
                  <a:pt x="5092" y="16531"/>
                </a:lnTo>
                <a:lnTo>
                  <a:pt x="507" y="27800"/>
                </a:lnTo>
                <a:lnTo>
                  <a:pt x="0" y="40190"/>
                </a:lnTo>
                <a:lnTo>
                  <a:pt x="1440" y="46490"/>
                </a:lnTo>
                <a:lnTo>
                  <a:pt x="7420" y="57651"/>
                </a:lnTo>
                <a:lnTo>
                  <a:pt x="16545" y="65787"/>
                </a:lnTo>
                <a:lnTo>
                  <a:pt x="27803" y="70374"/>
                </a:lnTo>
                <a:lnTo>
                  <a:pt x="40184" y="70886"/>
                </a:lnTo>
                <a:lnTo>
                  <a:pt x="46512" y="69439"/>
                </a:lnTo>
                <a:lnTo>
                  <a:pt x="57695" y="63453"/>
                </a:lnTo>
                <a:lnTo>
                  <a:pt x="65838" y="54318"/>
                </a:lnTo>
                <a:lnTo>
                  <a:pt x="70421" y="43057"/>
                </a:lnTo>
                <a:lnTo>
                  <a:pt x="70926" y="30689"/>
                </a:lnTo>
                <a:lnTo>
                  <a:pt x="69486" y="24405"/>
                </a:lnTo>
                <a:lnTo>
                  <a:pt x="63495" y="13234"/>
                </a:lnTo>
                <a:lnTo>
                  <a:pt x="54366" y="5097"/>
                </a:lnTo>
                <a:lnTo>
                  <a:pt x="43109" y="513"/>
                </a:lnTo>
                <a:lnTo>
                  <a:pt x="30731" y="0"/>
                </a:lnTo>
                <a:lnTo>
                  <a:pt x="24401" y="1444"/>
                </a:lnTo>
                <a:close/>
              </a:path>
            </a:pathLst>
          </a:custGeom>
          <a:ln w="11201">
            <a:solidFill>
              <a:srgbClr val="C6332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3505551" y="9750168"/>
            <a:ext cx="71539" cy="71551"/>
          </a:xfrm>
          <a:custGeom>
            <a:avLst/>
            <a:gdLst/>
            <a:ahLst/>
            <a:cxnLst/>
            <a:rect l="l" t="t" r="r" b="b"/>
            <a:pathLst>
              <a:path w="71539" h="71551">
                <a:moveTo>
                  <a:pt x="35763" y="0"/>
                </a:moveTo>
                <a:lnTo>
                  <a:pt x="21788" y="2837"/>
                </a:lnTo>
                <a:lnTo>
                  <a:pt x="10395" y="10570"/>
                </a:lnTo>
                <a:lnTo>
                  <a:pt x="2746" y="22025"/>
                </a:lnTo>
                <a:lnTo>
                  <a:pt x="0" y="35801"/>
                </a:lnTo>
                <a:lnTo>
                  <a:pt x="2819" y="49752"/>
                </a:lnTo>
                <a:lnTo>
                  <a:pt x="10537" y="61143"/>
                </a:lnTo>
                <a:lnTo>
                  <a:pt x="21984" y="68800"/>
                </a:lnTo>
                <a:lnTo>
                  <a:pt x="35763" y="71551"/>
                </a:lnTo>
                <a:lnTo>
                  <a:pt x="49735" y="68717"/>
                </a:lnTo>
                <a:lnTo>
                  <a:pt x="61137" y="60991"/>
                </a:lnTo>
                <a:lnTo>
                  <a:pt x="68796" y="49543"/>
                </a:lnTo>
                <a:lnTo>
                  <a:pt x="71539" y="35801"/>
                </a:lnTo>
                <a:lnTo>
                  <a:pt x="68704" y="21828"/>
                </a:lnTo>
                <a:lnTo>
                  <a:pt x="60980" y="10423"/>
                </a:lnTo>
                <a:lnTo>
                  <a:pt x="49536" y="2756"/>
                </a:lnTo>
                <a:lnTo>
                  <a:pt x="35763" y="0"/>
                </a:lnTo>
                <a:close/>
              </a:path>
            </a:pathLst>
          </a:custGeom>
          <a:ln w="11201">
            <a:solidFill>
              <a:srgbClr val="F9DB2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3374074" y="9931744"/>
            <a:ext cx="71441" cy="71438"/>
          </a:xfrm>
          <a:custGeom>
            <a:avLst/>
            <a:gdLst/>
            <a:ahLst/>
            <a:cxnLst/>
            <a:rect l="l" t="t" r="r" b="b"/>
            <a:pathLst>
              <a:path w="71441" h="71438">
                <a:moveTo>
                  <a:pt x="56754" y="6815"/>
                </a:moveTo>
                <a:lnTo>
                  <a:pt x="45689" y="1374"/>
                </a:lnTo>
                <a:lnTo>
                  <a:pt x="33873" y="0"/>
                </a:lnTo>
                <a:lnTo>
                  <a:pt x="22341" y="2532"/>
                </a:lnTo>
                <a:lnTo>
                  <a:pt x="12124" y="8813"/>
                </a:lnTo>
                <a:lnTo>
                  <a:pt x="6779" y="14689"/>
                </a:lnTo>
                <a:lnTo>
                  <a:pt x="1357" y="25766"/>
                </a:lnTo>
                <a:lnTo>
                  <a:pt x="0" y="37586"/>
                </a:lnTo>
                <a:lnTo>
                  <a:pt x="2548" y="49116"/>
                </a:lnTo>
                <a:lnTo>
                  <a:pt x="8842" y="59326"/>
                </a:lnTo>
                <a:lnTo>
                  <a:pt x="14691" y="64638"/>
                </a:lnTo>
                <a:lnTo>
                  <a:pt x="25747" y="70075"/>
                </a:lnTo>
                <a:lnTo>
                  <a:pt x="37561" y="71438"/>
                </a:lnTo>
                <a:lnTo>
                  <a:pt x="49095" y="68897"/>
                </a:lnTo>
                <a:lnTo>
                  <a:pt x="59315" y="62619"/>
                </a:lnTo>
                <a:lnTo>
                  <a:pt x="64653" y="56764"/>
                </a:lnTo>
                <a:lnTo>
                  <a:pt x="70083" y="45695"/>
                </a:lnTo>
                <a:lnTo>
                  <a:pt x="71441" y="33877"/>
                </a:lnTo>
                <a:lnTo>
                  <a:pt x="68894" y="22346"/>
                </a:lnTo>
                <a:lnTo>
                  <a:pt x="62607" y="12137"/>
                </a:lnTo>
                <a:lnTo>
                  <a:pt x="56754" y="681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3374074" y="9931744"/>
            <a:ext cx="71441" cy="71438"/>
          </a:xfrm>
          <a:custGeom>
            <a:avLst/>
            <a:gdLst/>
            <a:ahLst/>
            <a:cxnLst/>
            <a:rect l="l" t="t" r="r" b="b"/>
            <a:pathLst>
              <a:path w="71441" h="71438">
                <a:moveTo>
                  <a:pt x="56754" y="6815"/>
                </a:moveTo>
                <a:lnTo>
                  <a:pt x="45689" y="1374"/>
                </a:lnTo>
                <a:lnTo>
                  <a:pt x="33873" y="0"/>
                </a:lnTo>
                <a:lnTo>
                  <a:pt x="22341" y="2532"/>
                </a:lnTo>
                <a:lnTo>
                  <a:pt x="12124" y="8813"/>
                </a:lnTo>
                <a:lnTo>
                  <a:pt x="6779" y="14689"/>
                </a:lnTo>
                <a:lnTo>
                  <a:pt x="1357" y="25766"/>
                </a:lnTo>
                <a:lnTo>
                  <a:pt x="0" y="37586"/>
                </a:lnTo>
                <a:lnTo>
                  <a:pt x="2548" y="49116"/>
                </a:lnTo>
                <a:lnTo>
                  <a:pt x="8842" y="59326"/>
                </a:lnTo>
                <a:lnTo>
                  <a:pt x="14691" y="64638"/>
                </a:lnTo>
                <a:lnTo>
                  <a:pt x="25747" y="70075"/>
                </a:lnTo>
                <a:lnTo>
                  <a:pt x="37561" y="71438"/>
                </a:lnTo>
                <a:lnTo>
                  <a:pt x="49095" y="68897"/>
                </a:lnTo>
                <a:lnTo>
                  <a:pt x="59315" y="62619"/>
                </a:lnTo>
                <a:lnTo>
                  <a:pt x="64653" y="56764"/>
                </a:lnTo>
                <a:lnTo>
                  <a:pt x="70083" y="45695"/>
                </a:lnTo>
                <a:lnTo>
                  <a:pt x="71441" y="33877"/>
                </a:lnTo>
                <a:lnTo>
                  <a:pt x="68894" y="22346"/>
                </a:lnTo>
                <a:lnTo>
                  <a:pt x="62607" y="12137"/>
                </a:lnTo>
                <a:lnTo>
                  <a:pt x="56754" y="6815"/>
                </a:lnTo>
                <a:close/>
              </a:path>
            </a:pathLst>
          </a:custGeom>
          <a:ln w="11201">
            <a:solidFill>
              <a:srgbClr val="AB60A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3204720" y="10002872"/>
            <a:ext cx="71354" cy="71351"/>
          </a:xfrm>
          <a:custGeom>
            <a:avLst/>
            <a:gdLst/>
            <a:ahLst/>
            <a:cxnLst/>
            <a:rect l="l" t="t" r="r" b="b"/>
            <a:pathLst>
              <a:path w="71354" h="71351">
                <a:moveTo>
                  <a:pt x="64610" y="14666"/>
                </a:moveTo>
                <a:lnTo>
                  <a:pt x="55766" y="6090"/>
                </a:lnTo>
                <a:lnTo>
                  <a:pt x="44955" y="1146"/>
                </a:lnTo>
                <a:lnTo>
                  <a:pt x="33206" y="0"/>
                </a:lnTo>
                <a:lnTo>
                  <a:pt x="21545" y="2817"/>
                </a:lnTo>
                <a:lnTo>
                  <a:pt x="14636" y="6754"/>
                </a:lnTo>
                <a:lnTo>
                  <a:pt x="6068" y="15594"/>
                </a:lnTo>
                <a:lnTo>
                  <a:pt x="1133" y="26409"/>
                </a:lnTo>
                <a:lnTo>
                  <a:pt x="0" y="38163"/>
                </a:lnTo>
                <a:lnTo>
                  <a:pt x="2837" y="49819"/>
                </a:lnTo>
                <a:lnTo>
                  <a:pt x="6762" y="56677"/>
                </a:lnTo>
                <a:lnTo>
                  <a:pt x="15597" y="65265"/>
                </a:lnTo>
                <a:lnTo>
                  <a:pt x="26411" y="70210"/>
                </a:lnTo>
                <a:lnTo>
                  <a:pt x="38166" y="71351"/>
                </a:lnTo>
                <a:lnTo>
                  <a:pt x="49828" y="68524"/>
                </a:lnTo>
                <a:lnTo>
                  <a:pt x="56686" y="64615"/>
                </a:lnTo>
                <a:lnTo>
                  <a:pt x="65265" y="55775"/>
                </a:lnTo>
                <a:lnTo>
                  <a:pt x="70209" y="44957"/>
                </a:lnTo>
                <a:lnTo>
                  <a:pt x="71354" y="33200"/>
                </a:lnTo>
                <a:lnTo>
                  <a:pt x="68533" y="21542"/>
                </a:lnTo>
                <a:lnTo>
                  <a:pt x="64610" y="1466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3204720" y="10002872"/>
            <a:ext cx="71354" cy="71351"/>
          </a:xfrm>
          <a:custGeom>
            <a:avLst/>
            <a:gdLst/>
            <a:ahLst/>
            <a:cxnLst/>
            <a:rect l="l" t="t" r="r" b="b"/>
            <a:pathLst>
              <a:path w="71354" h="71351">
                <a:moveTo>
                  <a:pt x="64610" y="14666"/>
                </a:moveTo>
                <a:lnTo>
                  <a:pt x="55766" y="6090"/>
                </a:lnTo>
                <a:lnTo>
                  <a:pt x="44955" y="1146"/>
                </a:lnTo>
                <a:lnTo>
                  <a:pt x="33206" y="0"/>
                </a:lnTo>
                <a:lnTo>
                  <a:pt x="21545" y="2817"/>
                </a:lnTo>
                <a:lnTo>
                  <a:pt x="14636" y="6754"/>
                </a:lnTo>
                <a:lnTo>
                  <a:pt x="6068" y="15594"/>
                </a:lnTo>
                <a:lnTo>
                  <a:pt x="1133" y="26409"/>
                </a:lnTo>
                <a:lnTo>
                  <a:pt x="0" y="38163"/>
                </a:lnTo>
                <a:lnTo>
                  <a:pt x="2837" y="49819"/>
                </a:lnTo>
                <a:lnTo>
                  <a:pt x="6762" y="56677"/>
                </a:lnTo>
                <a:lnTo>
                  <a:pt x="15597" y="65265"/>
                </a:lnTo>
                <a:lnTo>
                  <a:pt x="26411" y="70210"/>
                </a:lnTo>
                <a:lnTo>
                  <a:pt x="38166" y="71351"/>
                </a:lnTo>
                <a:lnTo>
                  <a:pt x="49828" y="68524"/>
                </a:lnTo>
                <a:lnTo>
                  <a:pt x="56686" y="64615"/>
                </a:lnTo>
                <a:lnTo>
                  <a:pt x="65265" y="55775"/>
                </a:lnTo>
                <a:lnTo>
                  <a:pt x="70209" y="44957"/>
                </a:lnTo>
                <a:lnTo>
                  <a:pt x="71354" y="33200"/>
                </a:lnTo>
                <a:lnTo>
                  <a:pt x="68533" y="21542"/>
                </a:lnTo>
                <a:lnTo>
                  <a:pt x="64610" y="14666"/>
                </a:lnTo>
                <a:close/>
              </a:path>
            </a:pathLst>
          </a:custGeom>
          <a:ln w="11201">
            <a:solidFill>
              <a:srgbClr val="EC299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3258458" y="9874409"/>
            <a:ext cx="70906" cy="70901"/>
          </a:xfrm>
          <a:custGeom>
            <a:avLst/>
            <a:gdLst/>
            <a:ahLst/>
            <a:cxnLst/>
            <a:rect l="l" t="t" r="r" b="b"/>
            <a:pathLst>
              <a:path w="70906" h="70901">
                <a:moveTo>
                  <a:pt x="69462" y="24426"/>
                </a:moveTo>
                <a:lnTo>
                  <a:pt x="63478" y="13242"/>
                </a:lnTo>
                <a:lnTo>
                  <a:pt x="54346" y="5099"/>
                </a:lnTo>
                <a:lnTo>
                  <a:pt x="43082" y="513"/>
                </a:lnTo>
                <a:lnTo>
                  <a:pt x="30704" y="0"/>
                </a:lnTo>
                <a:lnTo>
                  <a:pt x="24390" y="1439"/>
                </a:lnTo>
                <a:lnTo>
                  <a:pt x="13215" y="7419"/>
                </a:lnTo>
                <a:lnTo>
                  <a:pt x="5079" y="16560"/>
                </a:lnTo>
                <a:lnTo>
                  <a:pt x="501" y="27835"/>
                </a:lnTo>
                <a:lnTo>
                  <a:pt x="0" y="40220"/>
                </a:lnTo>
                <a:lnTo>
                  <a:pt x="1428" y="46473"/>
                </a:lnTo>
                <a:lnTo>
                  <a:pt x="7401" y="57661"/>
                </a:lnTo>
                <a:lnTo>
                  <a:pt x="16523" y="65806"/>
                </a:lnTo>
                <a:lnTo>
                  <a:pt x="27777" y="70392"/>
                </a:lnTo>
                <a:lnTo>
                  <a:pt x="40148" y="70901"/>
                </a:lnTo>
                <a:lnTo>
                  <a:pt x="46488" y="69448"/>
                </a:lnTo>
                <a:lnTo>
                  <a:pt x="57671" y="63477"/>
                </a:lnTo>
                <a:lnTo>
                  <a:pt x="65816" y="54353"/>
                </a:lnTo>
                <a:lnTo>
                  <a:pt x="70402" y="43095"/>
                </a:lnTo>
                <a:lnTo>
                  <a:pt x="70906" y="30722"/>
                </a:lnTo>
                <a:lnTo>
                  <a:pt x="69462" y="2442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3258458" y="9874409"/>
            <a:ext cx="70906" cy="70901"/>
          </a:xfrm>
          <a:custGeom>
            <a:avLst/>
            <a:gdLst/>
            <a:ahLst/>
            <a:cxnLst/>
            <a:rect l="l" t="t" r="r" b="b"/>
            <a:pathLst>
              <a:path w="70906" h="70901">
                <a:moveTo>
                  <a:pt x="69462" y="24426"/>
                </a:moveTo>
                <a:lnTo>
                  <a:pt x="63478" y="13242"/>
                </a:lnTo>
                <a:lnTo>
                  <a:pt x="54346" y="5099"/>
                </a:lnTo>
                <a:lnTo>
                  <a:pt x="43082" y="513"/>
                </a:lnTo>
                <a:lnTo>
                  <a:pt x="30704" y="0"/>
                </a:lnTo>
                <a:lnTo>
                  <a:pt x="24390" y="1439"/>
                </a:lnTo>
                <a:lnTo>
                  <a:pt x="13215" y="7419"/>
                </a:lnTo>
                <a:lnTo>
                  <a:pt x="5079" y="16560"/>
                </a:lnTo>
                <a:lnTo>
                  <a:pt x="501" y="27835"/>
                </a:lnTo>
                <a:lnTo>
                  <a:pt x="0" y="40220"/>
                </a:lnTo>
                <a:lnTo>
                  <a:pt x="1428" y="46473"/>
                </a:lnTo>
                <a:lnTo>
                  <a:pt x="7401" y="57661"/>
                </a:lnTo>
                <a:lnTo>
                  <a:pt x="16523" y="65806"/>
                </a:lnTo>
                <a:lnTo>
                  <a:pt x="27777" y="70392"/>
                </a:lnTo>
                <a:lnTo>
                  <a:pt x="40148" y="70901"/>
                </a:lnTo>
                <a:lnTo>
                  <a:pt x="46488" y="69448"/>
                </a:lnTo>
                <a:lnTo>
                  <a:pt x="57671" y="63477"/>
                </a:lnTo>
                <a:lnTo>
                  <a:pt x="65816" y="54353"/>
                </a:lnTo>
                <a:lnTo>
                  <a:pt x="70402" y="43095"/>
                </a:lnTo>
                <a:lnTo>
                  <a:pt x="70906" y="30722"/>
                </a:lnTo>
                <a:lnTo>
                  <a:pt x="69462" y="24426"/>
                </a:lnTo>
                <a:close/>
              </a:path>
            </a:pathLst>
          </a:custGeom>
          <a:ln w="11201">
            <a:solidFill>
              <a:srgbClr val="78BE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3241995" y="9614623"/>
            <a:ext cx="71474" cy="71475"/>
          </a:xfrm>
          <a:custGeom>
            <a:avLst/>
            <a:gdLst/>
            <a:ahLst/>
            <a:cxnLst/>
            <a:rect l="l" t="t" r="r" b="b"/>
            <a:pathLst>
              <a:path w="71474" h="71475">
                <a:moveTo>
                  <a:pt x="69753" y="46782"/>
                </a:moveTo>
                <a:lnTo>
                  <a:pt x="71474" y="34219"/>
                </a:lnTo>
                <a:lnTo>
                  <a:pt x="68866" y="22263"/>
                </a:lnTo>
                <a:lnTo>
                  <a:pt x="62443" y="11932"/>
                </a:lnTo>
                <a:lnTo>
                  <a:pt x="52717" y="4248"/>
                </a:lnTo>
                <a:lnTo>
                  <a:pt x="46791" y="1722"/>
                </a:lnTo>
                <a:lnTo>
                  <a:pt x="34225" y="0"/>
                </a:lnTo>
                <a:lnTo>
                  <a:pt x="22265" y="2605"/>
                </a:lnTo>
                <a:lnTo>
                  <a:pt x="11932" y="9026"/>
                </a:lnTo>
                <a:lnTo>
                  <a:pt x="4251" y="18752"/>
                </a:lnTo>
                <a:lnTo>
                  <a:pt x="1731" y="24671"/>
                </a:lnTo>
                <a:lnTo>
                  <a:pt x="0" y="37219"/>
                </a:lnTo>
                <a:lnTo>
                  <a:pt x="2601" y="49165"/>
                </a:lnTo>
                <a:lnTo>
                  <a:pt x="9017" y="59494"/>
                </a:lnTo>
                <a:lnTo>
                  <a:pt x="18731" y="67193"/>
                </a:lnTo>
                <a:lnTo>
                  <a:pt x="24680" y="69743"/>
                </a:lnTo>
                <a:lnTo>
                  <a:pt x="37236" y="71475"/>
                </a:lnTo>
                <a:lnTo>
                  <a:pt x="49189" y="68874"/>
                </a:lnTo>
                <a:lnTo>
                  <a:pt x="59520" y="62457"/>
                </a:lnTo>
                <a:lnTo>
                  <a:pt x="67209" y="52741"/>
                </a:lnTo>
                <a:lnTo>
                  <a:pt x="69753" y="4678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3241995" y="9614623"/>
            <a:ext cx="71474" cy="71475"/>
          </a:xfrm>
          <a:custGeom>
            <a:avLst/>
            <a:gdLst/>
            <a:ahLst/>
            <a:cxnLst/>
            <a:rect l="l" t="t" r="r" b="b"/>
            <a:pathLst>
              <a:path w="71474" h="71475">
                <a:moveTo>
                  <a:pt x="69753" y="46782"/>
                </a:moveTo>
                <a:lnTo>
                  <a:pt x="71474" y="34219"/>
                </a:lnTo>
                <a:lnTo>
                  <a:pt x="68866" y="22263"/>
                </a:lnTo>
                <a:lnTo>
                  <a:pt x="62443" y="11932"/>
                </a:lnTo>
                <a:lnTo>
                  <a:pt x="52717" y="4248"/>
                </a:lnTo>
                <a:lnTo>
                  <a:pt x="46791" y="1722"/>
                </a:lnTo>
                <a:lnTo>
                  <a:pt x="34225" y="0"/>
                </a:lnTo>
                <a:lnTo>
                  <a:pt x="22265" y="2605"/>
                </a:lnTo>
                <a:lnTo>
                  <a:pt x="11932" y="9026"/>
                </a:lnTo>
                <a:lnTo>
                  <a:pt x="4251" y="18752"/>
                </a:lnTo>
                <a:lnTo>
                  <a:pt x="1731" y="24671"/>
                </a:lnTo>
                <a:lnTo>
                  <a:pt x="0" y="37219"/>
                </a:lnTo>
                <a:lnTo>
                  <a:pt x="2601" y="49165"/>
                </a:lnTo>
                <a:lnTo>
                  <a:pt x="9017" y="59494"/>
                </a:lnTo>
                <a:lnTo>
                  <a:pt x="18731" y="67193"/>
                </a:lnTo>
                <a:lnTo>
                  <a:pt x="24680" y="69743"/>
                </a:lnTo>
                <a:lnTo>
                  <a:pt x="37236" y="71475"/>
                </a:lnTo>
                <a:lnTo>
                  <a:pt x="49189" y="68874"/>
                </a:lnTo>
                <a:lnTo>
                  <a:pt x="59520" y="62457"/>
                </a:lnTo>
                <a:lnTo>
                  <a:pt x="67209" y="52741"/>
                </a:lnTo>
                <a:lnTo>
                  <a:pt x="69753" y="46782"/>
                </a:lnTo>
                <a:close/>
              </a:path>
            </a:pathLst>
          </a:custGeom>
          <a:ln w="11201">
            <a:solidFill>
              <a:srgbClr val="564F9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3449756" y="9407474"/>
            <a:ext cx="70898" cy="70913"/>
          </a:xfrm>
          <a:custGeom>
            <a:avLst/>
            <a:gdLst/>
            <a:ahLst/>
            <a:cxnLst/>
            <a:rect l="l" t="t" r="r" b="b"/>
            <a:pathLst>
              <a:path w="70898" h="70913">
                <a:moveTo>
                  <a:pt x="46501" y="69471"/>
                </a:moveTo>
                <a:lnTo>
                  <a:pt x="57683" y="63491"/>
                </a:lnTo>
                <a:lnTo>
                  <a:pt x="65820" y="54350"/>
                </a:lnTo>
                <a:lnTo>
                  <a:pt x="70397" y="43076"/>
                </a:lnTo>
                <a:lnTo>
                  <a:pt x="70898" y="30697"/>
                </a:lnTo>
                <a:lnTo>
                  <a:pt x="69462" y="24424"/>
                </a:lnTo>
                <a:lnTo>
                  <a:pt x="63482" y="13236"/>
                </a:lnTo>
                <a:lnTo>
                  <a:pt x="54350" y="5092"/>
                </a:lnTo>
                <a:lnTo>
                  <a:pt x="43086" y="508"/>
                </a:lnTo>
                <a:lnTo>
                  <a:pt x="30708" y="0"/>
                </a:lnTo>
                <a:lnTo>
                  <a:pt x="24415" y="1437"/>
                </a:lnTo>
                <a:lnTo>
                  <a:pt x="13234" y="7420"/>
                </a:lnTo>
                <a:lnTo>
                  <a:pt x="5092" y="16551"/>
                </a:lnTo>
                <a:lnTo>
                  <a:pt x="507" y="27811"/>
                </a:lnTo>
                <a:lnTo>
                  <a:pt x="0" y="40184"/>
                </a:lnTo>
                <a:lnTo>
                  <a:pt x="1441" y="46484"/>
                </a:lnTo>
                <a:lnTo>
                  <a:pt x="7417" y="57658"/>
                </a:lnTo>
                <a:lnTo>
                  <a:pt x="16545" y="65803"/>
                </a:lnTo>
                <a:lnTo>
                  <a:pt x="27805" y="70396"/>
                </a:lnTo>
                <a:lnTo>
                  <a:pt x="40181" y="70913"/>
                </a:lnTo>
                <a:lnTo>
                  <a:pt x="46501" y="6947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3449756" y="9407474"/>
            <a:ext cx="70898" cy="70913"/>
          </a:xfrm>
          <a:custGeom>
            <a:avLst/>
            <a:gdLst/>
            <a:ahLst/>
            <a:cxnLst/>
            <a:rect l="l" t="t" r="r" b="b"/>
            <a:pathLst>
              <a:path w="70898" h="70913">
                <a:moveTo>
                  <a:pt x="46501" y="69471"/>
                </a:moveTo>
                <a:lnTo>
                  <a:pt x="57683" y="63491"/>
                </a:lnTo>
                <a:lnTo>
                  <a:pt x="65820" y="54350"/>
                </a:lnTo>
                <a:lnTo>
                  <a:pt x="70397" y="43076"/>
                </a:lnTo>
                <a:lnTo>
                  <a:pt x="70898" y="30697"/>
                </a:lnTo>
                <a:lnTo>
                  <a:pt x="69462" y="24424"/>
                </a:lnTo>
                <a:lnTo>
                  <a:pt x="63482" y="13236"/>
                </a:lnTo>
                <a:lnTo>
                  <a:pt x="54350" y="5092"/>
                </a:lnTo>
                <a:lnTo>
                  <a:pt x="43086" y="508"/>
                </a:lnTo>
                <a:lnTo>
                  <a:pt x="30708" y="0"/>
                </a:lnTo>
                <a:lnTo>
                  <a:pt x="24415" y="1437"/>
                </a:lnTo>
                <a:lnTo>
                  <a:pt x="13234" y="7420"/>
                </a:lnTo>
                <a:lnTo>
                  <a:pt x="5092" y="16551"/>
                </a:lnTo>
                <a:lnTo>
                  <a:pt x="507" y="27811"/>
                </a:lnTo>
                <a:lnTo>
                  <a:pt x="0" y="40184"/>
                </a:lnTo>
                <a:lnTo>
                  <a:pt x="1441" y="46484"/>
                </a:lnTo>
                <a:lnTo>
                  <a:pt x="7417" y="57658"/>
                </a:lnTo>
                <a:lnTo>
                  <a:pt x="16545" y="65803"/>
                </a:lnTo>
                <a:lnTo>
                  <a:pt x="27805" y="70396"/>
                </a:lnTo>
                <a:lnTo>
                  <a:pt x="40181" y="70913"/>
                </a:lnTo>
                <a:lnTo>
                  <a:pt x="46501" y="69471"/>
                </a:lnTo>
                <a:close/>
              </a:path>
            </a:pathLst>
          </a:custGeom>
          <a:ln w="11201">
            <a:solidFill>
              <a:srgbClr val="ECA0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3683481" y="9560851"/>
            <a:ext cx="45408" cy="45424"/>
          </a:xfrm>
          <a:custGeom>
            <a:avLst/>
            <a:gdLst/>
            <a:ahLst/>
            <a:cxnLst/>
            <a:rect l="l" t="t" r="r" b="b"/>
            <a:pathLst>
              <a:path w="45408" h="45424">
                <a:moveTo>
                  <a:pt x="9303" y="41158"/>
                </a:moveTo>
                <a:lnTo>
                  <a:pt x="20616" y="45424"/>
                </a:lnTo>
                <a:lnTo>
                  <a:pt x="32182" y="43443"/>
                </a:lnTo>
                <a:lnTo>
                  <a:pt x="41129" y="36104"/>
                </a:lnTo>
                <a:lnTo>
                  <a:pt x="45408" y="24790"/>
                </a:lnTo>
                <a:lnTo>
                  <a:pt x="43439" y="13221"/>
                </a:lnTo>
                <a:lnTo>
                  <a:pt x="36100" y="4265"/>
                </a:lnTo>
                <a:lnTo>
                  <a:pt x="24785" y="0"/>
                </a:lnTo>
                <a:lnTo>
                  <a:pt x="13203" y="1968"/>
                </a:lnTo>
                <a:lnTo>
                  <a:pt x="4249" y="9281"/>
                </a:lnTo>
                <a:lnTo>
                  <a:pt x="0" y="20615"/>
                </a:lnTo>
                <a:lnTo>
                  <a:pt x="1971" y="32197"/>
                </a:lnTo>
                <a:lnTo>
                  <a:pt x="9303" y="4115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3683481" y="9560851"/>
            <a:ext cx="45408" cy="45424"/>
          </a:xfrm>
          <a:custGeom>
            <a:avLst/>
            <a:gdLst/>
            <a:ahLst/>
            <a:cxnLst/>
            <a:rect l="l" t="t" r="r" b="b"/>
            <a:pathLst>
              <a:path w="45408" h="45424">
                <a:moveTo>
                  <a:pt x="9303" y="41158"/>
                </a:moveTo>
                <a:lnTo>
                  <a:pt x="20616" y="45424"/>
                </a:lnTo>
                <a:lnTo>
                  <a:pt x="32182" y="43443"/>
                </a:lnTo>
                <a:lnTo>
                  <a:pt x="41129" y="36104"/>
                </a:lnTo>
                <a:lnTo>
                  <a:pt x="45408" y="24790"/>
                </a:lnTo>
                <a:lnTo>
                  <a:pt x="43439" y="13221"/>
                </a:lnTo>
                <a:lnTo>
                  <a:pt x="36100" y="4265"/>
                </a:lnTo>
                <a:lnTo>
                  <a:pt x="24785" y="0"/>
                </a:lnTo>
                <a:lnTo>
                  <a:pt x="13203" y="1968"/>
                </a:lnTo>
                <a:lnTo>
                  <a:pt x="4249" y="9281"/>
                </a:lnTo>
                <a:lnTo>
                  <a:pt x="0" y="20615"/>
                </a:lnTo>
                <a:lnTo>
                  <a:pt x="1971" y="32197"/>
                </a:lnTo>
                <a:lnTo>
                  <a:pt x="9303" y="41158"/>
                </a:lnTo>
                <a:close/>
              </a:path>
            </a:pathLst>
          </a:custGeom>
          <a:ln w="5600">
            <a:solidFill>
              <a:srgbClr val="EC60A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3768297" y="9727421"/>
            <a:ext cx="45605" cy="45618"/>
          </a:xfrm>
          <a:custGeom>
            <a:avLst/>
            <a:gdLst/>
            <a:ahLst/>
            <a:cxnLst/>
            <a:rect l="l" t="t" r="r" b="b"/>
            <a:pathLst>
              <a:path w="45605" h="45618">
                <a:moveTo>
                  <a:pt x="0" y="22796"/>
                </a:moveTo>
                <a:lnTo>
                  <a:pt x="4273" y="36110"/>
                </a:lnTo>
                <a:lnTo>
                  <a:pt x="15169" y="44315"/>
                </a:lnTo>
                <a:lnTo>
                  <a:pt x="22771" y="45618"/>
                </a:lnTo>
                <a:lnTo>
                  <a:pt x="36068" y="41357"/>
                </a:lnTo>
                <a:lnTo>
                  <a:pt x="44287" y="30465"/>
                </a:lnTo>
                <a:lnTo>
                  <a:pt x="45605" y="22796"/>
                </a:lnTo>
                <a:lnTo>
                  <a:pt x="41331" y="9527"/>
                </a:lnTo>
                <a:lnTo>
                  <a:pt x="30422" y="1314"/>
                </a:lnTo>
                <a:lnTo>
                  <a:pt x="22771" y="0"/>
                </a:lnTo>
                <a:lnTo>
                  <a:pt x="9495" y="4286"/>
                </a:lnTo>
                <a:lnTo>
                  <a:pt x="1298" y="15207"/>
                </a:lnTo>
                <a:lnTo>
                  <a:pt x="0" y="2279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3768297" y="9727421"/>
            <a:ext cx="45605" cy="45618"/>
          </a:xfrm>
          <a:custGeom>
            <a:avLst/>
            <a:gdLst/>
            <a:ahLst/>
            <a:cxnLst/>
            <a:rect l="l" t="t" r="r" b="b"/>
            <a:pathLst>
              <a:path w="45605" h="45618">
                <a:moveTo>
                  <a:pt x="0" y="22796"/>
                </a:moveTo>
                <a:lnTo>
                  <a:pt x="4273" y="36110"/>
                </a:lnTo>
                <a:lnTo>
                  <a:pt x="15169" y="44315"/>
                </a:lnTo>
                <a:lnTo>
                  <a:pt x="22771" y="45618"/>
                </a:lnTo>
                <a:lnTo>
                  <a:pt x="36068" y="41357"/>
                </a:lnTo>
                <a:lnTo>
                  <a:pt x="44287" y="30465"/>
                </a:lnTo>
                <a:lnTo>
                  <a:pt x="45605" y="22796"/>
                </a:lnTo>
                <a:lnTo>
                  <a:pt x="41331" y="9527"/>
                </a:lnTo>
                <a:lnTo>
                  <a:pt x="30422" y="1314"/>
                </a:lnTo>
                <a:lnTo>
                  <a:pt x="22771" y="0"/>
                </a:lnTo>
                <a:lnTo>
                  <a:pt x="9495" y="4286"/>
                </a:lnTo>
                <a:lnTo>
                  <a:pt x="1298" y="15207"/>
                </a:lnTo>
                <a:lnTo>
                  <a:pt x="0" y="22796"/>
                </a:lnTo>
                <a:close/>
              </a:path>
            </a:pathLst>
          </a:custGeom>
          <a:ln w="5600">
            <a:solidFill>
              <a:srgbClr val="564F9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3645340" y="9847074"/>
            <a:ext cx="44319" cy="44328"/>
          </a:xfrm>
          <a:custGeom>
            <a:avLst/>
            <a:gdLst/>
            <a:ahLst/>
            <a:cxnLst/>
            <a:rect l="l" t="t" r="r" b="b"/>
            <a:pathLst>
              <a:path w="44319" h="44328">
                <a:moveTo>
                  <a:pt x="477" y="15137"/>
                </a:moveTo>
                <a:lnTo>
                  <a:pt x="0" y="27554"/>
                </a:lnTo>
                <a:lnTo>
                  <a:pt x="5864" y="38120"/>
                </a:lnTo>
                <a:lnTo>
                  <a:pt x="15120" y="43851"/>
                </a:lnTo>
                <a:lnTo>
                  <a:pt x="27545" y="44328"/>
                </a:lnTo>
                <a:lnTo>
                  <a:pt x="38115" y="38467"/>
                </a:lnTo>
                <a:lnTo>
                  <a:pt x="43835" y="29221"/>
                </a:lnTo>
                <a:lnTo>
                  <a:pt x="44319" y="16789"/>
                </a:lnTo>
                <a:lnTo>
                  <a:pt x="38465" y="6224"/>
                </a:lnTo>
                <a:lnTo>
                  <a:pt x="29204" y="494"/>
                </a:lnTo>
                <a:lnTo>
                  <a:pt x="16792" y="0"/>
                </a:lnTo>
                <a:lnTo>
                  <a:pt x="6224" y="5849"/>
                </a:lnTo>
                <a:lnTo>
                  <a:pt x="477" y="1513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3645340" y="9847074"/>
            <a:ext cx="44319" cy="44328"/>
          </a:xfrm>
          <a:custGeom>
            <a:avLst/>
            <a:gdLst/>
            <a:ahLst/>
            <a:cxnLst/>
            <a:rect l="l" t="t" r="r" b="b"/>
            <a:pathLst>
              <a:path w="44319" h="44328">
                <a:moveTo>
                  <a:pt x="477" y="15137"/>
                </a:moveTo>
                <a:lnTo>
                  <a:pt x="0" y="27554"/>
                </a:lnTo>
                <a:lnTo>
                  <a:pt x="5864" y="38120"/>
                </a:lnTo>
                <a:lnTo>
                  <a:pt x="15120" y="43851"/>
                </a:lnTo>
                <a:lnTo>
                  <a:pt x="27545" y="44328"/>
                </a:lnTo>
                <a:lnTo>
                  <a:pt x="38115" y="38467"/>
                </a:lnTo>
                <a:lnTo>
                  <a:pt x="43835" y="29221"/>
                </a:lnTo>
                <a:lnTo>
                  <a:pt x="44319" y="16789"/>
                </a:lnTo>
                <a:lnTo>
                  <a:pt x="38465" y="6224"/>
                </a:lnTo>
                <a:lnTo>
                  <a:pt x="29204" y="494"/>
                </a:lnTo>
                <a:lnTo>
                  <a:pt x="16792" y="0"/>
                </a:lnTo>
                <a:lnTo>
                  <a:pt x="6224" y="5849"/>
                </a:lnTo>
                <a:lnTo>
                  <a:pt x="477" y="15137"/>
                </a:lnTo>
                <a:close/>
              </a:path>
            </a:pathLst>
          </a:custGeom>
          <a:ln w="5600">
            <a:solidFill>
              <a:srgbClr val="00AB4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3456741" y="9664630"/>
            <a:ext cx="45414" cy="45418"/>
          </a:xfrm>
          <a:custGeom>
            <a:avLst/>
            <a:gdLst/>
            <a:ahLst/>
            <a:cxnLst/>
            <a:rect l="l" t="t" r="r" b="b"/>
            <a:pathLst>
              <a:path w="45414" h="45418">
                <a:moveTo>
                  <a:pt x="4269" y="9301"/>
                </a:moveTo>
                <a:lnTo>
                  <a:pt x="0" y="20621"/>
                </a:lnTo>
                <a:lnTo>
                  <a:pt x="1970" y="32193"/>
                </a:lnTo>
                <a:lnTo>
                  <a:pt x="9310" y="41152"/>
                </a:lnTo>
                <a:lnTo>
                  <a:pt x="20619" y="45418"/>
                </a:lnTo>
                <a:lnTo>
                  <a:pt x="32196" y="43448"/>
                </a:lnTo>
                <a:lnTo>
                  <a:pt x="41162" y="36098"/>
                </a:lnTo>
                <a:lnTo>
                  <a:pt x="45414" y="24791"/>
                </a:lnTo>
                <a:lnTo>
                  <a:pt x="43434" y="13212"/>
                </a:lnTo>
                <a:lnTo>
                  <a:pt x="36095" y="4259"/>
                </a:lnTo>
                <a:lnTo>
                  <a:pt x="24782" y="0"/>
                </a:lnTo>
                <a:lnTo>
                  <a:pt x="13201" y="1979"/>
                </a:lnTo>
                <a:lnTo>
                  <a:pt x="4269" y="9301"/>
                </a:lnTo>
                <a:close/>
              </a:path>
            </a:pathLst>
          </a:custGeom>
          <a:ln w="5600">
            <a:solidFill>
              <a:srgbClr val="3A75B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3739493" y="9894245"/>
            <a:ext cx="45315" cy="45302"/>
          </a:xfrm>
          <a:custGeom>
            <a:avLst/>
            <a:gdLst/>
            <a:ahLst/>
            <a:cxnLst/>
            <a:rect l="l" t="t" r="r" b="b"/>
            <a:pathLst>
              <a:path w="45315" h="45302">
                <a:moveTo>
                  <a:pt x="9251" y="4205"/>
                </a:moveTo>
                <a:lnTo>
                  <a:pt x="1703" y="13648"/>
                </a:lnTo>
                <a:lnTo>
                  <a:pt x="0" y="25263"/>
                </a:lnTo>
                <a:lnTo>
                  <a:pt x="4209" y="36069"/>
                </a:lnTo>
                <a:lnTo>
                  <a:pt x="13666" y="43606"/>
                </a:lnTo>
                <a:lnTo>
                  <a:pt x="25293" y="45302"/>
                </a:lnTo>
                <a:lnTo>
                  <a:pt x="36061" y="41111"/>
                </a:lnTo>
                <a:lnTo>
                  <a:pt x="43617" y="31642"/>
                </a:lnTo>
                <a:lnTo>
                  <a:pt x="45315" y="20022"/>
                </a:lnTo>
                <a:lnTo>
                  <a:pt x="41103" y="9259"/>
                </a:lnTo>
                <a:lnTo>
                  <a:pt x="31652" y="1697"/>
                </a:lnTo>
                <a:lnTo>
                  <a:pt x="20023" y="0"/>
                </a:lnTo>
                <a:lnTo>
                  <a:pt x="9251" y="4205"/>
                </a:lnTo>
                <a:close/>
              </a:path>
            </a:pathLst>
          </a:custGeom>
          <a:ln w="5600">
            <a:solidFill>
              <a:srgbClr val="EF862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3622991" y="9742748"/>
            <a:ext cx="44978" cy="44969"/>
          </a:xfrm>
          <a:custGeom>
            <a:avLst/>
            <a:gdLst/>
            <a:ahLst/>
            <a:cxnLst/>
            <a:rect l="l" t="t" r="r" b="b"/>
            <a:pathLst>
              <a:path w="44978" h="44969">
                <a:moveTo>
                  <a:pt x="15433" y="809"/>
                </a:moveTo>
                <a:lnTo>
                  <a:pt x="5105" y="7722"/>
                </a:lnTo>
                <a:lnTo>
                  <a:pt x="0" y="18678"/>
                </a:lnTo>
                <a:lnTo>
                  <a:pt x="803" y="29524"/>
                </a:lnTo>
                <a:lnTo>
                  <a:pt x="7729" y="39868"/>
                </a:lnTo>
                <a:lnTo>
                  <a:pt x="18694" y="44969"/>
                </a:lnTo>
                <a:lnTo>
                  <a:pt x="29518" y="44180"/>
                </a:lnTo>
                <a:lnTo>
                  <a:pt x="39862" y="37251"/>
                </a:lnTo>
                <a:lnTo>
                  <a:pt x="44978" y="26308"/>
                </a:lnTo>
                <a:lnTo>
                  <a:pt x="44173" y="15440"/>
                </a:lnTo>
                <a:lnTo>
                  <a:pt x="37258" y="5105"/>
                </a:lnTo>
                <a:lnTo>
                  <a:pt x="26316" y="0"/>
                </a:lnTo>
                <a:lnTo>
                  <a:pt x="15433" y="809"/>
                </a:lnTo>
                <a:close/>
              </a:path>
            </a:pathLst>
          </a:custGeom>
          <a:ln w="5600">
            <a:solidFill>
              <a:srgbClr val="C6332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3562286" y="9933425"/>
            <a:ext cx="45580" cy="45605"/>
          </a:xfrm>
          <a:custGeom>
            <a:avLst/>
            <a:gdLst/>
            <a:ahLst/>
            <a:cxnLst/>
            <a:rect l="l" t="t" r="r" b="b"/>
            <a:pathLst>
              <a:path w="45580" h="45605">
                <a:moveTo>
                  <a:pt x="22796" y="0"/>
                </a:moveTo>
                <a:lnTo>
                  <a:pt x="9508" y="4275"/>
                </a:lnTo>
                <a:lnTo>
                  <a:pt x="1307" y="15184"/>
                </a:lnTo>
                <a:lnTo>
                  <a:pt x="0" y="22821"/>
                </a:lnTo>
                <a:lnTo>
                  <a:pt x="4263" y="36086"/>
                </a:lnTo>
                <a:lnTo>
                  <a:pt x="15168" y="44296"/>
                </a:lnTo>
                <a:lnTo>
                  <a:pt x="22796" y="45605"/>
                </a:lnTo>
                <a:lnTo>
                  <a:pt x="36081" y="41334"/>
                </a:lnTo>
                <a:lnTo>
                  <a:pt x="44281" y="30424"/>
                </a:lnTo>
                <a:lnTo>
                  <a:pt x="45580" y="22821"/>
                </a:lnTo>
                <a:lnTo>
                  <a:pt x="41308" y="9521"/>
                </a:lnTo>
                <a:lnTo>
                  <a:pt x="30411" y="1307"/>
                </a:lnTo>
                <a:lnTo>
                  <a:pt x="22796" y="0"/>
                </a:lnTo>
                <a:close/>
              </a:path>
            </a:pathLst>
          </a:custGeom>
          <a:ln w="5600">
            <a:solidFill>
              <a:srgbClr val="F9DB2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3499258" y="9923988"/>
            <a:ext cx="44321" cy="44325"/>
          </a:xfrm>
          <a:custGeom>
            <a:avLst/>
            <a:gdLst/>
            <a:ahLst/>
            <a:cxnLst/>
            <a:rect l="l" t="t" r="r" b="b"/>
            <a:pathLst>
              <a:path w="44321" h="44325">
                <a:moveTo>
                  <a:pt x="29196" y="470"/>
                </a:moveTo>
                <a:lnTo>
                  <a:pt x="16777" y="0"/>
                </a:lnTo>
                <a:lnTo>
                  <a:pt x="6211" y="5867"/>
                </a:lnTo>
                <a:lnTo>
                  <a:pt x="481" y="15113"/>
                </a:lnTo>
                <a:lnTo>
                  <a:pt x="0" y="27531"/>
                </a:lnTo>
                <a:lnTo>
                  <a:pt x="5853" y="38105"/>
                </a:lnTo>
                <a:lnTo>
                  <a:pt x="15112" y="43853"/>
                </a:lnTo>
                <a:lnTo>
                  <a:pt x="27538" y="44325"/>
                </a:lnTo>
                <a:lnTo>
                  <a:pt x="38113" y="38461"/>
                </a:lnTo>
                <a:lnTo>
                  <a:pt x="43839" y="29210"/>
                </a:lnTo>
                <a:lnTo>
                  <a:pt x="44321" y="16778"/>
                </a:lnTo>
                <a:lnTo>
                  <a:pt x="38468" y="6206"/>
                </a:lnTo>
                <a:lnTo>
                  <a:pt x="29196" y="47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9" name="object 209"/>
          <p:cNvSpPr/>
          <p:nvPr/>
        </p:nvSpPr>
        <p:spPr>
          <a:xfrm>
            <a:off x="3499258" y="9923988"/>
            <a:ext cx="44321" cy="44325"/>
          </a:xfrm>
          <a:custGeom>
            <a:avLst/>
            <a:gdLst/>
            <a:ahLst/>
            <a:cxnLst/>
            <a:rect l="l" t="t" r="r" b="b"/>
            <a:pathLst>
              <a:path w="44321" h="44325">
                <a:moveTo>
                  <a:pt x="29196" y="470"/>
                </a:moveTo>
                <a:lnTo>
                  <a:pt x="16777" y="0"/>
                </a:lnTo>
                <a:lnTo>
                  <a:pt x="6211" y="5867"/>
                </a:lnTo>
                <a:lnTo>
                  <a:pt x="481" y="15113"/>
                </a:lnTo>
                <a:lnTo>
                  <a:pt x="0" y="27531"/>
                </a:lnTo>
                <a:lnTo>
                  <a:pt x="5853" y="38105"/>
                </a:lnTo>
                <a:lnTo>
                  <a:pt x="15112" y="43853"/>
                </a:lnTo>
                <a:lnTo>
                  <a:pt x="27538" y="44325"/>
                </a:lnTo>
                <a:lnTo>
                  <a:pt x="38113" y="38461"/>
                </a:lnTo>
                <a:lnTo>
                  <a:pt x="43839" y="29210"/>
                </a:lnTo>
                <a:lnTo>
                  <a:pt x="44321" y="16778"/>
                </a:lnTo>
                <a:lnTo>
                  <a:pt x="38468" y="6206"/>
                </a:lnTo>
                <a:lnTo>
                  <a:pt x="29196" y="470"/>
                </a:lnTo>
                <a:close/>
              </a:path>
            </a:pathLst>
          </a:custGeom>
          <a:ln w="5600">
            <a:solidFill>
              <a:srgbClr val="00A89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3395775" y="9848649"/>
            <a:ext cx="45306" cy="45284"/>
          </a:xfrm>
          <a:custGeom>
            <a:avLst/>
            <a:gdLst/>
            <a:ahLst/>
            <a:cxnLst/>
            <a:rect l="l" t="t" r="r" b="b"/>
            <a:pathLst>
              <a:path w="45306" h="45284">
                <a:moveTo>
                  <a:pt x="41100" y="9257"/>
                </a:moveTo>
                <a:lnTo>
                  <a:pt x="31654" y="1703"/>
                </a:lnTo>
                <a:lnTo>
                  <a:pt x="20046" y="0"/>
                </a:lnTo>
                <a:lnTo>
                  <a:pt x="9235" y="4228"/>
                </a:lnTo>
                <a:lnTo>
                  <a:pt x="1689" y="13678"/>
                </a:lnTo>
                <a:lnTo>
                  <a:pt x="0" y="25299"/>
                </a:lnTo>
                <a:lnTo>
                  <a:pt x="4206" y="36042"/>
                </a:lnTo>
                <a:lnTo>
                  <a:pt x="13656" y="43599"/>
                </a:lnTo>
                <a:lnTo>
                  <a:pt x="25289" y="45284"/>
                </a:lnTo>
                <a:lnTo>
                  <a:pt x="36032" y="41096"/>
                </a:lnTo>
                <a:lnTo>
                  <a:pt x="43595" y="31652"/>
                </a:lnTo>
                <a:lnTo>
                  <a:pt x="45306" y="20032"/>
                </a:lnTo>
                <a:lnTo>
                  <a:pt x="41100" y="925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1" name="object 211"/>
          <p:cNvSpPr/>
          <p:nvPr/>
        </p:nvSpPr>
        <p:spPr>
          <a:xfrm>
            <a:off x="3395775" y="9848649"/>
            <a:ext cx="45306" cy="45284"/>
          </a:xfrm>
          <a:custGeom>
            <a:avLst/>
            <a:gdLst/>
            <a:ahLst/>
            <a:cxnLst/>
            <a:rect l="l" t="t" r="r" b="b"/>
            <a:pathLst>
              <a:path w="45306" h="45284">
                <a:moveTo>
                  <a:pt x="41100" y="9257"/>
                </a:moveTo>
                <a:lnTo>
                  <a:pt x="31654" y="1703"/>
                </a:lnTo>
                <a:lnTo>
                  <a:pt x="20046" y="0"/>
                </a:lnTo>
                <a:lnTo>
                  <a:pt x="9235" y="4228"/>
                </a:lnTo>
                <a:lnTo>
                  <a:pt x="1689" y="13678"/>
                </a:lnTo>
                <a:lnTo>
                  <a:pt x="0" y="25299"/>
                </a:lnTo>
                <a:lnTo>
                  <a:pt x="4206" y="36042"/>
                </a:lnTo>
                <a:lnTo>
                  <a:pt x="13656" y="43599"/>
                </a:lnTo>
                <a:lnTo>
                  <a:pt x="25289" y="45284"/>
                </a:lnTo>
                <a:lnTo>
                  <a:pt x="36032" y="41096"/>
                </a:lnTo>
                <a:lnTo>
                  <a:pt x="43595" y="31652"/>
                </a:lnTo>
                <a:lnTo>
                  <a:pt x="45306" y="20032"/>
                </a:lnTo>
                <a:lnTo>
                  <a:pt x="41100" y="9257"/>
                </a:lnTo>
                <a:close/>
              </a:path>
            </a:pathLst>
          </a:custGeom>
          <a:ln w="5600">
            <a:solidFill>
              <a:srgbClr val="EC299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2" name="object 212"/>
          <p:cNvSpPr/>
          <p:nvPr/>
        </p:nvSpPr>
        <p:spPr>
          <a:xfrm>
            <a:off x="3340547" y="9724208"/>
            <a:ext cx="44976" cy="44965"/>
          </a:xfrm>
          <a:custGeom>
            <a:avLst/>
            <a:gdLst/>
            <a:ahLst/>
            <a:cxnLst/>
            <a:rect l="l" t="t" r="r" b="b"/>
            <a:pathLst>
              <a:path w="44976" h="44965">
                <a:moveTo>
                  <a:pt x="44170" y="15455"/>
                </a:moveTo>
                <a:lnTo>
                  <a:pt x="37267" y="5123"/>
                </a:lnTo>
                <a:lnTo>
                  <a:pt x="26330" y="0"/>
                </a:lnTo>
                <a:lnTo>
                  <a:pt x="15430" y="800"/>
                </a:lnTo>
                <a:lnTo>
                  <a:pt x="5101" y="7727"/>
                </a:lnTo>
                <a:lnTo>
                  <a:pt x="0" y="18683"/>
                </a:lnTo>
                <a:lnTo>
                  <a:pt x="799" y="29514"/>
                </a:lnTo>
                <a:lnTo>
                  <a:pt x="7719" y="39853"/>
                </a:lnTo>
                <a:lnTo>
                  <a:pt x="18667" y="44965"/>
                </a:lnTo>
                <a:lnTo>
                  <a:pt x="29539" y="44170"/>
                </a:lnTo>
                <a:lnTo>
                  <a:pt x="39873" y="37252"/>
                </a:lnTo>
                <a:lnTo>
                  <a:pt x="44976" y="26299"/>
                </a:lnTo>
                <a:lnTo>
                  <a:pt x="44170" y="1545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3" name="object 213"/>
          <p:cNvSpPr/>
          <p:nvPr/>
        </p:nvSpPr>
        <p:spPr>
          <a:xfrm>
            <a:off x="3340547" y="9724208"/>
            <a:ext cx="44976" cy="44965"/>
          </a:xfrm>
          <a:custGeom>
            <a:avLst/>
            <a:gdLst/>
            <a:ahLst/>
            <a:cxnLst/>
            <a:rect l="l" t="t" r="r" b="b"/>
            <a:pathLst>
              <a:path w="44976" h="44965">
                <a:moveTo>
                  <a:pt x="44170" y="15455"/>
                </a:moveTo>
                <a:lnTo>
                  <a:pt x="37267" y="5123"/>
                </a:lnTo>
                <a:lnTo>
                  <a:pt x="26330" y="0"/>
                </a:lnTo>
                <a:lnTo>
                  <a:pt x="15430" y="800"/>
                </a:lnTo>
                <a:lnTo>
                  <a:pt x="5101" y="7727"/>
                </a:lnTo>
                <a:lnTo>
                  <a:pt x="0" y="18683"/>
                </a:lnTo>
                <a:lnTo>
                  <a:pt x="799" y="29514"/>
                </a:lnTo>
                <a:lnTo>
                  <a:pt x="7719" y="39853"/>
                </a:lnTo>
                <a:lnTo>
                  <a:pt x="18667" y="44965"/>
                </a:lnTo>
                <a:lnTo>
                  <a:pt x="29539" y="44170"/>
                </a:lnTo>
                <a:lnTo>
                  <a:pt x="39873" y="37252"/>
                </a:lnTo>
                <a:lnTo>
                  <a:pt x="44976" y="26299"/>
                </a:lnTo>
                <a:lnTo>
                  <a:pt x="44170" y="15455"/>
                </a:lnTo>
                <a:close/>
              </a:path>
            </a:pathLst>
          </a:custGeom>
          <a:ln w="5600">
            <a:solidFill>
              <a:srgbClr val="78BE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4" name="object 214"/>
          <p:cNvSpPr/>
          <p:nvPr/>
        </p:nvSpPr>
        <p:spPr>
          <a:xfrm>
            <a:off x="3609755" y="9646521"/>
            <a:ext cx="45605" cy="45605"/>
          </a:xfrm>
          <a:custGeom>
            <a:avLst/>
            <a:gdLst/>
            <a:ahLst/>
            <a:cxnLst/>
            <a:rect l="l" t="t" r="r" b="b"/>
            <a:pathLst>
              <a:path w="45605" h="45605">
                <a:moveTo>
                  <a:pt x="45605" y="22796"/>
                </a:moveTo>
                <a:lnTo>
                  <a:pt x="41329" y="9516"/>
                </a:lnTo>
                <a:lnTo>
                  <a:pt x="30419" y="1307"/>
                </a:lnTo>
                <a:lnTo>
                  <a:pt x="22796" y="0"/>
                </a:lnTo>
                <a:lnTo>
                  <a:pt x="9508" y="4260"/>
                </a:lnTo>
                <a:lnTo>
                  <a:pt x="1307" y="15161"/>
                </a:lnTo>
                <a:lnTo>
                  <a:pt x="0" y="22796"/>
                </a:lnTo>
                <a:lnTo>
                  <a:pt x="4268" y="36086"/>
                </a:lnTo>
                <a:lnTo>
                  <a:pt x="15169" y="44297"/>
                </a:lnTo>
                <a:lnTo>
                  <a:pt x="22796" y="45605"/>
                </a:lnTo>
                <a:lnTo>
                  <a:pt x="36083" y="41331"/>
                </a:lnTo>
                <a:lnTo>
                  <a:pt x="44295" y="30427"/>
                </a:lnTo>
                <a:lnTo>
                  <a:pt x="45605" y="2279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5" name="object 215"/>
          <p:cNvSpPr/>
          <p:nvPr/>
        </p:nvSpPr>
        <p:spPr>
          <a:xfrm>
            <a:off x="3609755" y="9646521"/>
            <a:ext cx="45605" cy="45605"/>
          </a:xfrm>
          <a:custGeom>
            <a:avLst/>
            <a:gdLst/>
            <a:ahLst/>
            <a:cxnLst/>
            <a:rect l="l" t="t" r="r" b="b"/>
            <a:pathLst>
              <a:path w="45605" h="45605">
                <a:moveTo>
                  <a:pt x="45605" y="22796"/>
                </a:moveTo>
                <a:lnTo>
                  <a:pt x="41329" y="9516"/>
                </a:lnTo>
                <a:lnTo>
                  <a:pt x="30419" y="1307"/>
                </a:lnTo>
                <a:lnTo>
                  <a:pt x="22796" y="0"/>
                </a:lnTo>
                <a:lnTo>
                  <a:pt x="9508" y="4260"/>
                </a:lnTo>
                <a:lnTo>
                  <a:pt x="1307" y="15161"/>
                </a:lnTo>
                <a:lnTo>
                  <a:pt x="0" y="22796"/>
                </a:lnTo>
                <a:lnTo>
                  <a:pt x="4268" y="36086"/>
                </a:lnTo>
                <a:lnTo>
                  <a:pt x="15169" y="44297"/>
                </a:lnTo>
                <a:lnTo>
                  <a:pt x="22796" y="45605"/>
                </a:lnTo>
                <a:lnTo>
                  <a:pt x="36083" y="41331"/>
                </a:lnTo>
                <a:lnTo>
                  <a:pt x="44295" y="30427"/>
                </a:lnTo>
                <a:lnTo>
                  <a:pt x="45605" y="22796"/>
                </a:lnTo>
                <a:close/>
              </a:path>
            </a:pathLst>
          </a:custGeom>
          <a:ln w="5600">
            <a:solidFill>
              <a:srgbClr val="EC6F4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6" name="object 216"/>
          <p:cNvSpPr/>
          <p:nvPr/>
        </p:nvSpPr>
        <p:spPr>
          <a:xfrm>
            <a:off x="3498972" y="9531814"/>
            <a:ext cx="44957" cy="44974"/>
          </a:xfrm>
          <a:custGeom>
            <a:avLst/>
            <a:gdLst/>
            <a:ahLst/>
            <a:cxnLst/>
            <a:rect l="l" t="t" r="r" b="b"/>
            <a:pathLst>
              <a:path w="44957" h="44974">
                <a:moveTo>
                  <a:pt x="29526" y="44176"/>
                </a:moveTo>
                <a:lnTo>
                  <a:pt x="39859" y="37260"/>
                </a:lnTo>
                <a:lnTo>
                  <a:pt x="44957" y="26302"/>
                </a:lnTo>
                <a:lnTo>
                  <a:pt x="44156" y="15423"/>
                </a:lnTo>
                <a:lnTo>
                  <a:pt x="37243" y="5100"/>
                </a:lnTo>
                <a:lnTo>
                  <a:pt x="26286" y="0"/>
                </a:lnTo>
                <a:lnTo>
                  <a:pt x="15454" y="805"/>
                </a:lnTo>
                <a:lnTo>
                  <a:pt x="5115" y="7712"/>
                </a:lnTo>
                <a:lnTo>
                  <a:pt x="0" y="18655"/>
                </a:lnTo>
                <a:lnTo>
                  <a:pt x="798" y="29545"/>
                </a:lnTo>
                <a:lnTo>
                  <a:pt x="7718" y="39872"/>
                </a:lnTo>
                <a:lnTo>
                  <a:pt x="18677" y="44974"/>
                </a:lnTo>
                <a:lnTo>
                  <a:pt x="29526" y="4417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7" name="object 217"/>
          <p:cNvSpPr/>
          <p:nvPr/>
        </p:nvSpPr>
        <p:spPr>
          <a:xfrm>
            <a:off x="3498972" y="9531814"/>
            <a:ext cx="44957" cy="44974"/>
          </a:xfrm>
          <a:custGeom>
            <a:avLst/>
            <a:gdLst/>
            <a:ahLst/>
            <a:cxnLst/>
            <a:rect l="l" t="t" r="r" b="b"/>
            <a:pathLst>
              <a:path w="44957" h="44974">
                <a:moveTo>
                  <a:pt x="29526" y="44176"/>
                </a:moveTo>
                <a:lnTo>
                  <a:pt x="39859" y="37260"/>
                </a:lnTo>
                <a:lnTo>
                  <a:pt x="44957" y="26302"/>
                </a:lnTo>
                <a:lnTo>
                  <a:pt x="44156" y="15423"/>
                </a:lnTo>
                <a:lnTo>
                  <a:pt x="37243" y="5100"/>
                </a:lnTo>
                <a:lnTo>
                  <a:pt x="26286" y="0"/>
                </a:lnTo>
                <a:lnTo>
                  <a:pt x="15454" y="805"/>
                </a:lnTo>
                <a:lnTo>
                  <a:pt x="5115" y="7712"/>
                </a:lnTo>
                <a:lnTo>
                  <a:pt x="0" y="18655"/>
                </a:lnTo>
                <a:lnTo>
                  <a:pt x="798" y="29545"/>
                </a:lnTo>
                <a:lnTo>
                  <a:pt x="7718" y="39872"/>
                </a:lnTo>
                <a:lnTo>
                  <a:pt x="18677" y="44974"/>
                </a:lnTo>
                <a:lnTo>
                  <a:pt x="29526" y="44176"/>
                </a:lnTo>
                <a:close/>
              </a:path>
            </a:pathLst>
          </a:custGeom>
          <a:ln w="5600">
            <a:solidFill>
              <a:srgbClr val="ECA0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8" name="object 218"/>
          <p:cNvSpPr/>
          <p:nvPr/>
        </p:nvSpPr>
        <p:spPr>
          <a:xfrm>
            <a:off x="3630593" y="9528573"/>
            <a:ext cx="44335" cy="44335"/>
          </a:xfrm>
          <a:custGeom>
            <a:avLst/>
            <a:gdLst/>
            <a:ahLst/>
            <a:cxnLst/>
            <a:rect l="l" t="t" r="r" b="b"/>
            <a:pathLst>
              <a:path w="44335" h="44335">
                <a:moveTo>
                  <a:pt x="15125" y="43844"/>
                </a:moveTo>
                <a:lnTo>
                  <a:pt x="27551" y="44335"/>
                </a:lnTo>
                <a:lnTo>
                  <a:pt x="38121" y="38484"/>
                </a:lnTo>
                <a:lnTo>
                  <a:pt x="43852" y="29227"/>
                </a:lnTo>
                <a:lnTo>
                  <a:pt x="44335" y="16795"/>
                </a:lnTo>
                <a:lnTo>
                  <a:pt x="38486" y="6228"/>
                </a:lnTo>
                <a:lnTo>
                  <a:pt x="29222" y="474"/>
                </a:lnTo>
                <a:lnTo>
                  <a:pt x="16779" y="0"/>
                </a:lnTo>
                <a:lnTo>
                  <a:pt x="6215" y="5859"/>
                </a:lnTo>
                <a:lnTo>
                  <a:pt x="494" y="15104"/>
                </a:lnTo>
                <a:lnTo>
                  <a:pt x="0" y="27534"/>
                </a:lnTo>
                <a:lnTo>
                  <a:pt x="5844" y="38095"/>
                </a:lnTo>
                <a:lnTo>
                  <a:pt x="15125" y="4384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9" name="object 219"/>
          <p:cNvSpPr/>
          <p:nvPr/>
        </p:nvSpPr>
        <p:spPr>
          <a:xfrm>
            <a:off x="3630593" y="9528573"/>
            <a:ext cx="44335" cy="44335"/>
          </a:xfrm>
          <a:custGeom>
            <a:avLst/>
            <a:gdLst/>
            <a:ahLst/>
            <a:cxnLst/>
            <a:rect l="l" t="t" r="r" b="b"/>
            <a:pathLst>
              <a:path w="44335" h="44335">
                <a:moveTo>
                  <a:pt x="15125" y="43844"/>
                </a:moveTo>
                <a:lnTo>
                  <a:pt x="27551" y="44335"/>
                </a:lnTo>
                <a:lnTo>
                  <a:pt x="38121" y="38484"/>
                </a:lnTo>
                <a:lnTo>
                  <a:pt x="43852" y="29227"/>
                </a:lnTo>
                <a:lnTo>
                  <a:pt x="44335" y="16795"/>
                </a:lnTo>
                <a:lnTo>
                  <a:pt x="38486" y="6228"/>
                </a:lnTo>
                <a:lnTo>
                  <a:pt x="29222" y="474"/>
                </a:lnTo>
                <a:lnTo>
                  <a:pt x="16779" y="0"/>
                </a:lnTo>
                <a:lnTo>
                  <a:pt x="6215" y="5859"/>
                </a:lnTo>
                <a:lnTo>
                  <a:pt x="494" y="15104"/>
                </a:lnTo>
                <a:lnTo>
                  <a:pt x="0" y="27534"/>
                </a:lnTo>
                <a:lnTo>
                  <a:pt x="5844" y="38095"/>
                </a:lnTo>
                <a:lnTo>
                  <a:pt x="15125" y="43844"/>
                </a:lnTo>
                <a:close/>
              </a:path>
            </a:pathLst>
          </a:custGeom>
          <a:ln w="5600">
            <a:solidFill>
              <a:srgbClr val="F9DB2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0" name="object 220"/>
          <p:cNvSpPr/>
          <p:nvPr/>
        </p:nvSpPr>
        <p:spPr>
          <a:xfrm>
            <a:off x="3940093" y="9594502"/>
            <a:ext cx="71803" cy="71799"/>
          </a:xfrm>
          <a:custGeom>
            <a:avLst/>
            <a:gdLst/>
            <a:ahLst/>
            <a:cxnLst/>
            <a:rect l="l" t="t" r="r" b="b"/>
            <a:pathLst>
              <a:path w="71803" h="71799">
                <a:moveTo>
                  <a:pt x="24786" y="70052"/>
                </a:moveTo>
                <a:lnTo>
                  <a:pt x="37350" y="71799"/>
                </a:lnTo>
                <a:lnTo>
                  <a:pt x="49312" y="69228"/>
                </a:lnTo>
                <a:lnTo>
                  <a:pt x="59665" y="62854"/>
                </a:lnTo>
                <a:lnTo>
                  <a:pt x="67400" y="53192"/>
                </a:lnTo>
                <a:lnTo>
                  <a:pt x="70062" y="47014"/>
                </a:lnTo>
                <a:lnTo>
                  <a:pt x="71803" y="34455"/>
                </a:lnTo>
                <a:lnTo>
                  <a:pt x="69229" y="22494"/>
                </a:lnTo>
                <a:lnTo>
                  <a:pt x="62849" y="12141"/>
                </a:lnTo>
                <a:lnTo>
                  <a:pt x="53174" y="4409"/>
                </a:lnTo>
                <a:lnTo>
                  <a:pt x="46986" y="1752"/>
                </a:lnTo>
                <a:lnTo>
                  <a:pt x="34441" y="0"/>
                </a:lnTo>
                <a:lnTo>
                  <a:pt x="22493" y="2570"/>
                </a:lnTo>
                <a:lnTo>
                  <a:pt x="12147" y="8949"/>
                </a:lnTo>
                <a:lnTo>
                  <a:pt x="4409" y="18622"/>
                </a:lnTo>
                <a:lnTo>
                  <a:pt x="1736" y="24827"/>
                </a:lnTo>
                <a:lnTo>
                  <a:pt x="0" y="37390"/>
                </a:lnTo>
                <a:lnTo>
                  <a:pt x="2581" y="49351"/>
                </a:lnTo>
                <a:lnTo>
                  <a:pt x="8970" y="59699"/>
                </a:lnTo>
                <a:lnTo>
                  <a:pt x="18654" y="67422"/>
                </a:lnTo>
                <a:lnTo>
                  <a:pt x="24786" y="7005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1" name="object 221"/>
          <p:cNvSpPr/>
          <p:nvPr/>
        </p:nvSpPr>
        <p:spPr>
          <a:xfrm>
            <a:off x="3940093" y="9594502"/>
            <a:ext cx="71803" cy="71799"/>
          </a:xfrm>
          <a:custGeom>
            <a:avLst/>
            <a:gdLst/>
            <a:ahLst/>
            <a:cxnLst/>
            <a:rect l="l" t="t" r="r" b="b"/>
            <a:pathLst>
              <a:path w="71803" h="71799">
                <a:moveTo>
                  <a:pt x="24786" y="70052"/>
                </a:moveTo>
                <a:lnTo>
                  <a:pt x="37350" y="71799"/>
                </a:lnTo>
                <a:lnTo>
                  <a:pt x="49312" y="69228"/>
                </a:lnTo>
                <a:lnTo>
                  <a:pt x="59665" y="62854"/>
                </a:lnTo>
                <a:lnTo>
                  <a:pt x="67400" y="53192"/>
                </a:lnTo>
                <a:lnTo>
                  <a:pt x="70062" y="47014"/>
                </a:lnTo>
                <a:lnTo>
                  <a:pt x="71803" y="34455"/>
                </a:lnTo>
                <a:lnTo>
                  <a:pt x="69229" y="22494"/>
                </a:lnTo>
                <a:lnTo>
                  <a:pt x="62849" y="12141"/>
                </a:lnTo>
                <a:lnTo>
                  <a:pt x="53174" y="4409"/>
                </a:lnTo>
                <a:lnTo>
                  <a:pt x="46986" y="1752"/>
                </a:lnTo>
                <a:lnTo>
                  <a:pt x="34441" y="0"/>
                </a:lnTo>
                <a:lnTo>
                  <a:pt x="22493" y="2570"/>
                </a:lnTo>
                <a:lnTo>
                  <a:pt x="12147" y="8949"/>
                </a:lnTo>
                <a:lnTo>
                  <a:pt x="4409" y="18622"/>
                </a:lnTo>
                <a:lnTo>
                  <a:pt x="1736" y="24827"/>
                </a:lnTo>
                <a:lnTo>
                  <a:pt x="0" y="37390"/>
                </a:lnTo>
                <a:lnTo>
                  <a:pt x="2581" y="49351"/>
                </a:lnTo>
                <a:lnTo>
                  <a:pt x="8970" y="59699"/>
                </a:lnTo>
                <a:lnTo>
                  <a:pt x="18654" y="67422"/>
                </a:lnTo>
                <a:lnTo>
                  <a:pt x="24786" y="70052"/>
                </a:lnTo>
                <a:close/>
              </a:path>
            </a:pathLst>
          </a:custGeom>
          <a:ln w="11252">
            <a:solidFill>
              <a:srgbClr val="F9DB2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2" name="object 222"/>
          <p:cNvSpPr/>
          <p:nvPr/>
        </p:nvSpPr>
        <p:spPr>
          <a:xfrm>
            <a:off x="4426200" y="9558203"/>
            <a:ext cx="71771" cy="71773"/>
          </a:xfrm>
          <a:custGeom>
            <a:avLst/>
            <a:gdLst/>
            <a:ahLst/>
            <a:cxnLst/>
            <a:rect l="l" t="t" r="r" b="b"/>
            <a:pathLst>
              <a:path w="71771" h="71773">
                <a:moveTo>
                  <a:pt x="14804" y="64940"/>
                </a:moveTo>
                <a:lnTo>
                  <a:pt x="25851" y="70387"/>
                </a:lnTo>
                <a:lnTo>
                  <a:pt x="37657" y="71773"/>
                </a:lnTo>
                <a:lnTo>
                  <a:pt x="49194" y="69262"/>
                </a:lnTo>
                <a:lnTo>
                  <a:pt x="59433" y="63020"/>
                </a:lnTo>
                <a:lnTo>
                  <a:pt x="64931" y="57003"/>
                </a:lnTo>
                <a:lnTo>
                  <a:pt x="70377" y="45943"/>
                </a:lnTo>
                <a:lnTo>
                  <a:pt x="71771" y="34129"/>
                </a:lnTo>
                <a:lnTo>
                  <a:pt x="69274" y="22588"/>
                </a:lnTo>
                <a:lnTo>
                  <a:pt x="63053" y="12342"/>
                </a:lnTo>
                <a:lnTo>
                  <a:pt x="57019" y="6812"/>
                </a:lnTo>
                <a:lnTo>
                  <a:pt x="45962" y="1382"/>
                </a:lnTo>
                <a:lnTo>
                  <a:pt x="34148" y="0"/>
                </a:lnTo>
                <a:lnTo>
                  <a:pt x="22604" y="2501"/>
                </a:lnTo>
                <a:lnTo>
                  <a:pt x="12352" y="8725"/>
                </a:lnTo>
                <a:lnTo>
                  <a:pt x="6803" y="14775"/>
                </a:lnTo>
                <a:lnTo>
                  <a:pt x="1377" y="25827"/>
                </a:lnTo>
                <a:lnTo>
                  <a:pt x="0" y="37638"/>
                </a:lnTo>
                <a:lnTo>
                  <a:pt x="2514" y="49180"/>
                </a:lnTo>
                <a:lnTo>
                  <a:pt x="8760" y="59424"/>
                </a:lnTo>
                <a:lnTo>
                  <a:pt x="14804" y="64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3" name="object 223"/>
          <p:cNvSpPr/>
          <p:nvPr/>
        </p:nvSpPr>
        <p:spPr>
          <a:xfrm>
            <a:off x="4426200" y="9558203"/>
            <a:ext cx="71771" cy="71773"/>
          </a:xfrm>
          <a:custGeom>
            <a:avLst/>
            <a:gdLst/>
            <a:ahLst/>
            <a:cxnLst/>
            <a:rect l="l" t="t" r="r" b="b"/>
            <a:pathLst>
              <a:path w="71771" h="71773">
                <a:moveTo>
                  <a:pt x="14804" y="64940"/>
                </a:moveTo>
                <a:lnTo>
                  <a:pt x="25851" y="70387"/>
                </a:lnTo>
                <a:lnTo>
                  <a:pt x="37657" y="71773"/>
                </a:lnTo>
                <a:lnTo>
                  <a:pt x="49194" y="69262"/>
                </a:lnTo>
                <a:lnTo>
                  <a:pt x="59433" y="63020"/>
                </a:lnTo>
                <a:lnTo>
                  <a:pt x="64931" y="57003"/>
                </a:lnTo>
                <a:lnTo>
                  <a:pt x="70377" y="45943"/>
                </a:lnTo>
                <a:lnTo>
                  <a:pt x="71771" y="34129"/>
                </a:lnTo>
                <a:lnTo>
                  <a:pt x="69274" y="22588"/>
                </a:lnTo>
                <a:lnTo>
                  <a:pt x="63053" y="12342"/>
                </a:lnTo>
                <a:lnTo>
                  <a:pt x="57019" y="6812"/>
                </a:lnTo>
                <a:lnTo>
                  <a:pt x="45962" y="1382"/>
                </a:lnTo>
                <a:lnTo>
                  <a:pt x="34148" y="0"/>
                </a:lnTo>
                <a:lnTo>
                  <a:pt x="22604" y="2501"/>
                </a:lnTo>
                <a:lnTo>
                  <a:pt x="12352" y="8725"/>
                </a:lnTo>
                <a:lnTo>
                  <a:pt x="6803" y="14775"/>
                </a:lnTo>
                <a:lnTo>
                  <a:pt x="1377" y="25827"/>
                </a:lnTo>
                <a:lnTo>
                  <a:pt x="0" y="37638"/>
                </a:lnTo>
                <a:lnTo>
                  <a:pt x="2514" y="49180"/>
                </a:lnTo>
                <a:lnTo>
                  <a:pt x="8760" y="59424"/>
                </a:lnTo>
                <a:lnTo>
                  <a:pt x="14804" y="64940"/>
                </a:lnTo>
                <a:close/>
              </a:path>
            </a:pathLst>
          </a:custGeom>
          <a:ln w="11252">
            <a:solidFill>
              <a:srgbClr val="EC258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4" name="object 224"/>
          <p:cNvSpPr/>
          <p:nvPr/>
        </p:nvSpPr>
        <p:spPr>
          <a:xfrm>
            <a:off x="4525351" y="9902391"/>
            <a:ext cx="71819" cy="71789"/>
          </a:xfrm>
          <a:custGeom>
            <a:avLst/>
            <a:gdLst/>
            <a:ahLst/>
            <a:cxnLst/>
            <a:rect l="l" t="t" r="r" b="b"/>
            <a:pathLst>
              <a:path w="71819" h="71789">
                <a:moveTo>
                  <a:pt x="1740" y="24795"/>
                </a:moveTo>
                <a:lnTo>
                  <a:pt x="0" y="37370"/>
                </a:lnTo>
                <a:lnTo>
                  <a:pt x="2578" y="49335"/>
                </a:lnTo>
                <a:lnTo>
                  <a:pt x="8961" y="59683"/>
                </a:lnTo>
                <a:lnTo>
                  <a:pt x="18634" y="67404"/>
                </a:lnTo>
                <a:lnTo>
                  <a:pt x="24790" y="70045"/>
                </a:lnTo>
                <a:lnTo>
                  <a:pt x="37347" y="71789"/>
                </a:lnTo>
                <a:lnTo>
                  <a:pt x="49307" y="69220"/>
                </a:lnTo>
                <a:lnTo>
                  <a:pt x="59663" y="62848"/>
                </a:lnTo>
                <a:lnTo>
                  <a:pt x="67408" y="53182"/>
                </a:lnTo>
                <a:lnTo>
                  <a:pt x="70078" y="46995"/>
                </a:lnTo>
                <a:lnTo>
                  <a:pt x="71819" y="34456"/>
                </a:lnTo>
                <a:lnTo>
                  <a:pt x="69242" y="22503"/>
                </a:lnTo>
                <a:lnTo>
                  <a:pt x="62860" y="12148"/>
                </a:lnTo>
                <a:lnTo>
                  <a:pt x="53187" y="4401"/>
                </a:lnTo>
                <a:lnTo>
                  <a:pt x="47003" y="1732"/>
                </a:lnTo>
                <a:lnTo>
                  <a:pt x="34443" y="0"/>
                </a:lnTo>
                <a:lnTo>
                  <a:pt x="22480" y="2576"/>
                </a:lnTo>
                <a:lnTo>
                  <a:pt x="12125" y="8958"/>
                </a:lnTo>
                <a:lnTo>
                  <a:pt x="4388" y="18639"/>
                </a:lnTo>
                <a:lnTo>
                  <a:pt x="1740" y="2479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5" name="object 225"/>
          <p:cNvSpPr/>
          <p:nvPr/>
        </p:nvSpPr>
        <p:spPr>
          <a:xfrm>
            <a:off x="4525351" y="9902391"/>
            <a:ext cx="71819" cy="71789"/>
          </a:xfrm>
          <a:custGeom>
            <a:avLst/>
            <a:gdLst/>
            <a:ahLst/>
            <a:cxnLst/>
            <a:rect l="l" t="t" r="r" b="b"/>
            <a:pathLst>
              <a:path w="71819" h="71789">
                <a:moveTo>
                  <a:pt x="1740" y="24795"/>
                </a:moveTo>
                <a:lnTo>
                  <a:pt x="0" y="37370"/>
                </a:lnTo>
                <a:lnTo>
                  <a:pt x="2578" y="49335"/>
                </a:lnTo>
                <a:lnTo>
                  <a:pt x="8961" y="59683"/>
                </a:lnTo>
                <a:lnTo>
                  <a:pt x="18634" y="67404"/>
                </a:lnTo>
                <a:lnTo>
                  <a:pt x="24790" y="70045"/>
                </a:lnTo>
                <a:lnTo>
                  <a:pt x="37347" y="71789"/>
                </a:lnTo>
                <a:lnTo>
                  <a:pt x="49307" y="69220"/>
                </a:lnTo>
                <a:lnTo>
                  <a:pt x="59663" y="62848"/>
                </a:lnTo>
                <a:lnTo>
                  <a:pt x="67408" y="53182"/>
                </a:lnTo>
                <a:lnTo>
                  <a:pt x="70078" y="46995"/>
                </a:lnTo>
                <a:lnTo>
                  <a:pt x="71819" y="34456"/>
                </a:lnTo>
                <a:lnTo>
                  <a:pt x="69242" y="22503"/>
                </a:lnTo>
                <a:lnTo>
                  <a:pt x="62860" y="12148"/>
                </a:lnTo>
                <a:lnTo>
                  <a:pt x="53187" y="4401"/>
                </a:lnTo>
                <a:lnTo>
                  <a:pt x="47003" y="1732"/>
                </a:lnTo>
                <a:lnTo>
                  <a:pt x="34443" y="0"/>
                </a:lnTo>
                <a:lnTo>
                  <a:pt x="22480" y="2576"/>
                </a:lnTo>
                <a:lnTo>
                  <a:pt x="12125" y="8958"/>
                </a:lnTo>
                <a:lnTo>
                  <a:pt x="4388" y="18639"/>
                </a:lnTo>
                <a:lnTo>
                  <a:pt x="1740" y="24795"/>
                </a:lnTo>
                <a:close/>
              </a:path>
            </a:pathLst>
          </a:custGeom>
          <a:ln w="11252">
            <a:solidFill>
              <a:srgbClr val="00AB4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6" name="object 226"/>
          <p:cNvSpPr/>
          <p:nvPr/>
        </p:nvSpPr>
        <p:spPr>
          <a:xfrm>
            <a:off x="4464731" y="9715903"/>
            <a:ext cx="71761" cy="71786"/>
          </a:xfrm>
          <a:custGeom>
            <a:avLst/>
            <a:gdLst/>
            <a:ahLst/>
            <a:cxnLst/>
            <a:rect l="l" t="t" r="r" b="b"/>
            <a:pathLst>
              <a:path w="71761" h="71786">
                <a:moveTo>
                  <a:pt x="6834" y="14782"/>
                </a:moveTo>
                <a:lnTo>
                  <a:pt x="1389" y="25835"/>
                </a:lnTo>
                <a:lnTo>
                  <a:pt x="0" y="37642"/>
                </a:lnTo>
                <a:lnTo>
                  <a:pt x="2501" y="49181"/>
                </a:lnTo>
                <a:lnTo>
                  <a:pt x="8727" y="59429"/>
                </a:lnTo>
                <a:lnTo>
                  <a:pt x="14758" y="64959"/>
                </a:lnTo>
                <a:lnTo>
                  <a:pt x="25814" y="70401"/>
                </a:lnTo>
                <a:lnTo>
                  <a:pt x="37622" y="71786"/>
                </a:lnTo>
                <a:lnTo>
                  <a:pt x="49158" y="69279"/>
                </a:lnTo>
                <a:lnTo>
                  <a:pt x="59397" y="63045"/>
                </a:lnTo>
                <a:lnTo>
                  <a:pt x="64936" y="56984"/>
                </a:lnTo>
                <a:lnTo>
                  <a:pt x="70374" y="45942"/>
                </a:lnTo>
                <a:lnTo>
                  <a:pt x="71761" y="34135"/>
                </a:lnTo>
                <a:lnTo>
                  <a:pt x="69254" y="22592"/>
                </a:lnTo>
                <a:lnTo>
                  <a:pt x="63011" y="12341"/>
                </a:lnTo>
                <a:lnTo>
                  <a:pt x="56986" y="6831"/>
                </a:lnTo>
                <a:lnTo>
                  <a:pt x="45943" y="1386"/>
                </a:lnTo>
                <a:lnTo>
                  <a:pt x="34139" y="0"/>
                </a:lnTo>
                <a:lnTo>
                  <a:pt x="22600" y="2507"/>
                </a:lnTo>
                <a:lnTo>
                  <a:pt x="12355" y="8745"/>
                </a:lnTo>
                <a:lnTo>
                  <a:pt x="6834" y="14782"/>
                </a:lnTo>
                <a:close/>
              </a:path>
            </a:pathLst>
          </a:custGeom>
          <a:ln w="11252">
            <a:solidFill>
              <a:srgbClr val="3A75B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7" name="object 227"/>
          <p:cNvSpPr/>
          <p:nvPr/>
        </p:nvSpPr>
        <p:spPr>
          <a:xfrm>
            <a:off x="4384116" y="10088006"/>
            <a:ext cx="71725" cy="71716"/>
          </a:xfrm>
          <a:custGeom>
            <a:avLst/>
            <a:gdLst/>
            <a:ahLst/>
            <a:cxnLst/>
            <a:rect l="l" t="t" r="r" b="b"/>
            <a:pathLst>
              <a:path w="71725" h="71716">
                <a:moveTo>
                  <a:pt x="14746" y="6810"/>
                </a:moveTo>
                <a:lnTo>
                  <a:pt x="6152" y="15642"/>
                </a:lnTo>
                <a:lnTo>
                  <a:pt x="1183" y="26444"/>
                </a:lnTo>
                <a:lnTo>
                  <a:pt x="0" y="38192"/>
                </a:lnTo>
                <a:lnTo>
                  <a:pt x="2764" y="49861"/>
                </a:lnTo>
                <a:lnTo>
                  <a:pt x="6796" y="56975"/>
                </a:lnTo>
                <a:lnTo>
                  <a:pt x="15635" y="65554"/>
                </a:lnTo>
                <a:lnTo>
                  <a:pt x="26443" y="70523"/>
                </a:lnTo>
                <a:lnTo>
                  <a:pt x="38193" y="71716"/>
                </a:lnTo>
                <a:lnTo>
                  <a:pt x="49860" y="68965"/>
                </a:lnTo>
                <a:lnTo>
                  <a:pt x="56974" y="64938"/>
                </a:lnTo>
                <a:lnTo>
                  <a:pt x="65564" y="56097"/>
                </a:lnTo>
                <a:lnTo>
                  <a:pt x="70535" y="45288"/>
                </a:lnTo>
                <a:lnTo>
                  <a:pt x="71725" y="33536"/>
                </a:lnTo>
                <a:lnTo>
                  <a:pt x="68976" y="21866"/>
                </a:lnTo>
                <a:lnTo>
                  <a:pt x="64937" y="14722"/>
                </a:lnTo>
                <a:lnTo>
                  <a:pt x="56100" y="6138"/>
                </a:lnTo>
                <a:lnTo>
                  <a:pt x="45293" y="1177"/>
                </a:lnTo>
                <a:lnTo>
                  <a:pt x="33543" y="0"/>
                </a:lnTo>
                <a:lnTo>
                  <a:pt x="21873" y="2768"/>
                </a:lnTo>
                <a:lnTo>
                  <a:pt x="14746" y="6810"/>
                </a:lnTo>
                <a:close/>
              </a:path>
            </a:pathLst>
          </a:custGeom>
          <a:ln w="11252">
            <a:solidFill>
              <a:srgbClr val="EF862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8" name="object 228"/>
          <p:cNvSpPr/>
          <p:nvPr/>
        </p:nvSpPr>
        <p:spPr>
          <a:xfrm>
            <a:off x="4079106" y="9656546"/>
            <a:ext cx="71305" cy="71275"/>
          </a:xfrm>
          <a:custGeom>
            <a:avLst/>
            <a:gdLst/>
            <a:ahLst/>
            <a:cxnLst/>
            <a:rect l="l" t="t" r="r" b="b"/>
            <a:pathLst>
              <a:path w="71305" h="71275">
                <a:moveTo>
                  <a:pt x="24543" y="1472"/>
                </a:moveTo>
                <a:lnTo>
                  <a:pt x="13371" y="7431"/>
                </a:lnTo>
                <a:lnTo>
                  <a:pt x="5208" y="16542"/>
                </a:lnTo>
                <a:lnTo>
                  <a:pt x="578" y="27790"/>
                </a:lnTo>
                <a:lnTo>
                  <a:pt x="0" y="40161"/>
                </a:lnTo>
                <a:lnTo>
                  <a:pt x="1480" y="46722"/>
                </a:lnTo>
                <a:lnTo>
                  <a:pt x="7453" y="57901"/>
                </a:lnTo>
                <a:lnTo>
                  <a:pt x="16556" y="66064"/>
                </a:lnTo>
                <a:lnTo>
                  <a:pt x="27789" y="70694"/>
                </a:lnTo>
                <a:lnTo>
                  <a:pt x="40154" y="71275"/>
                </a:lnTo>
                <a:lnTo>
                  <a:pt x="46756" y="69786"/>
                </a:lnTo>
                <a:lnTo>
                  <a:pt x="57937" y="63814"/>
                </a:lnTo>
                <a:lnTo>
                  <a:pt x="66101" y="54706"/>
                </a:lnTo>
                <a:lnTo>
                  <a:pt x="70730" y="43469"/>
                </a:lnTo>
                <a:lnTo>
                  <a:pt x="71305" y="31109"/>
                </a:lnTo>
                <a:lnTo>
                  <a:pt x="69819" y="24536"/>
                </a:lnTo>
                <a:lnTo>
                  <a:pt x="63838" y="13359"/>
                </a:lnTo>
                <a:lnTo>
                  <a:pt x="54722" y="5201"/>
                </a:lnTo>
                <a:lnTo>
                  <a:pt x="43475" y="577"/>
                </a:lnTo>
                <a:lnTo>
                  <a:pt x="31100" y="0"/>
                </a:lnTo>
                <a:lnTo>
                  <a:pt x="24543" y="1472"/>
                </a:lnTo>
                <a:close/>
              </a:path>
            </a:pathLst>
          </a:custGeom>
          <a:ln w="11252">
            <a:solidFill>
              <a:srgbClr val="C6332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9" name="object 229"/>
          <p:cNvSpPr/>
          <p:nvPr/>
        </p:nvSpPr>
        <p:spPr>
          <a:xfrm>
            <a:off x="4191448" y="9856668"/>
            <a:ext cx="71869" cy="71869"/>
          </a:xfrm>
          <a:custGeom>
            <a:avLst/>
            <a:gdLst/>
            <a:ahLst/>
            <a:cxnLst/>
            <a:rect l="l" t="t" r="r" b="b"/>
            <a:pathLst>
              <a:path w="71869" h="71869">
                <a:moveTo>
                  <a:pt x="35928" y="0"/>
                </a:moveTo>
                <a:lnTo>
                  <a:pt x="21951" y="2823"/>
                </a:lnTo>
                <a:lnTo>
                  <a:pt x="10538" y="10523"/>
                </a:lnTo>
                <a:lnTo>
                  <a:pt x="2837" y="21942"/>
                </a:lnTo>
                <a:lnTo>
                  <a:pt x="0" y="35979"/>
                </a:lnTo>
                <a:lnTo>
                  <a:pt x="2809" y="49929"/>
                </a:lnTo>
                <a:lnTo>
                  <a:pt x="10503" y="61336"/>
                </a:lnTo>
                <a:lnTo>
                  <a:pt x="21921" y="69037"/>
                </a:lnTo>
                <a:lnTo>
                  <a:pt x="35928" y="71869"/>
                </a:lnTo>
                <a:lnTo>
                  <a:pt x="49909" y="69046"/>
                </a:lnTo>
                <a:lnTo>
                  <a:pt x="61336" y="61350"/>
                </a:lnTo>
                <a:lnTo>
                  <a:pt x="69043" y="49939"/>
                </a:lnTo>
                <a:lnTo>
                  <a:pt x="71869" y="35979"/>
                </a:lnTo>
                <a:lnTo>
                  <a:pt x="69047" y="21991"/>
                </a:lnTo>
                <a:lnTo>
                  <a:pt x="61354" y="10562"/>
                </a:lnTo>
                <a:lnTo>
                  <a:pt x="49949" y="2846"/>
                </a:lnTo>
                <a:lnTo>
                  <a:pt x="35928" y="0"/>
                </a:lnTo>
                <a:close/>
              </a:path>
            </a:pathLst>
          </a:custGeom>
          <a:ln w="11252">
            <a:solidFill>
              <a:srgbClr val="F9DB2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0" name="object 230"/>
          <p:cNvSpPr/>
          <p:nvPr/>
        </p:nvSpPr>
        <p:spPr>
          <a:xfrm>
            <a:off x="4059364" y="10039069"/>
            <a:ext cx="71778" cy="71783"/>
          </a:xfrm>
          <a:custGeom>
            <a:avLst/>
            <a:gdLst/>
            <a:ahLst/>
            <a:cxnLst/>
            <a:rect l="l" t="t" r="r" b="b"/>
            <a:pathLst>
              <a:path w="71778" h="71783">
                <a:moveTo>
                  <a:pt x="57022" y="6857"/>
                </a:moveTo>
                <a:lnTo>
                  <a:pt x="45954" y="1403"/>
                </a:lnTo>
                <a:lnTo>
                  <a:pt x="34140" y="0"/>
                </a:lnTo>
                <a:lnTo>
                  <a:pt x="22602" y="2487"/>
                </a:lnTo>
                <a:lnTo>
                  <a:pt x="12359" y="8706"/>
                </a:lnTo>
                <a:lnTo>
                  <a:pt x="6819" y="14757"/>
                </a:lnTo>
                <a:lnTo>
                  <a:pt x="1387" y="25838"/>
                </a:lnTo>
                <a:lnTo>
                  <a:pt x="0" y="37658"/>
                </a:lnTo>
                <a:lnTo>
                  <a:pt x="2503" y="49195"/>
                </a:lnTo>
                <a:lnTo>
                  <a:pt x="8741" y="59431"/>
                </a:lnTo>
                <a:lnTo>
                  <a:pt x="14769" y="64935"/>
                </a:lnTo>
                <a:lnTo>
                  <a:pt x="25819" y="70386"/>
                </a:lnTo>
                <a:lnTo>
                  <a:pt x="37624" y="71783"/>
                </a:lnTo>
                <a:lnTo>
                  <a:pt x="49163" y="69289"/>
                </a:lnTo>
                <a:lnTo>
                  <a:pt x="59413" y="63068"/>
                </a:lnTo>
                <a:lnTo>
                  <a:pt x="64960" y="57022"/>
                </a:lnTo>
                <a:lnTo>
                  <a:pt x="70395" y="45957"/>
                </a:lnTo>
                <a:lnTo>
                  <a:pt x="71778" y="34141"/>
                </a:lnTo>
                <a:lnTo>
                  <a:pt x="69271" y="22600"/>
                </a:lnTo>
                <a:lnTo>
                  <a:pt x="63037" y="12360"/>
                </a:lnTo>
                <a:lnTo>
                  <a:pt x="57022" y="685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1" name="object 231"/>
          <p:cNvSpPr/>
          <p:nvPr/>
        </p:nvSpPr>
        <p:spPr>
          <a:xfrm>
            <a:off x="4059364" y="10039069"/>
            <a:ext cx="71778" cy="71783"/>
          </a:xfrm>
          <a:custGeom>
            <a:avLst/>
            <a:gdLst/>
            <a:ahLst/>
            <a:cxnLst/>
            <a:rect l="l" t="t" r="r" b="b"/>
            <a:pathLst>
              <a:path w="71778" h="71783">
                <a:moveTo>
                  <a:pt x="57022" y="6857"/>
                </a:moveTo>
                <a:lnTo>
                  <a:pt x="45954" y="1403"/>
                </a:lnTo>
                <a:lnTo>
                  <a:pt x="34140" y="0"/>
                </a:lnTo>
                <a:lnTo>
                  <a:pt x="22602" y="2487"/>
                </a:lnTo>
                <a:lnTo>
                  <a:pt x="12359" y="8706"/>
                </a:lnTo>
                <a:lnTo>
                  <a:pt x="6819" y="14757"/>
                </a:lnTo>
                <a:lnTo>
                  <a:pt x="1387" y="25838"/>
                </a:lnTo>
                <a:lnTo>
                  <a:pt x="0" y="37658"/>
                </a:lnTo>
                <a:lnTo>
                  <a:pt x="2503" y="49195"/>
                </a:lnTo>
                <a:lnTo>
                  <a:pt x="8741" y="59431"/>
                </a:lnTo>
                <a:lnTo>
                  <a:pt x="14769" y="64935"/>
                </a:lnTo>
                <a:lnTo>
                  <a:pt x="25819" y="70386"/>
                </a:lnTo>
                <a:lnTo>
                  <a:pt x="37624" y="71783"/>
                </a:lnTo>
                <a:lnTo>
                  <a:pt x="49163" y="69289"/>
                </a:lnTo>
                <a:lnTo>
                  <a:pt x="59413" y="63068"/>
                </a:lnTo>
                <a:lnTo>
                  <a:pt x="64960" y="57022"/>
                </a:lnTo>
                <a:lnTo>
                  <a:pt x="70395" y="45957"/>
                </a:lnTo>
                <a:lnTo>
                  <a:pt x="71778" y="34141"/>
                </a:lnTo>
                <a:lnTo>
                  <a:pt x="69271" y="22600"/>
                </a:lnTo>
                <a:lnTo>
                  <a:pt x="63037" y="12360"/>
                </a:lnTo>
                <a:lnTo>
                  <a:pt x="57022" y="6857"/>
                </a:lnTo>
                <a:close/>
              </a:path>
            </a:pathLst>
          </a:custGeom>
          <a:ln w="11252">
            <a:solidFill>
              <a:srgbClr val="AB60A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2" name="object 232"/>
          <p:cNvSpPr/>
          <p:nvPr/>
        </p:nvSpPr>
        <p:spPr>
          <a:xfrm>
            <a:off x="3889212" y="10110527"/>
            <a:ext cx="71707" cy="71692"/>
          </a:xfrm>
          <a:custGeom>
            <a:avLst/>
            <a:gdLst/>
            <a:ahLst/>
            <a:cxnLst/>
            <a:rect l="l" t="t" r="r" b="b"/>
            <a:pathLst>
              <a:path w="71707" h="71692">
                <a:moveTo>
                  <a:pt x="64914" y="14738"/>
                </a:moveTo>
                <a:lnTo>
                  <a:pt x="56072" y="6151"/>
                </a:lnTo>
                <a:lnTo>
                  <a:pt x="45267" y="1184"/>
                </a:lnTo>
                <a:lnTo>
                  <a:pt x="33519" y="0"/>
                </a:lnTo>
                <a:lnTo>
                  <a:pt x="21848" y="2758"/>
                </a:lnTo>
                <a:lnTo>
                  <a:pt x="14724" y="6788"/>
                </a:lnTo>
                <a:lnTo>
                  <a:pt x="6140" y="15628"/>
                </a:lnTo>
                <a:lnTo>
                  <a:pt x="1176" y="26434"/>
                </a:lnTo>
                <a:lnTo>
                  <a:pt x="0" y="38180"/>
                </a:lnTo>
                <a:lnTo>
                  <a:pt x="2776" y="49838"/>
                </a:lnTo>
                <a:lnTo>
                  <a:pt x="6812" y="56927"/>
                </a:lnTo>
                <a:lnTo>
                  <a:pt x="15639" y="65536"/>
                </a:lnTo>
                <a:lnTo>
                  <a:pt x="26438" y="70510"/>
                </a:lnTo>
                <a:lnTo>
                  <a:pt x="38185" y="71692"/>
                </a:lnTo>
                <a:lnTo>
                  <a:pt x="49854" y="68924"/>
                </a:lnTo>
                <a:lnTo>
                  <a:pt x="56951" y="64903"/>
                </a:lnTo>
                <a:lnTo>
                  <a:pt x="65546" y="56071"/>
                </a:lnTo>
                <a:lnTo>
                  <a:pt x="70519" y="45268"/>
                </a:lnTo>
                <a:lnTo>
                  <a:pt x="71707" y="33520"/>
                </a:lnTo>
                <a:lnTo>
                  <a:pt x="68948" y="21853"/>
                </a:lnTo>
                <a:lnTo>
                  <a:pt x="64914" y="1473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3" name="object 233"/>
          <p:cNvSpPr/>
          <p:nvPr/>
        </p:nvSpPr>
        <p:spPr>
          <a:xfrm>
            <a:off x="3889212" y="10110527"/>
            <a:ext cx="71707" cy="71692"/>
          </a:xfrm>
          <a:custGeom>
            <a:avLst/>
            <a:gdLst/>
            <a:ahLst/>
            <a:cxnLst/>
            <a:rect l="l" t="t" r="r" b="b"/>
            <a:pathLst>
              <a:path w="71707" h="71692">
                <a:moveTo>
                  <a:pt x="64914" y="14738"/>
                </a:moveTo>
                <a:lnTo>
                  <a:pt x="56072" y="6151"/>
                </a:lnTo>
                <a:lnTo>
                  <a:pt x="45267" y="1184"/>
                </a:lnTo>
                <a:lnTo>
                  <a:pt x="33519" y="0"/>
                </a:lnTo>
                <a:lnTo>
                  <a:pt x="21848" y="2758"/>
                </a:lnTo>
                <a:lnTo>
                  <a:pt x="14724" y="6788"/>
                </a:lnTo>
                <a:lnTo>
                  <a:pt x="6140" y="15628"/>
                </a:lnTo>
                <a:lnTo>
                  <a:pt x="1176" y="26434"/>
                </a:lnTo>
                <a:lnTo>
                  <a:pt x="0" y="38180"/>
                </a:lnTo>
                <a:lnTo>
                  <a:pt x="2776" y="49838"/>
                </a:lnTo>
                <a:lnTo>
                  <a:pt x="6812" y="56927"/>
                </a:lnTo>
                <a:lnTo>
                  <a:pt x="15639" y="65536"/>
                </a:lnTo>
                <a:lnTo>
                  <a:pt x="26438" y="70510"/>
                </a:lnTo>
                <a:lnTo>
                  <a:pt x="38185" y="71692"/>
                </a:lnTo>
                <a:lnTo>
                  <a:pt x="49854" y="68924"/>
                </a:lnTo>
                <a:lnTo>
                  <a:pt x="56951" y="64903"/>
                </a:lnTo>
                <a:lnTo>
                  <a:pt x="65546" y="56071"/>
                </a:lnTo>
                <a:lnTo>
                  <a:pt x="70519" y="45268"/>
                </a:lnTo>
                <a:lnTo>
                  <a:pt x="71707" y="33520"/>
                </a:lnTo>
                <a:lnTo>
                  <a:pt x="68948" y="21853"/>
                </a:lnTo>
                <a:lnTo>
                  <a:pt x="64914" y="14738"/>
                </a:lnTo>
                <a:close/>
              </a:path>
            </a:pathLst>
          </a:custGeom>
          <a:ln w="11252">
            <a:solidFill>
              <a:srgbClr val="EC299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4" name="object 234"/>
          <p:cNvSpPr/>
          <p:nvPr/>
        </p:nvSpPr>
        <p:spPr>
          <a:xfrm>
            <a:off x="3943184" y="9981457"/>
            <a:ext cx="71287" cy="71292"/>
          </a:xfrm>
          <a:custGeom>
            <a:avLst/>
            <a:gdLst/>
            <a:ahLst/>
            <a:cxnLst/>
            <a:rect l="l" t="t" r="r" b="b"/>
            <a:pathLst>
              <a:path w="71287" h="71292">
                <a:moveTo>
                  <a:pt x="69816" y="24560"/>
                </a:moveTo>
                <a:lnTo>
                  <a:pt x="63843" y="13375"/>
                </a:lnTo>
                <a:lnTo>
                  <a:pt x="54731" y="5211"/>
                </a:lnTo>
                <a:lnTo>
                  <a:pt x="43489" y="580"/>
                </a:lnTo>
                <a:lnTo>
                  <a:pt x="31126" y="0"/>
                </a:lnTo>
                <a:lnTo>
                  <a:pt x="24541" y="1484"/>
                </a:lnTo>
                <a:lnTo>
                  <a:pt x="13347" y="7444"/>
                </a:lnTo>
                <a:lnTo>
                  <a:pt x="5187" y="16565"/>
                </a:lnTo>
                <a:lnTo>
                  <a:pt x="568" y="27826"/>
                </a:lnTo>
                <a:lnTo>
                  <a:pt x="0" y="40207"/>
                </a:lnTo>
                <a:lnTo>
                  <a:pt x="1465" y="46721"/>
                </a:lnTo>
                <a:lnTo>
                  <a:pt x="7432" y="57904"/>
                </a:lnTo>
                <a:lnTo>
                  <a:pt x="16531" y="66072"/>
                </a:lnTo>
                <a:lnTo>
                  <a:pt x="27762" y="70708"/>
                </a:lnTo>
                <a:lnTo>
                  <a:pt x="40121" y="71292"/>
                </a:lnTo>
                <a:lnTo>
                  <a:pt x="46741" y="69797"/>
                </a:lnTo>
                <a:lnTo>
                  <a:pt x="57928" y="63823"/>
                </a:lnTo>
                <a:lnTo>
                  <a:pt x="66090" y="54702"/>
                </a:lnTo>
                <a:lnTo>
                  <a:pt x="70715" y="43451"/>
                </a:lnTo>
                <a:lnTo>
                  <a:pt x="71287" y="31083"/>
                </a:lnTo>
                <a:lnTo>
                  <a:pt x="69816" y="2456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5" name="object 235"/>
          <p:cNvSpPr/>
          <p:nvPr/>
        </p:nvSpPr>
        <p:spPr>
          <a:xfrm>
            <a:off x="3943184" y="9981457"/>
            <a:ext cx="71287" cy="71292"/>
          </a:xfrm>
          <a:custGeom>
            <a:avLst/>
            <a:gdLst/>
            <a:ahLst/>
            <a:cxnLst/>
            <a:rect l="l" t="t" r="r" b="b"/>
            <a:pathLst>
              <a:path w="71287" h="71292">
                <a:moveTo>
                  <a:pt x="69816" y="24560"/>
                </a:moveTo>
                <a:lnTo>
                  <a:pt x="63843" y="13375"/>
                </a:lnTo>
                <a:lnTo>
                  <a:pt x="54731" y="5211"/>
                </a:lnTo>
                <a:lnTo>
                  <a:pt x="43489" y="580"/>
                </a:lnTo>
                <a:lnTo>
                  <a:pt x="31126" y="0"/>
                </a:lnTo>
                <a:lnTo>
                  <a:pt x="24541" y="1484"/>
                </a:lnTo>
                <a:lnTo>
                  <a:pt x="13347" y="7444"/>
                </a:lnTo>
                <a:lnTo>
                  <a:pt x="5187" y="16565"/>
                </a:lnTo>
                <a:lnTo>
                  <a:pt x="568" y="27826"/>
                </a:lnTo>
                <a:lnTo>
                  <a:pt x="0" y="40207"/>
                </a:lnTo>
                <a:lnTo>
                  <a:pt x="1465" y="46721"/>
                </a:lnTo>
                <a:lnTo>
                  <a:pt x="7432" y="57904"/>
                </a:lnTo>
                <a:lnTo>
                  <a:pt x="16531" y="66072"/>
                </a:lnTo>
                <a:lnTo>
                  <a:pt x="27762" y="70708"/>
                </a:lnTo>
                <a:lnTo>
                  <a:pt x="40121" y="71292"/>
                </a:lnTo>
                <a:lnTo>
                  <a:pt x="46741" y="69797"/>
                </a:lnTo>
                <a:lnTo>
                  <a:pt x="57928" y="63823"/>
                </a:lnTo>
                <a:lnTo>
                  <a:pt x="66090" y="54702"/>
                </a:lnTo>
                <a:lnTo>
                  <a:pt x="70715" y="43451"/>
                </a:lnTo>
                <a:lnTo>
                  <a:pt x="71287" y="31083"/>
                </a:lnTo>
                <a:lnTo>
                  <a:pt x="69816" y="24560"/>
                </a:lnTo>
                <a:close/>
              </a:path>
            </a:pathLst>
          </a:custGeom>
          <a:ln w="11252">
            <a:solidFill>
              <a:srgbClr val="78BE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6" name="object 236"/>
          <p:cNvSpPr/>
          <p:nvPr/>
        </p:nvSpPr>
        <p:spPr>
          <a:xfrm>
            <a:off x="3926663" y="9720488"/>
            <a:ext cx="71821" cy="71800"/>
          </a:xfrm>
          <a:custGeom>
            <a:avLst/>
            <a:gdLst/>
            <a:ahLst/>
            <a:cxnLst/>
            <a:rect l="l" t="t" r="r" b="b"/>
            <a:pathLst>
              <a:path w="71821" h="71800">
                <a:moveTo>
                  <a:pt x="70091" y="46993"/>
                </a:moveTo>
                <a:lnTo>
                  <a:pt x="71821" y="34425"/>
                </a:lnTo>
                <a:lnTo>
                  <a:pt x="69237" y="22459"/>
                </a:lnTo>
                <a:lnTo>
                  <a:pt x="62850" y="12106"/>
                </a:lnTo>
                <a:lnTo>
                  <a:pt x="53169" y="4379"/>
                </a:lnTo>
                <a:lnTo>
                  <a:pt x="47028" y="1743"/>
                </a:lnTo>
                <a:lnTo>
                  <a:pt x="34463" y="0"/>
                </a:lnTo>
                <a:lnTo>
                  <a:pt x="22499" y="2569"/>
                </a:lnTo>
                <a:lnTo>
                  <a:pt x="12143" y="8940"/>
                </a:lnTo>
                <a:lnTo>
                  <a:pt x="4403" y="18604"/>
                </a:lnTo>
                <a:lnTo>
                  <a:pt x="1740" y="24781"/>
                </a:lnTo>
                <a:lnTo>
                  <a:pt x="0" y="37335"/>
                </a:lnTo>
                <a:lnTo>
                  <a:pt x="2575" y="49290"/>
                </a:lnTo>
                <a:lnTo>
                  <a:pt x="8954" y="59641"/>
                </a:lnTo>
                <a:lnTo>
                  <a:pt x="18624" y="67384"/>
                </a:lnTo>
                <a:lnTo>
                  <a:pt x="24816" y="70056"/>
                </a:lnTo>
                <a:lnTo>
                  <a:pt x="37369" y="71800"/>
                </a:lnTo>
                <a:lnTo>
                  <a:pt x="49331" y="69229"/>
                </a:lnTo>
                <a:lnTo>
                  <a:pt x="59688" y="62854"/>
                </a:lnTo>
                <a:lnTo>
                  <a:pt x="67429" y="53182"/>
                </a:lnTo>
                <a:lnTo>
                  <a:pt x="70091" y="469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7" name="object 237"/>
          <p:cNvSpPr/>
          <p:nvPr/>
        </p:nvSpPr>
        <p:spPr>
          <a:xfrm>
            <a:off x="3926663" y="9720488"/>
            <a:ext cx="71821" cy="71800"/>
          </a:xfrm>
          <a:custGeom>
            <a:avLst/>
            <a:gdLst/>
            <a:ahLst/>
            <a:cxnLst/>
            <a:rect l="l" t="t" r="r" b="b"/>
            <a:pathLst>
              <a:path w="71821" h="71800">
                <a:moveTo>
                  <a:pt x="70091" y="46993"/>
                </a:moveTo>
                <a:lnTo>
                  <a:pt x="71821" y="34425"/>
                </a:lnTo>
                <a:lnTo>
                  <a:pt x="69237" y="22459"/>
                </a:lnTo>
                <a:lnTo>
                  <a:pt x="62850" y="12106"/>
                </a:lnTo>
                <a:lnTo>
                  <a:pt x="53169" y="4379"/>
                </a:lnTo>
                <a:lnTo>
                  <a:pt x="47028" y="1743"/>
                </a:lnTo>
                <a:lnTo>
                  <a:pt x="34463" y="0"/>
                </a:lnTo>
                <a:lnTo>
                  <a:pt x="22499" y="2569"/>
                </a:lnTo>
                <a:lnTo>
                  <a:pt x="12143" y="8940"/>
                </a:lnTo>
                <a:lnTo>
                  <a:pt x="4403" y="18604"/>
                </a:lnTo>
                <a:lnTo>
                  <a:pt x="1740" y="24781"/>
                </a:lnTo>
                <a:lnTo>
                  <a:pt x="0" y="37335"/>
                </a:lnTo>
                <a:lnTo>
                  <a:pt x="2575" y="49290"/>
                </a:lnTo>
                <a:lnTo>
                  <a:pt x="8954" y="59641"/>
                </a:lnTo>
                <a:lnTo>
                  <a:pt x="18624" y="67384"/>
                </a:lnTo>
                <a:lnTo>
                  <a:pt x="24816" y="70056"/>
                </a:lnTo>
                <a:lnTo>
                  <a:pt x="37369" y="71800"/>
                </a:lnTo>
                <a:lnTo>
                  <a:pt x="49331" y="69229"/>
                </a:lnTo>
                <a:lnTo>
                  <a:pt x="59688" y="62854"/>
                </a:lnTo>
                <a:lnTo>
                  <a:pt x="67429" y="53182"/>
                </a:lnTo>
                <a:lnTo>
                  <a:pt x="70091" y="46993"/>
                </a:lnTo>
                <a:close/>
              </a:path>
            </a:pathLst>
          </a:custGeom>
          <a:ln w="11252">
            <a:solidFill>
              <a:srgbClr val="564F9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8" name="object 238"/>
          <p:cNvSpPr/>
          <p:nvPr/>
        </p:nvSpPr>
        <p:spPr>
          <a:xfrm>
            <a:off x="4135361" y="9512353"/>
            <a:ext cx="71293" cy="71293"/>
          </a:xfrm>
          <a:custGeom>
            <a:avLst/>
            <a:gdLst/>
            <a:ahLst/>
            <a:cxnLst/>
            <a:rect l="l" t="t" r="r" b="b"/>
            <a:pathLst>
              <a:path w="71293" h="71293">
                <a:moveTo>
                  <a:pt x="46745" y="69826"/>
                </a:moveTo>
                <a:lnTo>
                  <a:pt x="57936" y="63851"/>
                </a:lnTo>
                <a:lnTo>
                  <a:pt x="66098" y="54729"/>
                </a:lnTo>
                <a:lnTo>
                  <a:pt x="70721" y="43476"/>
                </a:lnTo>
                <a:lnTo>
                  <a:pt x="71293" y="31108"/>
                </a:lnTo>
                <a:lnTo>
                  <a:pt x="69821" y="24576"/>
                </a:lnTo>
                <a:lnTo>
                  <a:pt x="63851" y="13376"/>
                </a:lnTo>
                <a:lnTo>
                  <a:pt x="54737" y="5208"/>
                </a:lnTo>
                <a:lnTo>
                  <a:pt x="43490" y="579"/>
                </a:lnTo>
                <a:lnTo>
                  <a:pt x="31121" y="0"/>
                </a:lnTo>
                <a:lnTo>
                  <a:pt x="24558" y="1474"/>
                </a:lnTo>
                <a:lnTo>
                  <a:pt x="13377" y="7446"/>
                </a:lnTo>
                <a:lnTo>
                  <a:pt x="5212" y="16554"/>
                </a:lnTo>
                <a:lnTo>
                  <a:pt x="580" y="27793"/>
                </a:lnTo>
                <a:lnTo>
                  <a:pt x="0" y="40158"/>
                </a:lnTo>
                <a:lnTo>
                  <a:pt x="1483" y="46737"/>
                </a:lnTo>
                <a:lnTo>
                  <a:pt x="7454" y="57922"/>
                </a:lnTo>
                <a:lnTo>
                  <a:pt x="16571" y="66085"/>
                </a:lnTo>
                <a:lnTo>
                  <a:pt x="27823" y="70713"/>
                </a:lnTo>
                <a:lnTo>
                  <a:pt x="40200" y="71293"/>
                </a:lnTo>
                <a:lnTo>
                  <a:pt x="46745" y="6982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9" name="object 239"/>
          <p:cNvSpPr/>
          <p:nvPr/>
        </p:nvSpPr>
        <p:spPr>
          <a:xfrm>
            <a:off x="4135361" y="9512353"/>
            <a:ext cx="71293" cy="71293"/>
          </a:xfrm>
          <a:custGeom>
            <a:avLst/>
            <a:gdLst/>
            <a:ahLst/>
            <a:cxnLst/>
            <a:rect l="l" t="t" r="r" b="b"/>
            <a:pathLst>
              <a:path w="71293" h="71293">
                <a:moveTo>
                  <a:pt x="46745" y="69826"/>
                </a:moveTo>
                <a:lnTo>
                  <a:pt x="57936" y="63851"/>
                </a:lnTo>
                <a:lnTo>
                  <a:pt x="66098" y="54729"/>
                </a:lnTo>
                <a:lnTo>
                  <a:pt x="70721" y="43476"/>
                </a:lnTo>
                <a:lnTo>
                  <a:pt x="71293" y="31108"/>
                </a:lnTo>
                <a:lnTo>
                  <a:pt x="69821" y="24576"/>
                </a:lnTo>
                <a:lnTo>
                  <a:pt x="63851" y="13376"/>
                </a:lnTo>
                <a:lnTo>
                  <a:pt x="54737" y="5208"/>
                </a:lnTo>
                <a:lnTo>
                  <a:pt x="43490" y="579"/>
                </a:lnTo>
                <a:lnTo>
                  <a:pt x="31121" y="0"/>
                </a:lnTo>
                <a:lnTo>
                  <a:pt x="24558" y="1474"/>
                </a:lnTo>
                <a:lnTo>
                  <a:pt x="13377" y="7446"/>
                </a:lnTo>
                <a:lnTo>
                  <a:pt x="5212" y="16554"/>
                </a:lnTo>
                <a:lnTo>
                  <a:pt x="580" y="27793"/>
                </a:lnTo>
                <a:lnTo>
                  <a:pt x="0" y="40158"/>
                </a:lnTo>
                <a:lnTo>
                  <a:pt x="1483" y="46737"/>
                </a:lnTo>
                <a:lnTo>
                  <a:pt x="7454" y="57922"/>
                </a:lnTo>
                <a:lnTo>
                  <a:pt x="16571" y="66085"/>
                </a:lnTo>
                <a:lnTo>
                  <a:pt x="27823" y="70713"/>
                </a:lnTo>
                <a:lnTo>
                  <a:pt x="40200" y="71293"/>
                </a:lnTo>
                <a:lnTo>
                  <a:pt x="46745" y="69826"/>
                </a:lnTo>
                <a:close/>
              </a:path>
            </a:pathLst>
          </a:custGeom>
          <a:ln w="11252">
            <a:solidFill>
              <a:srgbClr val="ECA0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0" name="object 240"/>
          <p:cNvSpPr/>
          <p:nvPr/>
        </p:nvSpPr>
        <p:spPr>
          <a:xfrm>
            <a:off x="4370207" y="9666465"/>
            <a:ext cx="45605" cy="45630"/>
          </a:xfrm>
          <a:custGeom>
            <a:avLst/>
            <a:gdLst/>
            <a:ahLst/>
            <a:cxnLst/>
            <a:rect l="l" t="t" r="r" b="b"/>
            <a:pathLst>
              <a:path w="45605" h="45630">
                <a:moveTo>
                  <a:pt x="9345" y="41349"/>
                </a:moveTo>
                <a:lnTo>
                  <a:pt x="20656" y="45630"/>
                </a:lnTo>
                <a:lnTo>
                  <a:pt x="32236" y="43695"/>
                </a:lnTo>
                <a:lnTo>
                  <a:pt x="41324" y="36281"/>
                </a:lnTo>
                <a:lnTo>
                  <a:pt x="45605" y="24961"/>
                </a:lnTo>
                <a:lnTo>
                  <a:pt x="43678" y="13380"/>
                </a:lnTo>
                <a:lnTo>
                  <a:pt x="36269" y="4277"/>
                </a:lnTo>
                <a:lnTo>
                  <a:pt x="24948" y="0"/>
                </a:lnTo>
                <a:lnTo>
                  <a:pt x="13368" y="1929"/>
                </a:lnTo>
                <a:lnTo>
                  <a:pt x="4265" y="9332"/>
                </a:lnTo>
                <a:lnTo>
                  <a:pt x="0" y="20657"/>
                </a:lnTo>
                <a:lnTo>
                  <a:pt x="1931" y="32244"/>
                </a:lnTo>
                <a:lnTo>
                  <a:pt x="9345" y="4134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1" name="object 241"/>
          <p:cNvSpPr/>
          <p:nvPr/>
        </p:nvSpPr>
        <p:spPr>
          <a:xfrm>
            <a:off x="4370207" y="9666465"/>
            <a:ext cx="45605" cy="45630"/>
          </a:xfrm>
          <a:custGeom>
            <a:avLst/>
            <a:gdLst/>
            <a:ahLst/>
            <a:cxnLst/>
            <a:rect l="l" t="t" r="r" b="b"/>
            <a:pathLst>
              <a:path w="45605" h="45630">
                <a:moveTo>
                  <a:pt x="9345" y="41349"/>
                </a:moveTo>
                <a:lnTo>
                  <a:pt x="20656" y="45630"/>
                </a:lnTo>
                <a:lnTo>
                  <a:pt x="32236" y="43695"/>
                </a:lnTo>
                <a:lnTo>
                  <a:pt x="41324" y="36281"/>
                </a:lnTo>
                <a:lnTo>
                  <a:pt x="45605" y="24961"/>
                </a:lnTo>
                <a:lnTo>
                  <a:pt x="43678" y="13380"/>
                </a:lnTo>
                <a:lnTo>
                  <a:pt x="36269" y="4277"/>
                </a:lnTo>
                <a:lnTo>
                  <a:pt x="24948" y="0"/>
                </a:lnTo>
                <a:lnTo>
                  <a:pt x="13368" y="1929"/>
                </a:lnTo>
                <a:lnTo>
                  <a:pt x="4265" y="9332"/>
                </a:lnTo>
                <a:lnTo>
                  <a:pt x="0" y="20657"/>
                </a:lnTo>
                <a:lnTo>
                  <a:pt x="1931" y="32244"/>
                </a:lnTo>
                <a:lnTo>
                  <a:pt x="9345" y="41349"/>
                </a:lnTo>
                <a:close/>
              </a:path>
            </a:pathLst>
          </a:custGeom>
          <a:ln w="5626">
            <a:solidFill>
              <a:srgbClr val="EC60A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2" name="object 242"/>
          <p:cNvSpPr/>
          <p:nvPr/>
        </p:nvSpPr>
        <p:spPr>
          <a:xfrm>
            <a:off x="4455405" y="9833806"/>
            <a:ext cx="45821" cy="45834"/>
          </a:xfrm>
          <a:custGeom>
            <a:avLst/>
            <a:gdLst/>
            <a:ahLst/>
            <a:cxnLst/>
            <a:rect l="l" t="t" r="r" b="b"/>
            <a:pathLst>
              <a:path w="45821" h="45834">
                <a:moveTo>
                  <a:pt x="0" y="22923"/>
                </a:moveTo>
                <a:lnTo>
                  <a:pt x="4256" y="36231"/>
                </a:lnTo>
                <a:lnTo>
                  <a:pt x="15126" y="44480"/>
                </a:lnTo>
                <a:lnTo>
                  <a:pt x="22898" y="45834"/>
                </a:lnTo>
                <a:lnTo>
                  <a:pt x="36193" y="41584"/>
                </a:lnTo>
                <a:lnTo>
                  <a:pt x="44458" y="30721"/>
                </a:lnTo>
                <a:lnTo>
                  <a:pt x="45821" y="22923"/>
                </a:lnTo>
                <a:lnTo>
                  <a:pt x="41562" y="9631"/>
                </a:lnTo>
                <a:lnTo>
                  <a:pt x="30694" y="1366"/>
                </a:lnTo>
                <a:lnTo>
                  <a:pt x="22898" y="0"/>
                </a:lnTo>
                <a:lnTo>
                  <a:pt x="9608" y="4263"/>
                </a:lnTo>
                <a:lnTo>
                  <a:pt x="1357" y="15141"/>
                </a:lnTo>
                <a:lnTo>
                  <a:pt x="0" y="22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3" name="object 243"/>
          <p:cNvSpPr/>
          <p:nvPr/>
        </p:nvSpPr>
        <p:spPr>
          <a:xfrm>
            <a:off x="4455405" y="9833806"/>
            <a:ext cx="45821" cy="45834"/>
          </a:xfrm>
          <a:custGeom>
            <a:avLst/>
            <a:gdLst/>
            <a:ahLst/>
            <a:cxnLst/>
            <a:rect l="l" t="t" r="r" b="b"/>
            <a:pathLst>
              <a:path w="45821" h="45834">
                <a:moveTo>
                  <a:pt x="0" y="22923"/>
                </a:moveTo>
                <a:lnTo>
                  <a:pt x="4256" y="36231"/>
                </a:lnTo>
                <a:lnTo>
                  <a:pt x="15126" y="44480"/>
                </a:lnTo>
                <a:lnTo>
                  <a:pt x="22898" y="45834"/>
                </a:lnTo>
                <a:lnTo>
                  <a:pt x="36193" y="41584"/>
                </a:lnTo>
                <a:lnTo>
                  <a:pt x="44458" y="30721"/>
                </a:lnTo>
                <a:lnTo>
                  <a:pt x="45821" y="22923"/>
                </a:lnTo>
                <a:lnTo>
                  <a:pt x="41562" y="9631"/>
                </a:lnTo>
                <a:lnTo>
                  <a:pt x="30694" y="1366"/>
                </a:lnTo>
                <a:lnTo>
                  <a:pt x="22898" y="0"/>
                </a:lnTo>
                <a:lnTo>
                  <a:pt x="9608" y="4263"/>
                </a:lnTo>
                <a:lnTo>
                  <a:pt x="1357" y="15141"/>
                </a:lnTo>
                <a:lnTo>
                  <a:pt x="0" y="22923"/>
                </a:lnTo>
                <a:close/>
              </a:path>
            </a:pathLst>
          </a:custGeom>
          <a:ln w="5626">
            <a:solidFill>
              <a:srgbClr val="564F9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4" name="object 244"/>
          <p:cNvSpPr/>
          <p:nvPr/>
        </p:nvSpPr>
        <p:spPr>
          <a:xfrm>
            <a:off x="4331872" y="9953999"/>
            <a:ext cx="44553" cy="44563"/>
          </a:xfrm>
          <a:custGeom>
            <a:avLst/>
            <a:gdLst/>
            <a:ahLst/>
            <a:cxnLst/>
            <a:rect l="l" t="t" r="r" b="b"/>
            <a:pathLst>
              <a:path w="44553" h="44563">
                <a:moveTo>
                  <a:pt x="489" y="15232"/>
                </a:moveTo>
                <a:lnTo>
                  <a:pt x="0" y="27645"/>
                </a:lnTo>
                <a:lnTo>
                  <a:pt x="5828" y="38235"/>
                </a:lnTo>
                <a:lnTo>
                  <a:pt x="15196" y="44074"/>
                </a:lnTo>
                <a:lnTo>
                  <a:pt x="27626" y="44563"/>
                </a:lnTo>
                <a:lnTo>
                  <a:pt x="38217" y="38741"/>
                </a:lnTo>
                <a:lnTo>
                  <a:pt x="44050" y="29367"/>
                </a:lnTo>
                <a:lnTo>
                  <a:pt x="44553" y="16944"/>
                </a:lnTo>
                <a:lnTo>
                  <a:pt x="38737" y="6356"/>
                </a:lnTo>
                <a:lnTo>
                  <a:pt x="29344" y="513"/>
                </a:lnTo>
                <a:lnTo>
                  <a:pt x="16937" y="0"/>
                </a:lnTo>
                <a:lnTo>
                  <a:pt x="6352" y="5811"/>
                </a:lnTo>
                <a:lnTo>
                  <a:pt x="489" y="1523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5" name="object 245"/>
          <p:cNvSpPr/>
          <p:nvPr/>
        </p:nvSpPr>
        <p:spPr>
          <a:xfrm>
            <a:off x="4331872" y="9953999"/>
            <a:ext cx="44553" cy="44563"/>
          </a:xfrm>
          <a:custGeom>
            <a:avLst/>
            <a:gdLst/>
            <a:ahLst/>
            <a:cxnLst/>
            <a:rect l="l" t="t" r="r" b="b"/>
            <a:pathLst>
              <a:path w="44553" h="44563">
                <a:moveTo>
                  <a:pt x="489" y="15232"/>
                </a:moveTo>
                <a:lnTo>
                  <a:pt x="0" y="27645"/>
                </a:lnTo>
                <a:lnTo>
                  <a:pt x="5828" y="38235"/>
                </a:lnTo>
                <a:lnTo>
                  <a:pt x="15196" y="44074"/>
                </a:lnTo>
                <a:lnTo>
                  <a:pt x="27626" y="44563"/>
                </a:lnTo>
                <a:lnTo>
                  <a:pt x="38217" y="38741"/>
                </a:lnTo>
                <a:lnTo>
                  <a:pt x="44050" y="29367"/>
                </a:lnTo>
                <a:lnTo>
                  <a:pt x="44553" y="16944"/>
                </a:lnTo>
                <a:lnTo>
                  <a:pt x="38737" y="6356"/>
                </a:lnTo>
                <a:lnTo>
                  <a:pt x="29344" y="513"/>
                </a:lnTo>
                <a:lnTo>
                  <a:pt x="16937" y="0"/>
                </a:lnTo>
                <a:lnTo>
                  <a:pt x="6352" y="5811"/>
                </a:lnTo>
                <a:lnTo>
                  <a:pt x="489" y="15232"/>
                </a:lnTo>
                <a:close/>
              </a:path>
            </a:pathLst>
          </a:custGeom>
          <a:ln w="5626">
            <a:solidFill>
              <a:srgbClr val="00AB4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6" name="object 246"/>
          <p:cNvSpPr/>
          <p:nvPr/>
        </p:nvSpPr>
        <p:spPr>
          <a:xfrm>
            <a:off x="4142421" y="9770735"/>
            <a:ext cx="45610" cy="45621"/>
          </a:xfrm>
          <a:custGeom>
            <a:avLst/>
            <a:gdLst/>
            <a:ahLst/>
            <a:cxnLst/>
            <a:rect l="l" t="t" r="r" b="b"/>
            <a:pathLst>
              <a:path w="45610" h="45621">
                <a:moveTo>
                  <a:pt x="4277" y="9334"/>
                </a:moveTo>
                <a:lnTo>
                  <a:pt x="0" y="20656"/>
                </a:lnTo>
                <a:lnTo>
                  <a:pt x="1931" y="32237"/>
                </a:lnTo>
                <a:lnTo>
                  <a:pt x="9344" y="41338"/>
                </a:lnTo>
                <a:lnTo>
                  <a:pt x="20652" y="45621"/>
                </a:lnTo>
                <a:lnTo>
                  <a:pt x="32235" y="43690"/>
                </a:lnTo>
                <a:lnTo>
                  <a:pt x="41335" y="36258"/>
                </a:lnTo>
                <a:lnTo>
                  <a:pt x="45610" y="24949"/>
                </a:lnTo>
                <a:lnTo>
                  <a:pt x="43676" y="13366"/>
                </a:lnTo>
                <a:lnTo>
                  <a:pt x="36255" y="4267"/>
                </a:lnTo>
                <a:lnTo>
                  <a:pt x="24942" y="0"/>
                </a:lnTo>
                <a:lnTo>
                  <a:pt x="13352" y="1939"/>
                </a:lnTo>
                <a:lnTo>
                  <a:pt x="4277" y="9334"/>
                </a:lnTo>
                <a:close/>
              </a:path>
            </a:pathLst>
          </a:custGeom>
          <a:ln w="5626">
            <a:solidFill>
              <a:srgbClr val="3A75B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7" name="object 247"/>
          <p:cNvSpPr/>
          <p:nvPr/>
        </p:nvSpPr>
        <p:spPr>
          <a:xfrm>
            <a:off x="4426460" y="10001402"/>
            <a:ext cx="45546" cy="45536"/>
          </a:xfrm>
          <a:custGeom>
            <a:avLst/>
            <a:gdLst/>
            <a:ahLst/>
            <a:cxnLst/>
            <a:rect l="l" t="t" r="r" b="b"/>
            <a:pathLst>
              <a:path w="45546" h="45536">
                <a:moveTo>
                  <a:pt x="9311" y="4230"/>
                </a:moveTo>
                <a:lnTo>
                  <a:pt x="1747" y="13666"/>
                </a:lnTo>
                <a:lnTo>
                  <a:pt x="0" y="25273"/>
                </a:lnTo>
                <a:lnTo>
                  <a:pt x="4244" y="36247"/>
                </a:lnTo>
                <a:lnTo>
                  <a:pt x="13690" y="43792"/>
                </a:lnTo>
                <a:lnTo>
                  <a:pt x="25307" y="45536"/>
                </a:lnTo>
                <a:lnTo>
                  <a:pt x="36248" y="41314"/>
                </a:lnTo>
                <a:lnTo>
                  <a:pt x="43809" y="31845"/>
                </a:lnTo>
                <a:lnTo>
                  <a:pt x="45546" y="20220"/>
                </a:lnTo>
                <a:lnTo>
                  <a:pt x="41315" y="9297"/>
                </a:lnTo>
                <a:lnTo>
                  <a:pt x="31866" y="1734"/>
                </a:lnTo>
                <a:lnTo>
                  <a:pt x="20238" y="0"/>
                </a:lnTo>
                <a:lnTo>
                  <a:pt x="9311" y="4230"/>
                </a:lnTo>
                <a:close/>
              </a:path>
            </a:pathLst>
          </a:custGeom>
          <a:ln w="5626">
            <a:solidFill>
              <a:srgbClr val="EF862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8" name="object 248"/>
          <p:cNvSpPr/>
          <p:nvPr/>
        </p:nvSpPr>
        <p:spPr>
          <a:xfrm>
            <a:off x="4309451" y="9849222"/>
            <a:ext cx="45141" cy="45134"/>
          </a:xfrm>
          <a:custGeom>
            <a:avLst/>
            <a:gdLst/>
            <a:ahLst/>
            <a:cxnLst/>
            <a:rect l="l" t="t" r="r" b="b"/>
            <a:pathLst>
              <a:path w="45141" h="45134">
                <a:moveTo>
                  <a:pt x="15480" y="797"/>
                </a:moveTo>
                <a:lnTo>
                  <a:pt x="5143" y="7704"/>
                </a:lnTo>
                <a:lnTo>
                  <a:pt x="0" y="18643"/>
                </a:lnTo>
                <a:lnTo>
                  <a:pt x="787" y="29639"/>
                </a:lnTo>
                <a:lnTo>
                  <a:pt x="7702" y="39990"/>
                </a:lnTo>
                <a:lnTo>
                  <a:pt x="18644" y="45134"/>
                </a:lnTo>
                <a:lnTo>
                  <a:pt x="29641" y="44358"/>
                </a:lnTo>
                <a:lnTo>
                  <a:pt x="39987" y="37447"/>
                </a:lnTo>
                <a:lnTo>
                  <a:pt x="45141" y="26526"/>
                </a:lnTo>
                <a:lnTo>
                  <a:pt x="44348" y="15491"/>
                </a:lnTo>
                <a:lnTo>
                  <a:pt x="37450" y="5147"/>
                </a:lnTo>
                <a:lnTo>
                  <a:pt x="26530" y="0"/>
                </a:lnTo>
                <a:lnTo>
                  <a:pt x="15480" y="797"/>
                </a:lnTo>
                <a:close/>
              </a:path>
            </a:pathLst>
          </a:custGeom>
          <a:ln w="5626">
            <a:solidFill>
              <a:srgbClr val="C6332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9" name="object 249"/>
          <p:cNvSpPr/>
          <p:nvPr/>
        </p:nvSpPr>
        <p:spPr>
          <a:xfrm>
            <a:off x="4248430" y="10040768"/>
            <a:ext cx="45821" cy="45808"/>
          </a:xfrm>
          <a:custGeom>
            <a:avLst/>
            <a:gdLst/>
            <a:ahLst/>
            <a:cxnLst/>
            <a:rect l="l" t="t" r="r" b="b"/>
            <a:pathLst>
              <a:path w="45821" h="45808">
                <a:moveTo>
                  <a:pt x="22923" y="0"/>
                </a:moveTo>
                <a:lnTo>
                  <a:pt x="9620" y="4255"/>
                </a:lnTo>
                <a:lnTo>
                  <a:pt x="1363" y="15121"/>
                </a:lnTo>
                <a:lnTo>
                  <a:pt x="0" y="22923"/>
                </a:lnTo>
                <a:lnTo>
                  <a:pt x="4248" y="36194"/>
                </a:lnTo>
                <a:lnTo>
                  <a:pt x="15122" y="44447"/>
                </a:lnTo>
                <a:lnTo>
                  <a:pt x="22923" y="45808"/>
                </a:lnTo>
                <a:lnTo>
                  <a:pt x="36217" y="41558"/>
                </a:lnTo>
                <a:lnTo>
                  <a:pt x="44470" y="30688"/>
                </a:lnTo>
                <a:lnTo>
                  <a:pt x="45821" y="22923"/>
                </a:lnTo>
                <a:lnTo>
                  <a:pt x="41563" y="9619"/>
                </a:lnTo>
                <a:lnTo>
                  <a:pt x="30697" y="1359"/>
                </a:lnTo>
                <a:lnTo>
                  <a:pt x="22923" y="0"/>
                </a:lnTo>
                <a:close/>
              </a:path>
            </a:pathLst>
          </a:custGeom>
          <a:ln w="5626">
            <a:solidFill>
              <a:srgbClr val="F9DB2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0" name="object 250"/>
          <p:cNvSpPr/>
          <p:nvPr/>
        </p:nvSpPr>
        <p:spPr>
          <a:xfrm>
            <a:off x="4185117" y="10031278"/>
            <a:ext cx="44553" cy="44549"/>
          </a:xfrm>
          <a:custGeom>
            <a:avLst/>
            <a:gdLst/>
            <a:ahLst/>
            <a:cxnLst/>
            <a:rect l="l" t="t" r="r" b="b"/>
            <a:pathLst>
              <a:path w="44553" h="44549">
                <a:moveTo>
                  <a:pt x="29335" y="485"/>
                </a:moveTo>
                <a:lnTo>
                  <a:pt x="16911" y="0"/>
                </a:lnTo>
                <a:lnTo>
                  <a:pt x="6322" y="5828"/>
                </a:lnTo>
                <a:lnTo>
                  <a:pt x="494" y="15192"/>
                </a:lnTo>
                <a:lnTo>
                  <a:pt x="0" y="27611"/>
                </a:lnTo>
                <a:lnTo>
                  <a:pt x="5817" y="38208"/>
                </a:lnTo>
                <a:lnTo>
                  <a:pt x="15200" y="44059"/>
                </a:lnTo>
                <a:lnTo>
                  <a:pt x="27626" y="44549"/>
                </a:lnTo>
                <a:lnTo>
                  <a:pt x="38222" y="38725"/>
                </a:lnTo>
                <a:lnTo>
                  <a:pt x="44055" y="29352"/>
                </a:lnTo>
                <a:lnTo>
                  <a:pt x="44553" y="16923"/>
                </a:lnTo>
                <a:lnTo>
                  <a:pt x="38735" y="6332"/>
                </a:lnTo>
                <a:lnTo>
                  <a:pt x="29335" y="48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1" name="object 251"/>
          <p:cNvSpPr/>
          <p:nvPr/>
        </p:nvSpPr>
        <p:spPr>
          <a:xfrm>
            <a:off x="4185117" y="10031278"/>
            <a:ext cx="44553" cy="44549"/>
          </a:xfrm>
          <a:custGeom>
            <a:avLst/>
            <a:gdLst/>
            <a:ahLst/>
            <a:cxnLst/>
            <a:rect l="l" t="t" r="r" b="b"/>
            <a:pathLst>
              <a:path w="44553" h="44549">
                <a:moveTo>
                  <a:pt x="29335" y="485"/>
                </a:moveTo>
                <a:lnTo>
                  <a:pt x="16911" y="0"/>
                </a:lnTo>
                <a:lnTo>
                  <a:pt x="6322" y="5828"/>
                </a:lnTo>
                <a:lnTo>
                  <a:pt x="494" y="15192"/>
                </a:lnTo>
                <a:lnTo>
                  <a:pt x="0" y="27611"/>
                </a:lnTo>
                <a:lnTo>
                  <a:pt x="5817" y="38208"/>
                </a:lnTo>
                <a:lnTo>
                  <a:pt x="15200" y="44059"/>
                </a:lnTo>
                <a:lnTo>
                  <a:pt x="27626" y="44549"/>
                </a:lnTo>
                <a:lnTo>
                  <a:pt x="38222" y="38725"/>
                </a:lnTo>
                <a:lnTo>
                  <a:pt x="44055" y="29352"/>
                </a:lnTo>
                <a:lnTo>
                  <a:pt x="44553" y="16923"/>
                </a:lnTo>
                <a:lnTo>
                  <a:pt x="38735" y="6332"/>
                </a:lnTo>
                <a:lnTo>
                  <a:pt x="29335" y="485"/>
                </a:lnTo>
                <a:close/>
              </a:path>
            </a:pathLst>
          </a:custGeom>
          <a:ln w="5626">
            <a:solidFill>
              <a:srgbClr val="00A89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2" name="object 252"/>
          <p:cNvSpPr/>
          <p:nvPr/>
        </p:nvSpPr>
        <p:spPr>
          <a:xfrm>
            <a:off x="4081152" y="9955585"/>
            <a:ext cx="45532" cy="45528"/>
          </a:xfrm>
          <a:custGeom>
            <a:avLst/>
            <a:gdLst/>
            <a:ahLst/>
            <a:cxnLst/>
            <a:rect l="l" t="t" r="r" b="b"/>
            <a:pathLst>
              <a:path w="45532" h="45528">
                <a:moveTo>
                  <a:pt x="41299" y="9317"/>
                </a:moveTo>
                <a:lnTo>
                  <a:pt x="31869" y="1748"/>
                </a:lnTo>
                <a:lnTo>
                  <a:pt x="20268" y="0"/>
                </a:lnTo>
                <a:lnTo>
                  <a:pt x="9282" y="4262"/>
                </a:lnTo>
                <a:lnTo>
                  <a:pt x="1728" y="13701"/>
                </a:lnTo>
                <a:lnTo>
                  <a:pt x="0" y="25317"/>
                </a:lnTo>
                <a:lnTo>
                  <a:pt x="4240" y="36216"/>
                </a:lnTo>
                <a:lnTo>
                  <a:pt x="13680" y="43791"/>
                </a:lnTo>
                <a:lnTo>
                  <a:pt x="25303" y="45528"/>
                </a:lnTo>
                <a:lnTo>
                  <a:pt x="36219" y="41308"/>
                </a:lnTo>
                <a:lnTo>
                  <a:pt x="43786" y="31868"/>
                </a:lnTo>
                <a:lnTo>
                  <a:pt x="45532" y="20252"/>
                </a:lnTo>
                <a:lnTo>
                  <a:pt x="41299" y="931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3" name="object 253"/>
          <p:cNvSpPr/>
          <p:nvPr/>
        </p:nvSpPr>
        <p:spPr>
          <a:xfrm>
            <a:off x="4081152" y="9955585"/>
            <a:ext cx="45532" cy="45528"/>
          </a:xfrm>
          <a:custGeom>
            <a:avLst/>
            <a:gdLst/>
            <a:ahLst/>
            <a:cxnLst/>
            <a:rect l="l" t="t" r="r" b="b"/>
            <a:pathLst>
              <a:path w="45532" h="45528">
                <a:moveTo>
                  <a:pt x="41299" y="9317"/>
                </a:moveTo>
                <a:lnTo>
                  <a:pt x="31869" y="1748"/>
                </a:lnTo>
                <a:lnTo>
                  <a:pt x="20268" y="0"/>
                </a:lnTo>
                <a:lnTo>
                  <a:pt x="9282" y="4262"/>
                </a:lnTo>
                <a:lnTo>
                  <a:pt x="1728" y="13701"/>
                </a:lnTo>
                <a:lnTo>
                  <a:pt x="0" y="25317"/>
                </a:lnTo>
                <a:lnTo>
                  <a:pt x="4240" y="36216"/>
                </a:lnTo>
                <a:lnTo>
                  <a:pt x="13680" y="43791"/>
                </a:lnTo>
                <a:lnTo>
                  <a:pt x="25303" y="45528"/>
                </a:lnTo>
                <a:lnTo>
                  <a:pt x="36219" y="41308"/>
                </a:lnTo>
                <a:lnTo>
                  <a:pt x="43786" y="31868"/>
                </a:lnTo>
                <a:lnTo>
                  <a:pt x="45532" y="20252"/>
                </a:lnTo>
                <a:lnTo>
                  <a:pt x="41299" y="9317"/>
                </a:lnTo>
                <a:close/>
              </a:path>
            </a:pathLst>
          </a:custGeom>
          <a:ln w="5626">
            <a:solidFill>
              <a:srgbClr val="EC299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4" name="object 254"/>
          <p:cNvSpPr/>
          <p:nvPr/>
        </p:nvSpPr>
        <p:spPr>
          <a:xfrm>
            <a:off x="4025704" y="9830598"/>
            <a:ext cx="45141" cy="45136"/>
          </a:xfrm>
          <a:custGeom>
            <a:avLst/>
            <a:gdLst/>
            <a:ahLst/>
            <a:cxnLst/>
            <a:rect l="l" t="t" r="r" b="b"/>
            <a:pathLst>
              <a:path w="45141" h="45136">
                <a:moveTo>
                  <a:pt x="44348" y="15514"/>
                </a:moveTo>
                <a:lnTo>
                  <a:pt x="37457" y="5164"/>
                </a:lnTo>
                <a:lnTo>
                  <a:pt x="26537" y="0"/>
                </a:lnTo>
                <a:lnTo>
                  <a:pt x="15481" y="782"/>
                </a:lnTo>
                <a:lnTo>
                  <a:pt x="5143" y="7704"/>
                </a:lnTo>
                <a:lnTo>
                  <a:pt x="0" y="18646"/>
                </a:lnTo>
                <a:lnTo>
                  <a:pt x="774" y="29636"/>
                </a:lnTo>
                <a:lnTo>
                  <a:pt x="7677" y="39982"/>
                </a:lnTo>
                <a:lnTo>
                  <a:pt x="18606" y="45136"/>
                </a:lnTo>
                <a:lnTo>
                  <a:pt x="29654" y="44355"/>
                </a:lnTo>
                <a:lnTo>
                  <a:pt x="39997" y="37446"/>
                </a:lnTo>
                <a:lnTo>
                  <a:pt x="45141" y="26517"/>
                </a:lnTo>
                <a:lnTo>
                  <a:pt x="44348" y="1551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5" name="object 255"/>
          <p:cNvSpPr/>
          <p:nvPr/>
        </p:nvSpPr>
        <p:spPr>
          <a:xfrm>
            <a:off x="4025704" y="9830598"/>
            <a:ext cx="45141" cy="45136"/>
          </a:xfrm>
          <a:custGeom>
            <a:avLst/>
            <a:gdLst/>
            <a:ahLst/>
            <a:cxnLst/>
            <a:rect l="l" t="t" r="r" b="b"/>
            <a:pathLst>
              <a:path w="45141" h="45136">
                <a:moveTo>
                  <a:pt x="44348" y="15514"/>
                </a:moveTo>
                <a:lnTo>
                  <a:pt x="37457" y="5164"/>
                </a:lnTo>
                <a:lnTo>
                  <a:pt x="26537" y="0"/>
                </a:lnTo>
                <a:lnTo>
                  <a:pt x="15481" y="782"/>
                </a:lnTo>
                <a:lnTo>
                  <a:pt x="5143" y="7704"/>
                </a:lnTo>
                <a:lnTo>
                  <a:pt x="0" y="18646"/>
                </a:lnTo>
                <a:lnTo>
                  <a:pt x="774" y="29636"/>
                </a:lnTo>
                <a:lnTo>
                  <a:pt x="7677" y="39982"/>
                </a:lnTo>
                <a:lnTo>
                  <a:pt x="18606" y="45136"/>
                </a:lnTo>
                <a:lnTo>
                  <a:pt x="29654" y="44355"/>
                </a:lnTo>
                <a:lnTo>
                  <a:pt x="39997" y="37446"/>
                </a:lnTo>
                <a:lnTo>
                  <a:pt x="45141" y="26517"/>
                </a:lnTo>
                <a:lnTo>
                  <a:pt x="44348" y="15514"/>
                </a:lnTo>
                <a:close/>
              </a:path>
            </a:pathLst>
          </a:custGeom>
          <a:ln w="5626">
            <a:solidFill>
              <a:srgbClr val="78BE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6" name="object 256"/>
          <p:cNvSpPr/>
          <p:nvPr/>
        </p:nvSpPr>
        <p:spPr>
          <a:xfrm>
            <a:off x="4296139" y="9752547"/>
            <a:ext cx="45808" cy="45796"/>
          </a:xfrm>
          <a:custGeom>
            <a:avLst/>
            <a:gdLst/>
            <a:ahLst/>
            <a:cxnLst/>
            <a:rect l="l" t="t" r="r" b="b"/>
            <a:pathLst>
              <a:path w="45808" h="45796">
                <a:moveTo>
                  <a:pt x="45808" y="22898"/>
                </a:moveTo>
                <a:lnTo>
                  <a:pt x="41552" y="9602"/>
                </a:lnTo>
                <a:lnTo>
                  <a:pt x="30677" y="1356"/>
                </a:lnTo>
                <a:lnTo>
                  <a:pt x="22885" y="0"/>
                </a:lnTo>
                <a:lnTo>
                  <a:pt x="9603" y="4234"/>
                </a:lnTo>
                <a:lnTo>
                  <a:pt x="1358" y="15098"/>
                </a:lnTo>
                <a:lnTo>
                  <a:pt x="0" y="22898"/>
                </a:lnTo>
                <a:lnTo>
                  <a:pt x="4257" y="36202"/>
                </a:lnTo>
                <a:lnTo>
                  <a:pt x="15130" y="44447"/>
                </a:lnTo>
                <a:lnTo>
                  <a:pt x="22885" y="45796"/>
                </a:lnTo>
                <a:lnTo>
                  <a:pt x="36194" y="41545"/>
                </a:lnTo>
                <a:lnTo>
                  <a:pt x="44450" y="30682"/>
                </a:lnTo>
                <a:lnTo>
                  <a:pt x="45808" y="2289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7" name="object 257"/>
          <p:cNvSpPr/>
          <p:nvPr/>
        </p:nvSpPr>
        <p:spPr>
          <a:xfrm>
            <a:off x="4296139" y="9752547"/>
            <a:ext cx="45808" cy="45796"/>
          </a:xfrm>
          <a:custGeom>
            <a:avLst/>
            <a:gdLst/>
            <a:ahLst/>
            <a:cxnLst/>
            <a:rect l="l" t="t" r="r" b="b"/>
            <a:pathLst>
              <a:path w="45808" h="45796">
                <a:moveTo>
                  <a:pt x="45808" y="22898"/>
                </a:moveTo>
                <a:lnTo>
                  <a:pt x="41552" y="9602"/>
                </a:lnTo>
                <a:lnTo>
                  <a:pt x="30677" y="1356"/>
                </a:lnTo>
                <a:lnTo>
                  <a:pt x="22885" y="0"/>
                </a:lnTo>
                <a:lnTo>
                  <a:pt x="9603" y="4234"/>
                </a:lnTo>
                <a:lnTo>
                  <a:pt x="1358" y="15098"/>
                </a:lnTo>
                <a:lnTo>
                  <a:pt x="0" y="22898"/>
                </a:lnTo>
                <a:lnTo>
                  <a:pt x="4257" y="36202"/>
                </a:lnTo>
                <a:lnTo>
                  <a:pt x="15130" y="44447"/>
                </a:lnTo>
                <a:lnTo>
                  <a:pt x="22885" y="45796"/>
                </a:lnTo>
                <a:lnTo>
                  <a:pt x="36194" y="41545"/>
                </a:lnTo>
                <a:lnTo>
                  <a:pt x="44450" y="30682"/>
                </a:lnTo>
                <a:lnTo>
                  <a:pt x="45808" y="22898"/>
                </a:lnTo>
                <a:close/>
              </a:path>
            </a:pathLst>
          </a:custGeom>
          <a:ln w="5626">
            <a:solidFill>
              <a:srgbClr val="EC6F4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8" name="object 258"/>
          <p:cNvSpPr/>
          <p:nvPr/>
        </p:nvSpPr>
        <p:spPr>
          <a:xfrm>
            <a:off x="4184855" y="9637325"/>
            <a:ext cx="45136" cy="45126"/>
          </a:xfrm>
          <a:custGeom>
            <a:avLst/>
            <a:gdLst/>
            <a:ahLst/>
            <a:cxnLst/>
            <a:rect l="l" t="t" r="r" b="b"/>
            <a:pathLst>
              <a:path w="45136" h="45126">
                <a:moveTo>
                  <a:pt x="29646" y="44345"/>
                </a:moveTo>
                <a:lnTo>
                  <a:pt x="39995" y="37444"/>
                </a:lnTo>
                <a:lnTo>
                  <a:pt x="45136" y="26498"/>
                </a:lnTo>
                <a:lnTo>
                  <a:pt x="44353" y="15491"/>
                </a:lnTo>
                <a:lnTo>
                  <a:pt x="37450" y="5148"/>
                </a:lnTo>
                <a:lnTo>
                  <a:pt x="26514" y="0"/>
                </a:lnTo>
                <a:lnTo>
                  <a:pt x="15499" y="784"/>
                </a:lnTo>
                <a:lnTo>
                  <a:pt x="5156" y="7686"/>
                </a:lnTo>
                <a:lnTo>
                  <a:pt x="0" y="18621"/>
                </a:lnTo>
                <a:lnTo>
                  <a:pt x="779" y="29651"/>
                </a:lnTo>
                <a:lnTo>
                  <a:pt x="7692" y="39985"/>
                </a:lnTo>
                <a:lnTo>
                  <a:pt x="18634" y="45126"/>
                </a:lnTo>
                <a:lnTo>
                  <a:pt x="29646" y="4434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9" name="object 259"/>
          <p:cNvSpPr/>
          <p:nvPr/>
        </p:nvSpPr>
        <p:spPr>
          <a:xfrm>
            <a:off x="4184855" y="9637325"/>
            <a:ext cx="45136" cy="45126"/>
          </a:xfrm>
          <a:custGeom>
            <a:avLst/>
            <a:gdLst/>
            <a:ahLst/>
            <a:cxnLst/>
            <a:rect l="l" t="t" r="r" b="b"/>
            <a:pathLst>
              <a:path w="45136" h="45126">
                <a:moveTo>
                  <a:pt x="29646" y="44345"/>
                </a:moveTo>
                <a:lnTo>
                  <a:pt x="39995" y="37444"/>
                </a:lnTo>
                <a:lnTo>
                  <a:pt x="45136" y="26498"/>
                </a:lnTo>
                <a:lnTo>
                  <a:pt x="44353" y="15491"/>
                </a:lnTo>
                <a:lnTo>
                  <a:pt x="37450" y="5148"/>
                </a:lnTo>
                <a:lnTo>
                  <a:pt x="26514" y="0"/>
                </a:lnTo>
                <a:lnTo>
                  <a:pt x="15499" y="784"/>
                </a:lnTo>
                <a:lnTo>
                  <a:pt x="5156" y="7686"/>
                </a:lnTo>
                <a:lnTo>
                  <a:pt x="0" y="18621"/>
                </a:lnTo>
                <a:lnTo>
                  <a:pt x="779" y="29651"/>
                </a:lnTo>
                <a:lnTo>
                  <a:pt x="7692" y="39985"/>
                </a:lnTo>
                <a:lnTo>
                  <a:pt x="18634" y="45126"/>
                </a:lnTo>
                <a:lnTo>
                  <a:pt x="29646" y="44345"/>
                </a:lnTo>
                <a:close/>
              </a:path>
            </a:pathLst>
          </a:custGeom>
          <a:ln w="5626">
            <a:solidFill>
              <a:srgbClr val="ECA0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0" name="object 260"/>
          <p:cNvSpPr/>
          <p:nvPr/>
        </p:nvSpPr>
        <p:spPr>
          <a:xfrm>
            <a:off x="4317058" y="9634031"/>
            <a:ext cx="44563" cy="44560"/>
          </a:xfrm>
          <a:custGeom>
            <a:avLst/>
            <a:gdLst/>
            <a:ahLst/>
            <a:cxnLst/>
            <a:rect l="l" t="t" r="r" b="b"/>
            <a:pathLst>
              <a:path w="44563" h="44560">
                <a:moveTo>
                  <a:pt x="15203" y="44066"/>
                </a:moveTo>
                <a:lnTo>
                  <a:pt x="27642" y="44560"/>
                </a:lnTo>
                <a:lnTo>
                  <a:pt x="38234" y="38739"/>
                </a:lnTo>
                <a:lnTo>
                  <a:pt x="44058" y="29373"/>
                </a:lnTo>
                <a:lnTo>
                  <a:pt x="44563" y="16941"/>
                </a:lnTo>
                <a:lnTo>
                  <a:pt x="38760" y="6349"/>
                </a:lnTo>
                <a:lnTo>
                  <a:pt x="29364" y="480"/>
                </a:lnTo>
                <a:lnTo>
                  <a:pt x="16928" y="0"/>
                </a:lnTo>
                <a:lnTo>
                  <a:pt x="6337" y="5824"/>
                </a:lnTo>
                <a:lnTo>
                  <a:pt x="497" y="15199"/>
                </a:lnTo>
                <a:lnTo>
                  <a:pt x="0" y="27627"/>
                </a:lnTo>
                <a:lnTo>
                  <a:pt x="5815" y="38215"/>
                </a:lnTo>
                <a:lnTo>
                  <a:pt x="15203" y="4406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1" name="object 261"/>
          <p:cNvSpPr/>
          <p:nvPr/>
        </p:nvSpPr>
        <p:spPr>
          <a:xfrm>
            <a:off x="4317058" y="9634031"/>
            <a:ext cx="44563" cy="44560"/>
          </a:xfrm>
          <a:custGeom>
            <a:avLst/>
            <a:gdLst/>
            <a:ahLst/>
            <a:cxnLst/>
            <a:rect l="l" t="t" r="r" b="b"/>
            <a:pathLst>
              <a:path w="44563" h="44560">
                <a:moveTo>
                  <a:pt x="15203" y="44066"/>
                </a:moveTo>
                <a:lnTo>
                  <a:pt x="27642" y="44560"/>
                </a:lnTo>
                <a:lnTo>
                  <a:pt x="38234" y="38739"/>
                </a:lnTo>
                <a:lnTo>
                  <a:pt x="44058" y="29373"/>
                </a:lnTo>
                <a:lnTo>
                  <a:pt x="44563" y="16941"/>
                </a:lnTo>
                <a:lnTo>
                  <a:pt x="38760" y="6349"/>
                </a:lnTo>
                <a:lnTo>
                  <a:pt x="29364" y="480"/>
                </a:lnTo>
                <a:lnTo>
                  <a:pt x="16928" y="0"/>
                </a:lnTo>
                <a:lnTo>
                  <a:pt x="6337" y="5824"/>
                </a:lnTo>
                <a:lnTo>
                  <a:pt x="497" y="15199"/>
                </a:lnTo>
                <a:lnTo>
                  <a:pt x="0" y="27627"/>
                </a:lnTo>
                <a:lnTo>
                  <a:pt x="5815" y="38215"/>
                </a:lnTo>
                <a:lnTo>
                  <a:pt x="15203" y="44066"/>
                </a:lnTo>
                <a:close/>
              </a:path>
            </a:pathLst>
          </a:custGeom>
          <a:ln w="5626">
            <a:solidFill>
              <a:srgbClr val="F9DB2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2" name="object 262"/>
          <p:cNvSpPr/>
          <p:nvPr/>
        </p:nvSpPr>
        <p:spPr>
          <a:xfrm>
            <a:off x="4685555" y="9706482"/>
            <a:ext cx="58831" cy="58824"/>
          </a:xfrm>
          <a:custGeom>
            <a:avLst/>
            <a:gdLst/>
            <a:ahLst/>
            <a:cxnLst/>
            <a:rect l="l" t="t" r="r" b="b"/>
            <a:pathLst>
              <a:path w="58831" h="58824">
                <a:moveTo>
                  <a:pt x="20252" y="57551"/>
                </a:moveTo>
                <a:lnTo>
                  <a:pt x="32783" y="58824"/>
                </a:lnTo>
                <a:lnTo>
                  <a:pt x="44319" y="54991"/>
                </a:lnTo>
                <a:lnTo>
                  <a:pt x="53379" y="46809"/>
                </a:lnTo>
                <a:lnTo>
                  <a:pt x="57565" y="38565"/>
                </a:lnTo>
                <a:lnTo>
                  <a:pt x="58831" y="26045"/>
                </a:lnTo>
                <a:lnTo>
                  <a:pt x="54991" y="14510"/>
                </a:lnTo>
                <a:lnTo>
                  <a:pt x="46793" y="5453"/>
                </a:lnTo>
                <a:lnTo>
                  <a:pt x="38540" y="1278"/>
                </a:lnTo>
                <a:lnTo>
                  <a:pt x="26033" y="0"/>
                </a:lnTo>
                <a:lnTo>
                  <a:pt x="14510" y="3837"/>
                </a:lnTo>
                <a:lnTo>
                  <a:pt x="5453" y="12030"/>
                </a:lnTo>
                <a:lnTo>
                  <a:pt x="1266" y="20277"/>
                </a:lnTo>
                <a:lnTo>
                  <a:pt x="0" y="32803"/>
                </a:lnTo>
                <a:lnTo>
                  <a:pt x="3842" y="44339"/>
                </a:lnTo>
                <a:lnTo>
                  <a:pt x="12039" y="53393"/>
                </a:lnTo>
                <a:lnTo>
                  <a:pt x="20252" y="5755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3" name="object 263"/>
          <p:cNvSpPr/>
          <p:nvPr/>
        </p:nvSpPr>
        <p:spPr>
          <a:xfrm>
            <a:off x="4685555" y="9706482"/>
            <a:ext cx="58831" cy="58824"/>
          </a:xfrm>
          <a:custGeom>
            <a:avLst/>
            <a:gdLst/>
            <a:ahLst/>
            <a:cxnLst/>
            <a:rect l="l" t="t" r="r" b="b"/>
            <a:pathLst>
              <a:path w="58831" h="58824">
                <a:moveTo>
                  <a:pt x="20252" y="57551"/>
                </a:moveTo>
                <a:lnTo>
                  <a:pt x="32783" y="58824"/>
                </a:lnTo>
                <a:lnTo>
                  <a:pt x="44319" y="54991"/>
                </a:lnTo>
                <a:lnTo>
                  <a:pt x="53379" y="46809"/>
                </a:lnTo>
                <a:lnTo>
                  <a:pt x="57565" y="38565"/>
                </a:lnTo>
                <a:lnTo>
                  <a:pt x="58831" y="26045"/>
                </a:lnTo>
                <a:lnTo>
                  <a:pt x="54991" y="14510"/>
                </a:lnTo>
                <a:lnTo>
                  <a:pt x="46793" y="5453"/>
                </a:lnTo>
                <a:lnTo>
                  <a:pt x="38540" y="1278"/>
                </a:lnTo>
                <a:lnTo>
                  <a:pt x="26033" y="0"/>
                </a:lnTo>
                <a:lnTo>
                  <a:pt x="14510" y="3837"/>
                </a:lnTo>
                <a:lnTo>
                  <a:pt x="5453" y="12030"/>
                </a:lnTo>
                <a:lnTo>
                  <a:pt x="1266" y="20277"/>
                </a:lnTo>
                <a:lnTo>
                  <a:pt x="0" y="32803"/>
                </a:lnTo>
                <a:lnTo>
                  <a:pt x="3842" y="44339"/>
                </a:lnTo>
                <a:lnTo>
                  <a:pt x="12039" y="53393"/>
                </a:lnTo>
                <a:lnTo>
                  <a:pt x="20252" y="57551"/>
                </a:lnTo>
                <a:close/>
              </a:path>
            </a:pathLst>
          </a:custGeom>
          <a:ln w="9270">
            <a:solidFill>
              <a:srgbClr val="F9DB2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4" name="object 264"/>
          <p:cNvSpPr/>
          <p:nvPr/>
        </p:nvSpPr>
        <p:spPr>
          <a:xfrm>
            <a:off x="5086394" y="9676915"/>
            <a:ext cx="58138" cy="58128"/>
          </a:xfrm>
          <a:custGeom>
            <a:avLst/>
            <a:gdLst/>
            <a:ahLst/>
            <a:cxnLst/>
            <a:rect l="l" t="t" r="r" b="b"/>
            <a:pathLst>
              <a:path w="58138" h="58128">
                <a:moveTo>
                  <a:pt x="11688" y="53000"/>
                </a:moveTo>
                <a:lnTo>
                  <a:pt x="22843" y="58007"/>
                </a:lnTo>
                <a:lnTo>
                  <a:pt x="34655" y="58128"/>
                </a:lnTo>
                <a:lnTo>
                  <a:pt x="45608" y="53610"/>
                </a:lnTo>
                <a:lnTo>
                  <a:pt x="53001" y="46459"/>
                </a:lnTo>
                <a:lnTo>
                  <a:pt x="58008" y="35293"/>
                </a:lnTo>
                <a:lnTo>
                  <a:pt x="58138" y="23475"/>
                </a:lnTo>
                <a:lnTo>
                  <a:pt x="53633" y="12518"/>
                </a:lnTo>
                <a:lnTo>
                  <a:pt x="46473" y="5108"/>
                </a:lnTo>
                <a:lnTo>
                  <a:pt x="35309" y="118"/>
                </a:lnTo>
                <a:lnTo>
                  <a:pt x="23494" y="0"/>
                </a:lnTo>
                <a:lnTo>
                  <a:pt x="12533" y="4511"/>
                </a:lnTo>
                <a:lnTo>
                  <a:pt x="5109" y="11674"/>
                </a:lnTo>
                <a:lnTo>
                  <a:pt x="116" y="22833"/>
                </a:lnTo>
                <a:lnTo>
                  <a:pt x="0" y="34651"/>
                </a:lnTo>
                <a:lnTo>
                  <a:pt x="4523" y="45609"/>
                </a:lnTo>
                <a:lnTo>
                  <a:pt x="11688" y="53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5" name="object 265"/>
          <p:cNvSpPr/>
          <p:nvPr/>
        </p:nvSpPr>
        <p:spPr>
          <a:xfrm>
            <a:off x="5086394" y="9676915"/>
            <a:ext cx="58138" cy="58128"/>
          </a:xfrm>
          <a:custGeom>
            <a:avLst/>
            <a:gdLst/>
            <a:ahLst/>
            <a:cxnLst/>
            <a:rect l="l" t="t" r="r" b="b"/>
            <a:pathLst>
              <a:path w="58138" h="58128">
                <a:moveTo>
                  <a:pt x="11688" y="53000"/>
                </a:moveTo>
                <a:lnTo>
                  <a:pt x="22843" y="58007"/>
                </a:lnTo>
                <a:lnTo>
                  <a:pt x="34655" y="58128"/>
                </a:lnTo>
                <a:lnTo>
                  <a:pt x="45608" y="53610"/>
                </a:lnTo>
                <a:lnTo>
                  <a:pt x="53001" y="46459"/>
                </a:lnTo>
                <a:lnTo>
                  <a:pt x="58008" y="35293"/>
                </a:lnTo>
                <a:lnTo>
                  <a:pt x="58138" y="23475"/>
                </a:lnTo>
                <a:lnTo>
                  <a:pt x="53633" y="12518"/>
                </a:lnTo>
                <a:lnTo>
                  <a:pt x="46473" y="5108"/>
                </a:lnTo>
                <a:lnTo>
                  <a:pt x="35309" y="118"/>
                </a:lnTo>
                <a:lnTo>
                  <a:pt x="23494" y="0"/>
                </a:lnTo>
                <a:lnTo>
                  <a:pt x="12533" y="4511"/>
                </a:lnTo>
                <a:lnTo>
                  <a:pt x="5109" y="11674"/>
                </a:lnTo>
                <a:lnTo>
                  <a:pt x="116" y="22833"/>
                </a:lnTo>
                <a:lnTo>
                  <a:pt x="0" y="34651"/>
                </a:lnTo>
                <a:lnTo>
                  <a:pt x="4523" y="45609"/>
                </a:lnTo>
                <a:lnTo>
                  <a:pt x="11688" y="53000"/>
                </a:lnTo>
                <a:close/>
              </a:path>
            </a:pathLst>
          </a:custGeom>
          <a:ln w="9271">
            <a:solidFill>
              <a:srgbClr val="EC258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6" name="object 266"/>
          <p:cNvSpPr/>
          <p:nvPr/>
        </p:nvSpPr>
        <p:spPr>
          <a:xfrm>
            <a:off x="5167753" y="9960155"/>
            <a:ext cx="58828" cy="58805"/>
          </a:xfrm>
          <a:custGeom>
            <a:avLst/>
            <a:gdLst/>
            <a:ahLst/>
            <a:cxnLst/>
            <a:rect l="l" t="t" r="r" b="b"/>
            <a:pathLst>
              <a:path w="58828" h="58805">
                <a:moveTo>
                  <a:pt x="1258" y="20262"/>
                </a:moveTo>
                <a:lnTo>
                  <a:pt x="0" y="32801"/>
                </a:lnTo>
                <a:lnTo>
                  <a:pt x="3848" y="44338"/>
                </a:lnTo>
                <a:lnTo>
                  <a:pt x="12050" y="53385"/>
                </a:lnTo>
                <a:lnTo>
                  <a:pt x="20270" y="57536"/>
                </a:lnTo>
                <a:lnTo>
                  <a:pt x="32790" y="58805"/>
                </a:lnTo>
                <a:lnTo>
                  <a:pt x="44322" y="54970"/>
                </a:lnTo>
                <a:lnTo>
                  <a:pt x="53385" y="46781"/>
                </a:lnTo>
                <a:lnTo>
                  <a:pt x="57570" y="38550"/>
                </a:lnTo>
                <a:lnTo>
                  <a:pt x="58828" y="26036"/>
                </a:lnTo>
                <a:lnTo>
                  <a:pt x="54982" y="14500"/>
                </a:lnTo>
                <a:lnTo>
                  <a:pt x="46785" y="5435"/>
                </a:lnTo>
                <a:lnTo>
                  <a:pt x="38570" y="1263"/>
                </a:lnTo>
                <a:lnTo>
                  <a:pt x="26036" y="0"/>
                </a:lnTo>
                <a:lnTo>
                  <a:pt x="14498" y="3835"/>
                </a:lnTo>
                <a:lnTo>
                  <a:pt x="5437" y="12024"/>
                </a:lnTo>
                <a:lnTo>
                  <a:pt x="1258" y="2026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7" name="object 267"/>
          <p:cNvSpPr/>
          <p:nvPr/>
        </p:nvSpPr>
        <p:spPr>
          <a:xfrm>
            <a:off x="5167753" y="9960155"/>
            <a:ext cx="58828" cy="58805"/>
          </a:xfrm>
          <a:custGeom>
            <a:avLst/>
            <a:gdLst/>
            <a:ahLst/>
            <a:cxnLst/>
            <a:rect l="l" t="t" r="r" b="b"/>
            <a:pathLst>
              <a:path w="58828" h="58805">
                <a:moveTo>
                  <a:pt x="1258" y="20262"/>
                </a:moveTo>
                <a:lnTo>
                  <a:pt x="0" y="32801"/>
                </a:lnTo>
                <a:lnTo>
                  <a:pt x="3848" y="44338"/>
                </a:lnTo>
                <a:lnTo>
                  <a:pt x="12050" y="53385"/>
                </a:lnTo>
                <a:lnTo>
                  <a:pt x="20270" y="57536"/>
                </a:lnTo>
                <a:lnTo>
                  <a:pt x="32790" y="58805"/>
                </a:lnTo>
                <a:lnTo>
                  <a:pt x="44322" y="54970"/>
                </a:lnTo>
                <a:lnTo>
                  <a:pt x="53385" y="46781"/>
                </a:lnTo>
                <a:lnTo>
                  <a:pt x="57570" y="38550"/>
                </a:lnTo>
                <a:lnTo>
                  <a:pt x="58828" y="26036"/>
                </a:lnTo>
                <a:lnTo>
                  <a:pt x="54982" y="14500"/>
                </a:lnTo>
                <a:lnTo>
                  <a:pt x="46785" y="5435"/>
                </a:lnTo>
                <a:lnTo>
                  <a:pt x="38570" y="1263"/>
                </a:lnTo>
                <a:lnTo>
                  <a:pt x="26036" y="0"/>
                </a:lnTo>
                <a:lnTo>
                  <a:pt x="14498" y="3835"/>
                </a:lnTo>
                <a:lnTo>
                  <a:pt x="5437" y="12024"/>
                </a:lnTo>
                <a:lnTo>
                  <a:pt x="1258" y="20262"/>
                </a:lnTo>
                <a:close/>
              </a:path>
            </a:pathLst>
          </a:custGeom>
          <a:ln w="9271">
            <a:solidFill>
              <a:srgbClr val="00AB4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8" name="object 268"/>
          <p:cNvSpPr/>
          <p:nvPr/>
        </p:nvSpPr>
        <p:spPr>
          <a:xfrm>
            <a:off x="5118139" y="9806837"/>
            <a:ext cx="58121" cy="58149"/>
          </a:xfrm>
          <a:custGeom>
            <a:avLst/>
            <a:gdLst/>
            <a:ahLst/>
            <a:cxnLst/>
            <a:rect l="l" t="t" r="r" b="b"/>
            <a:pathLst>
              <a:path w="58121" h="58149">
                <a:moveTo>
                  <a:pt x="5131" y="11681"/>
                </a:moveTo>
                <a:lnTo>
                  <a:pt x="125" y="22848"/>
                </a:lnTo>
                <a:lnTo>
                  <a:pt x="0" y="34664"/>
                </a:lnTo>
                <a:lnTo>
                  <a:pt x="4509" y="45618"/>
                </a:lnTo>
                <a:lnTo>
                  <a:pt x="11659" y="53020"/>
                </a:lnTo>
                <a:lnTo>
                  <a:pt x="22821" y="58023"/>
                </a:lnTo>
                <a:lnTo>
                  <a:pt x="34634" y="58149"/>
                </a:lnTo>
                <a:lnTo>
                  <a:pt x="45588" y="53637"/>
                </a:lnTo>
                <a:lnTo>
                  <a:pt x="53010" y="46454"/>
                </a:lnTo>
                <a:lnTo>
                  <a:pt x="58002" y="35293"/>
                </a:lnTo>
                <a:lnTo>
                  <a:pt x="58121" y="23474"/>
                </a:lnTo>
                <a:lnTo>
                  <a:pt x="53600" y="12513"/>
                </a:lnTo>
                <a:lnTo>
                  <a:pt x="46457" y="5128"/>
                </a:lnTo>
                <a:lnTo>
                  <a:pt x="35298" y="122"/>
                </a:lnTo>
                <a:lnTo>
                  <a:pt x="23487" y="0"/>
                </a:lnTo>
                <a:lnTo>
                  <a:pt x="12534" y="4517"/>
                </a:lnTo>
                <a:lnTo>
                  <a:pt x="5131" y="11681"/>
                </a:lnTo>
                <a:close/>
              </a:path>
            </a:pathLst>
          </a:custGeom>
          <a:ln w="9271">
            <a:solidFill>
              <a:srgbClr val="3A75B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9" name="object 269"/>
          <p:cNvSpPr/>
          <p:nvPr/>
        </p:nvSpPr>
        <p:spPr>
          <a:xfrm>
            <a:off x="5051391" y="10113084"/>
            <a:ext cx="58749" cy="58735"/>
          </a:xfrm>
          <a:custGeom>
            <a:avLst/>
            <a:gdLst/>
            <a:ahLst/>
            <a:cxnLst/>
            <a:rect l="l" t="t" r="r" b="b"/>
            <a:pathLst>
              <a:path w="58749" h="58735">
                <a:moveTo>
                  <a:pt x="11976" y="5433"/>
                </a:moveTo>
                <a:lnTo>
                  <a:pt x="3767" y="14503"/>
                </a:lnTo>
                <a:lnTo>
                  <a:pt x="0" y="25703"/>
                </a:lnTo>
                <a:lnTo>
                  <a:pt x="909" y="37523"/>
                </a:lnTo>
                <a:lnTo>
                  <a:pt x="5423" y="46772"/>
                </a:lnTo>
                <a:lnTo>
                  <a:pt x="14500" y="54965"/>
                </a:lnTo>
                <a:lnTo>
                  <a:pt x="25702" y="58735"/>
                </a:lnTo>
                <a:lnTo>
                  <a:pt x="37518" y="57834"/>
                </a:lnTo>
                <a:lnTo>
                  <a:pt x="46761" y="53325"/>
                </a:lnTo>
                <a:lnTo>
                  <a:pt x="54970" y="44257"/>
                </a:lnTo>
                <a:lnTo>
                  <a:pt x="58749" y="33053"/>
                </a:lnTo>
                <a:lnTo>
                  <a:pt x="57857" y="21234"/>
                </a:lnTo>
                <a:lnTo>
                  <a:pt x="53340" y="11961"/>
                </a:lnTo>
                <a:lnTo>
                  <a:pt x="44261" y="3768"/>
                </a:lnTo>
                <a:lnTo>
                  <a:pt x="33059" y="0"/>
                </a:lnTo>
                <a:lnTo>
                  <a:pt x="21246" y="902"/>
                </a:lnTo>
                <a:lnTo>
                  <a:pt x="11976" y="5433"/>
                </a:lnTo>
                <a:close/>
              </a:path>
            </a:pathLst>
          </a:custGeom>
          <a:ln w="9271">
            <a:solidFill>
              <a:srgbClr val="EF862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0" name="object 270"/>
          <p:cNvSpPr/>
          <p:nvPr/>
        </p:nvSpPr>
        <p:spPr>
          <a:xfrm>
            <a:off x="4799671" y="9757198"/>
            <a:ext cx="59238" cy="59201"/>
          </a:xfrm>
          <a:custGeom>
            <a:avLst/>
            <a:gdLst/>
            <a:ahLst/>
            <a:cxnLst/>
            <a:rect l="l" t="t" r="r" b="b"/>
            <a:pathLst>
              <a:path w="59238" h="59201">
                <a:moveTo>
                  <a:pt x="20462" y="1453"/>
                </a:moveTo>
                <a:lnTo>
                  <a:pt x="9595" y="7779"/>
                </a:lnTo>
                <a:lnTo>
                  <a:pt x="2521" y="17666"/>
                </a:lnTo>
                <a:lnTo>
                  <a:pt x="0" y="29629"/>
                </a:lnTo>
                <a:lnTo>
                  <a:pt x="1450" y="38753"/>
                </a:lnTo>
                <a:lnTo>
                  <a:pt x="7793" y="49609"/>
                </a:lnTo>
                <a:lnTo>
                  <a:pt x="17677" y="56680"/>
                </a:lnTo>
                <a:lnTo>
                  <a:pt x="29626" y="59201"/>
                </a:lnTo>
                <a:lnTo>
                  <a:pt x="38763" y="57739"/>
                </a:lnTo>
                <a:lnTo>
                  <a:pt x="49641" y="51396"/>
                </a:lnTo>
                <a:lnTo>
                  <a:pt x="56719" y="41514"/>
                </a:lnTo>
                <a:lnTo>
                  <a:pt x="59238" y="29574"/>
                </a:lnTo>
                <a:lnTo>
                  <a:pt x="57775" y="20452"/>
                </a:lnTo>
                <a:lnTo>
                  <a:pt x="51432" y="9582"/>
                </a:lnTo>
                <a:lnTo>
                  <a:pt x="41547" y="2514"/>
                </a:lnTo>
                <a:lnTo>
                  <a:pt x="29591" y="0"/>
                </a:lnTo>
                <a:lnTo>
                  <a:pt x="20462" y="1453"/>
                </a:lnTo>
                <a:close/>
              </a:path>
            </a:pathLst>
          </a:custGeom>
          <a:ln w="9271">
            <a:solidFill>
              <a:srgbClr val="C6332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1" name="object 271"/>
          <p:cNvSpPr/>
          <p:nvPr/>
        </p:nvSpPr>
        <p:spPr>
          <a:xfrm>
            <a:off x="4892476" y="9922313"/>
            <a:ext cx="59207" cy="59220"/>
          </a:xfrm>
          <a:custGeom>
            <a:avLst/>
            <a:gdLst/>
            <a:ahLst/>
            <a:cxnLst/>
            <a:rect l="l" t="t" r="r" b="b"/>
            <a:pathLst>
              <a:path w="59207" h="59220">
                <a:moveTo>
                  <a:pt x="29603" y="0"/>
                </a:moveTo>
                <a:lnTo>
                  <a:pt x="15867" y="3378"/>
                </a:lnTo>
                <a:lnTo>
                  <a:pt x="5540" y="12374"/>
                </a:lnTo>
                <a:lnTo>
                  <a:pt x="318" y="25281"/>
                </a:lnTo>
                <a:lnTo>
                  <a:pt x="0" y="29641"/>
                </a:lnTo>
                <a:lnTo>
                  <a:pt x="3359" y="43352"/>
                </a:lnTo>
                <a:lnTo>
                  <a:pt x="12346" y="53677"/>
                </a:lnTo>
                <a:lnTo>
                  <a:pt x="25253" y="58902"/>
                </a:lnTo>
                <a:lnTo>
                  <a:pt x="29603" y="59220"/>
                </a:lnTo>
                <a:lnTo>
                  <a:pt x="43342" y="55841"/>
                </a:lnTo>
                <a:lnTo>
                  <a:pt x="53676" y="46846"/>
                </a:lnTo>
                <a:lnTo>
                  <a:pt x="58895" y="33945"/>
                </a:lnTo>
                <a:lnTo>
                  <a:pt x="59207" y="29641"/>
                </a:lnTo>
                <a:lnTo>
                  <a:pt x="55832" y="15897"/>
                </a:lnTo>
                <a:lnTo>
                  <a:pt x="46847" y="5553"/>
                </a:lnTo>
                <a:lnTo>
                  <a:pt x="33956" y="319"/>
                </a:lnTo>
                <a:lnTo>
                  <a:pt x="29603" y="0"/>
                </a:lnTo>
                <a:close/>
              </a:path>
            </a:pathLst>
          </a:custGeom>
          <a:ln w="9271">
            <a:solidFill>
              <a:srgbClr val="F9DB2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2" name="object 272"/>
          <p:cNvSpPr/>
          <p:nvPr/>
        </p:nvSpPr>
        <p:spPr>
          <a:xfrm>
            <a:off x="4784151" y="10073093"/>
            <a:ext cx="58136" cy="58142"/>
          </a:xfrm>
          <a:custGeom>
            <a:avLst/>
            <a:gdLst/>
            <a:ahLst/>
            <a:cxnLst/>
            <a:rect l="l" t="t" r="r" b="b"/>
            <a:pathLst>
              <a:path w="58136" h="58142">
                <a:moveTo>
                  <a:pt x="46475" y="5155"/>
                </a:moveTo>
                <a:lnTo>
                  <a:pt x="35307" y="139"/>
                </a:lnTo>
                <a:lnTo>
                  <a:pt x="23493" y="0"/>
                </a:lnTo>
                <a:lnTo>
                  <a:pt x="12537" y="4498"/>
                </a:lnTo>
                <a:lnTo>
                  <a:pt x="5111" y="11670"/>
                </a:lnTo>
                <a:lnTo>
                  <a:pt x="118" y="22851"/>
                </a:lnTo>
                <a:lnTo>
                  <a:pt x="0" y="34670"/>
                </a:lnTo>
                <a:lnTo>
                  <a:pt x="4518" y="45619"/>
                </a:lnTo>
                <a:lnTo>
                  <a:pt x="11677" y="53009"/>
                </a:lnTo>
                <a:lnTo>
                  <a:pt x="22841" y="58012"/>
                </a:lnTo>
                <a:lnTo>
                  <a:pt x="34662" y="58142"/>
                </a:lnTo>
                <a:lnTo>
                  <a:pt x="45624" y="53637"/>
                </a:lnTo>
                <a:lnTo>
                  <a:pt x="53028" y="46494"/>
                </a:lnTo>
                <a:lnTo>
                  <a:pt x="58020" y="35316"/>
                </a:lnTo>
                <a:lnTo>
                  <a:pt x="58136" y="23495"/>
                </a:lnTo>
                <a:lnTo>
                  <a:pt x="53620" y="12542"/>
                </a:lnTo>
                <a:lnTo>
                  <a:pt x="46475" y="515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3" name="object 273"/>
          <p:cNvSpPr/>
          <p:nvPr/>
        </p:nvSpPr>
        <p:spPr>
          <a:xfrm>
            <a:off x="4784151" y="10073093"/>
            <a:ext cx="58136" cy="58142"/>
          </a:xfrm>
          <a:custGeom>
            <a:avLst/>
            <a:gdLst/>
            <a:ahLst/>
            <a:cxnLst/>
            <a:rect l="l" t="t" r="r" b="b"/>
            <a:pathLst>
              <a:path w="58136" h="58142">
                <a:moveTo>
                  <a:pt x="46475" y="5155"/>
                </a:moveTo>
                <a:lnTo>
                  <a:pt x="35307" y="139"/>
                </a:lnTo>
                <a:lnTo>
                  <a:pt x="23493" y="0"/>
                </a:lnTo>
                <a:lnTo>
                  <a:pt x="12537" y="4498"/>
                </a:lnTo>
                <a:lnTo>
                  <a:pt x="5111" y="11670"/>
                </a:lnTo>
                <a:lnTo>
                  <a:pt x="118" y="22851"/>
                </a:lnTo>
                <a:lnTo>
                  <a:pt x="0" y="34670"/>
                </a:lnTo>
                <a:lnTo>
                  <a:pt x="4518" y="45619"/>
                </a:lnTo>
                <a:lnTo>
                  <a:pt x="11677" y="53009"/>
                </a:lnTo>
                <a:lnTo>
                  <a:pt x="22841" y="58012"/>
                </a:lnTo>
                <a:lnTo>
                  <a:pt x="34662" y="58142"/>
                </a:lnTo>
                <a:lnTo>
                  <a:pt x="45624" y="53637"/>
                </a:lnTo>
                <a:lnTo>
                  <a:pt x="53028" y="46494"/>
                </a:lnTo>
                <a:lnTo>
                  <a:pt x="58020" y="35316"/>
                </a:lnTo>
                <a:lnTo>
                  <a:pt x="58136" y="23495"/>
                </a:lnTo>
                <a:lnTo>
                  <a:pt x="53620" y="12542"/>
                </a:lnTo>
                <a:lnTo>
                  <a:pt x="46475" y="5155"/>
                </a:lnTo>
                <a:close/>
              </a:path>
            </a:pathLst>
          </a:custGeom>
          <a:ln w="9271">
            <a:solidFill>
              <a:srgbClr val="AB60A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4" name="object 274"/>
          <p:cNvSpPr/>
          <p:nvPr/>
        </p:nvSpPr>
        <p:spPr>
          <a:xfrm>
            <a:off x="4643631" y="10131638"/>
            <a:ext cx="58739" cy="58730"/>
          </a:xfrm>
          <a:custGeom>
            <a:avLst/>
            <a:gdLst/>
            <a:ahLst/>
            <a:cxnLst/>
            <a:rect l="l" t="t" r="r" b="b"/>
            <a:pathLst>
              <a:path w="58739" h="58730">
                <a:moveTo>
                  <a:pt x="53333" y="11969"/>
                </a:moveTo>
                <a:lnTo>
                  <a:pt x="44247" y="3774"/>
                </a:lnTo>
                <a:lnTo>
                  <a:pt x="33052" y="0"/>
                </a:lnTo>
                <a:lnTo>
                  <a:pt x="21243" y="891"/>
                </a:lnTo>
                <a:lnTo>
                  <a:pt x="11957" y="5416"/>
                </a:lnTo>
                <a:lnTo>
                  <a:pt x="3760" y="14492"/>
                </a:lnTo>
                <a:lnTo>
                  <a:pt x="0" y="25691"/>
                </a:lnTo>
                <a:lnTo>
                  <a:pt x="917" y="37503"/>
                </a:lnTo>
                <a:lnTo>
                  <a:pt x="5442" y="46742"/>
                </a:lnTo>
                <a:lnTo>
                  <a:pt x="14507" y="54960"/>
                </a:lnTo>
                <a:lnTo>
                  <a:pt x="25706" y="58730"/>
                </a:lnTo>
                <a:lnTo>
                  <a:pt x="37523" y="57818"/>
                </a:lnTo>
                <a:lnTo>
                  <a:pt x="46755" y="53308"/>
                </a:lnTo>
                <a:lnTo>
                  <a:pt x="54961" y="44239"/>
                </a:lnTo>
                <a:lnTo>
                  <a:pt x="58739" y="33039"/>
                </a:lnTo>
                <a:lnTo>
                  <a:pt x="57845" y="21223"/>
                </a:lnTo>
                <a:lnTo>
                  <a:pt x="53333" y="1196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5" name="object 275"/>
          <p:cNvSpPr/>
          <p:nvPr/>
        </p:nvSpPr>
        <p:spPr>
          <a:xfrm>
            <a:off x="4643631" y="10131638"/>
            <a:ext cx="58739" cy="58730"/>
          </a:xfrm>
          <a:custGeom>
            <a:avLst/>
            <a:gdLst/>
            <a:ahLst/>
            <a:cxnLst/>
            <a:rect l="l" t="t" r="r" b="b"/>
            <a:pathLst>
              <a:path w="58739" h="58730">
                <a:moveTo>
                  <a:pt x="53333" y="11969"/>
                </a:moveTo>
                <a:lnTo>
                  <a:pt x="44247" y="3774"/>
                </a:lnTo>
                <a:lnTo>
                  <a:pt x="33052" y="0"/>
                </a:lnTo>
                <a:lnTo>
                  <a:pt x="21243" y="891"/>
                </a:lnTo>
                <a:lnTo>
                  <a:pt x="11957" y="5416"/>
                </a:lnTo>
                <a:lnTo>
                  <a:pt x="3760" y="14492"/>
                </a:lnTo>
                <a:lnTo>
                  <a:pt x="0" y="25691"/>
                </a:lnTo>
                <a:lnTo>
                  <a:pt x="917" y="37503"/>
                </a:lnTo>
                <a:lnTo>
                  <a:pt x="5442" y="46742"/>
                </a:lnTo>
                <a:lnTo>
                  <a:pt x="14507" y="54960"/>
                </a:lnTo>
                <a:lnTo>
                  <a:pt x="25706" y="58730"/>
                </a:lnTo>
                <a:lnTo>
                  <a:pt x="37523" y="57818"/>
                </a:lnTo>
                <a:lnTo>
                  <a:pt x="46755" y="53308"/>
                </a:lnTo>
                <a:lnTo>
                  <a:pt x="54961" y="44239"/>
                </a:lnTo>
                <a:lnTo>
                  <a:pt x="58739" y="33039"/>
                </a:lnTo>
                <a:lnTo>
                  <a:pt x="57845" y="21223"/>
                </a:lnTo>
                <a:lnTo>
                  <a:pt x="53333" y="11969"/>
                </a:lnTo>
                <a:close/>
              </a:path>
            </a:pathLst>
          </a:custGeom>
          <a:ln w="9271">
            <a:solidFill>
              <a:srgbClr val="EC299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6" name="object 276"/>
          <p:cNvSpPr/>
          <p:nvPr/>
        </p:nvSpPr>
        <p:spPr>
          <a:xfrm>
            <a:off x="4687688" y="10024881"/>
            <a:ext cx="59223" cy="59230"/>
          </a:xfrm>
          <a:custGeom>
            <a:avLst/>
            <a:gdLst/>
            <a:ahLst/>
            <a:cxnLst/>
            <a:rect l="l" t="t" r="r" b="b"/>
            <a:pathLst>
              <a:path w="59223" h="59230">
                <a:moveTo>
                  <a:pt x="57770" y="20475"/>
                </a:moveTo>
                <a:lnTo>
                  <a:pt x="51434" y="9596"/>
                </a:lnTo>
                <a:lnTo>
                  <a:pt x="41550" y="2519"/>
                </a:lnTo>
                <a:lnTo>
                  <a:pt x="29603" y="0"/>
                </a:lnTo>
                <a:lnTo>
                  <a:pt x="20457" y="1463"/>
                </a:lnTo>
                <a:lnTo>
                  <a:pt x="9586" y="7792"/>
                </a:lnTo>
                <a:lnTo>
                  <a:pt x="2514" y="17691"/>
                </a:lnTo>
                <a:lnTo>
                  <a:pt x="0" y="29658"/>
                </a:lnTo>
                <a:lnTo>
                  <a:pt x="1445" y="38738"/>
                </a:lnTo>
                <a:lnTo>
                  <a:pt x="7776" y="49617"/>
                </a:lnTo>
                <a:lnTo>
                  <a:pt x="17650" y="56701"/>
                </a:lnTo>
                <a:lnTo>
                  <a:pt x="29589" y="59230"/>
                </a:lnTo>
                <a:lnTo>
                  <a:pt x="38758" y="57763"/>
                </a:lnTo>
                <a:lnTo>
                  <a:pt x="49638" y="51425"/>
                </a:lnTo>
                <a:lnTo>
                  <a:pt x="56710" y="41532"/>
                </a:lnTo>
                <a:lnTo>
                  <a:pt x="59223" y="29575"/>
                </a:lnTo>
                <a:lnTo>
                  <a:pt x="57770" y="2047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7" name="object 277"/>
          <p:cNvSpPr/>
          <p:nvPr/>
        </p:nvSpPr>
        <p:spPr>
          <a:xfrm>
            <a:off x="4687688" y="10024881"/>
            <a:ext cx="59223" cy="59230"/>
          </a:xfrm>
          <a:custGeom>
            <a:avLst/>
            <a:gdLst/>
            <a:ahLst/>
            <a:cxnLst/>
            <a:rect l="l" t="t" r="r" b="b"/>
            <a:pathLst>
              <a:path w="59223" h="59230">
                <a:moveTo>
                  <a:pt x="57770" y="20475"/>
                </a:moveTo>
                <a:lnTo>
                  <a:pt x="51434" y="9596"/>
                </a:lnTo>
                <a:lnTo>
                  <a:pt x="41550" y="2519"/>
                </a:lnTo>
                <a:lnTo>
                  <a:pt x="29603" y="0"/>
                </a:lnTo>
                <a:lnTo>
                  <a:pt x="20457" y="1463"/>
                </a:lnTo>
                <a:lnTo>
                  <a:pt x="9586" y="7792"/>
                </a:lnTo>
                <a:lnTo>
                  <a:pt x="2514" y="17691"/>
                </a:lnTo>
                <a:lnTo>
                  <a:pt x="0" y="29658"/>
                </a:lnTo>
                <a:lnTo>
                  <a:pt x="1445" y="38738"/>
                </a:lnTo>
                <a:lnTo>
                  <a:pt x="7776" y="49617"/>
                </a:lnTo>
                <a:lnTo>
                  <a:pt x="17650" y="56701"/>
                </a:lnTo>
                <a:lnTo>
                  <a:pt x="29589" y="59230"/>
                </a:lnTo>
                <a:lnTo>
                  <a:pt x="38758" y="57763"/>
                </a:lnTo>
                <a:lnTo>
                  <a:pt x="49638" y="51425"/>
                </a:lnTo>
                <a:lnTo>
                  <a:pt x="56710" y="41532"/>
                </a:lnTo>
                <a:lnTo>
                  <a:pt x="59223" y="29575"/>
                </a:lnTo>
                <a:lnTo>
                  <a:pt x="57770" y="20475"/>
                </a:lnTo>
                <a:close/>
              </a:path>
            </a:pathLst>
          </a:custGeom>
          <a:ln w="9271">
            <a:solidFill>
              <a:srgbClr val="78BE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8" name="object 278"/>
          <p:cNvSpPr/>
          <p:nvPr/>
        </p:nvSpPr>
        <p:spPr>
          <a:xfrm>
            <a:off x="4674487" y="9810289"/>
            <a:ext cx="58837" cy="58821"/>
          </a:xfrm>
          <a:custGeom>
            <a:avLst/>
            <a:gdLst/>
            <a:ahLst/>
            <a:cxnLst/>
            <a:rect l="l" t="t" r="r" b="b"/>
            <a:pathLst>
              <a:path w="58837" h="58821">
                <a:moveTo>
                  <a:pt x="57576" y="38553"/>
                </a:moveTo>
                <a:lnTo>
                  <a:pt x="58837" y="26021"/>
                </a:lnTo>
                <a:lnTo>
                  <a:pt x="54996" y="14482"/>
                </a:lnTo>
                <a:lnTo>
                  <a:pt x="46803" y="5423"/>
                </a:lnTo>
                <a:lnTo>
                  <a:pt x="38577" y="1253"/>
                </a:lnTo>
                <a:lnTo>
                  <a:pt x="26042" y="0"/>
                </a:lnTo>
                <a:lnTo>
                  <a:pt x="14497" y="3844"/>
                </a:lnTo>
                <a:lnTo>
                  <a:pt x="5433" y="12035"/>
                </a:lnTo>
                <a:lnTo>
                  <a:pt x="1264" y="20252"/>
                </a:lnTo>
                <a:lnTo>
                  <a:pt x="0" y="32764"/>
                </a:lnTo>
                <a:lnTo>
                  <a:pt x="3841" y="44296"/>
                </a:lnTo>
                <a:lnTo>
                  <a:pt x="12031" y="53363"/>
                </a:lnTo>
                <a:lnTo>
                  <a:pt x="20263" y="57552"/>
                </a:lnTo>
                <a:lnTo>
                  <a:pt x="32787" y="58821"/>
                </a:lnTo>
                <a:lnTo>
                  <a:pt x="44330" y="54988"/>
                </a:lnTo>
                <a:lnTo>
                  <a:pt x="53396" y="46801"/>
                </a:lnTo>
                <a:lnTo>
                  <a:pt x="57576" y="3855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9" name="object 279"/>
          <p:cNvSpPr/>
          <p:nvPr/>
        </p:nvSpPr>
        <p:spPr>
          <a:xfrm>
            <a:off x="4674487" y="9810289"/>
            <a:ext cx="58837" cy="58821"/>
          </a:xfrm>
          <a:custGeom>
            <a:avLst/>
            <a:gdLst/>
            <a:ahLst/>
            <a:cxnLst/>
            <a:rect l="l" t="t" r="r" b="b"/>
            <a:pathLst>
              <a:path w="58837" h="58821">
                <a:moveTo>
                  <a:pt x="57576" y="38553"/>
                </a:moveTo>
                <a:lnTo>
                  <a:pt x="58837" y="26021"/>
                </a:lnTo>
                <a:lnTo>
                  <a:pt x="54996" y="14482"/>
                </a:lnTo>
                <a:lnTo>
                  <a:pt x="46803" y="5423"/>
                </a:lnTo>
                <a:lnTo>
                  <a:pt x="38577" y="1253"/>
                </a:lnTo>
                <a:lnTo>
                  <a:pt x="26042" y="0"/>
                </a:lnTo>
                <a:lnTo>
                  <a:pt x="14497" y="3844"/>
                </a:lnTo>
                <a:lnTo>
                  <a:pt x="5433" y="12035"/>
                </a:lnTo>
                <a:lnTo>
                  <a:pt x="1264" y="20252"/>
                </a:lnTo>
                <a:lnTo>
                  <a:pt x="0" y="32764"/>
                </a:lnTo>
                <a:lnTo>
                  <a:pt x="3841" y="44296"/>
                </a:lnTo>
                <a:lnTo>
                  <a:pt x="12031" y="53363"/>
                </a:lnTo>
                <a:lnTo>
                  <a:pt x="20263" y="57552"/>
                </a:lnTo>
                <a:lnTo>
                  <a:pt x="32787" y="58821"/>
                </a:lnTo>
                <a:lnTo>
                  <a:pt x="44330" y="54988"/>
                </a:lnTo>
                <a:lnTo>
                  <a:pt x="53396" y="46801"/>
                </a:lnTo>
                <a:lnTo>
                  <a:pt x="57576" y="38553"/>
                </a:lnTo>
                <a:close/>
              </a:path>
            </a:pathLst>
          </a:custGeom>
          <a:ln w="9271">
            <a:solidFill>
              <a:srgbClr val="564F9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0" name="object 280"/>
          <p:cNvSpPr/>
          <p:nvPr/>
        </p:nvSpPr>
        <p:spPr>
          <a:xfrm>
            <a:off x="4846030" y="9638386"/>
            <a:ext cx="59221" cy="59227"/>
          </a:xfrm>
          <a:custGeom>
            <a:avLst/>
            <a:gdLst/>
            <a:ahLst/>
            <a:cxnLst/>
            <a:rect l="l" t="t" r="r" b="b"/>
            <a:pathLst>
              <a:path w="59221" h="59227">
                <a:moveTo>
                  <a:pt x="38756" y="57769"/>
                </a:moveTo>
                <a:lnTo>
                  <a:pt x="49636" y="51435"/>
                </a:lnTo>
                <a:lnTo>
                  <a:pt x="56708" y="41537"/>
                </a:lnTo>
                <a:lnTo>
                  <a:pt x="59221" y="29578"/>
                </a:lnTo>
                <a:lnTo>
                  <a:pt x="57768" y="20482"/>
                </a:lnTo>
                <a:lnTo>
                  <a:pt x="51435" y="9597"/>
                </a:lnTo>
                <a:lnTo>
                  <a:pt x="41548" y="2518"/>
                </a:lnTo>
                <a:lnTo>
                  <a:pt x="29599" y="0"/>
                </a:lnTo>
                <a:lnTo>
                  <a:pt x="20481" y="1457"/>
                </a:lnTo>
                <a:lnTo>
                  <a:pt x="9603" y="7795"/>
                </a:lnTo>
                <a:lnTo>
                  <a:pt x="2523" y="17679"/>
                </a:lnTo>
                <a:lnTo>
                  <a:pt x="0" y="29627"/>
                </a:lnTo>
                <a:lnTo>
                  <a:pt x="1456" y="38757"/>
                </a:lnTo>
                <a:lnTo>
                  <a:pt x="7793" y="49634"/>
                </a:lnTo>
                <a:lnTo>
                  <a:pt x="17676" y="56709"/>
                </a:lnTo>
                <a:lnTo>
                  <a:pt x="29627" y="59227"/>
                </a:lnTo>
                <a:lnTo>
                  <a:pt x="38756" y="5776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1" name="object 281"/>
          <p:cNvSpPr/>
          <p:nvPr/>
        </p:nvSpPr>
        <p:spPr>
          <a:xfrm>
            <a:off x="4846030" y="9638386"/>
            <a:ext cx="59221" cy="59227"/>
          </a:xfrm>
          <a:custGeom>
            <a:avLst/>
            <a:gdLst/>
            <a:ahLst/>
            <a:cxnLst/>
            <a:rect l="l" t="t" r="r" b="b"/>
            <a:pathLst>
              <a:path w="59221" h="59227">
                <a:moveTo>
                  <a:pt x="38756" y="57769"/>
                </a:moveTo>
                <a:lnTo>
                  <a:pt x="49636" y="51435"/>
                </a:lnTo>
                <a:lnTo>
                  <a:pt x="56708" y="41537"/>
                </a:lnTo>
                <a:lnTo>
                  <a:pt x="59221" y="29578"/>
                </a:lnTo>
                <a:lnTo>
                  <a:pt x="57768" y="20482"/>
                </a:lnTo>
                <a:lnTo>
                  <a:pt x="51435" y="9597"/>
                </a:lnTo>
                <a:lnTo>
                  <a:pt x="41548" y="2518"/>
                </a:lnTo>
                <a:lnTo>
                  <a:pt x="29599" y="0"/>
                </a:lnTo>
                <a:lnTo>
                  <a:pt x="20481" y="1457"/>
                </a:lnTo>
                <a:lnTo>
                  <a:pt x="9603" y="7795"/>
                </a:lnTo>
                <a:lnTo>
                  <a:pt x="2523" y="17679"/>
                </a:lnTo>
                <a:lnTo>
                  <a:pt x="0" y="29627"/>
                </a:lnTo>
                <a:lnTo>
                  <a:pt x="1456" y="38757"/>
                </a:lnTo>
                <a:lnTo>
                  <a:pt x="7793" y="49634"/>
                </a:lnTo>
                <a:lnTo>
                  <a:pt x="17676" y="56709"/>
                </a:lnTo>
                <a:lnTo>
                  <a:pt x="29627" y="59227"/>
                </a:lnTo>
                <a:lnTo>
                  <a:pt x="38756" y="57769"/>
                </a:lnTo>
                <a:close/>
              </a:path>
            </a:pathLst>
          </a:custGeom>
          <a:ln w="9271">
            <a:solidFill>
              <a:srgbClr val="ECA0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2" name="object 282"/>
          <p:cNvSpPr/>
          <p:nvPr/>
        </p:nvSpPr>
        <p:spPr>
          <a:xfrm>
            <a:off x="5039675" y="9765536"/>
            <a:ext cx="37744" cy="37742"/>
          </a:xfrm>
          <a:custGeom>
            <a:avLst/>
            <a:gdLst/>
            <a:ahLst/>
            <a:cxnLst/>
            <a:rect l="l" t="t" r="r" b="b"/>
            <a:pathLst>
              <a:path w="37744" h="37742">
                <a:moveTo>
                  <a:pt x="7780" y="34143"/>
                </a:moveTo>
                <a:lnTo>
                  <a:pt x="19198" y="37742"/>
                </a:lnTo>
                <a:lnTo>
                  <a:pt x="30281" y="33907"/>
                </a:lnTo>
                <a:lnTo>
                  <a:pt x="34132" y="29964"/>
                </a:lnTo>
                <a:lnTo>
                  <a:pt x="37744" y="18550"/>
                </a:lnTo>
                <a:lnTo>
                  <a:pt x="33915" y="7471"/>
                </a:lnTo>
                <a:lnTo>
                  <a:pt x="29967" y="3612"/>
                </a:lnTo>
                <a:lnTo>
                  <a:pt x="18557" y="0"/>
                </a:lnTo>
                <a:lnTo>
                  <a:pt x="7469" y="3815"/>
                </a:lnTo>
                <a:lnTo>
                  <a:pt x="3589" y="7765"/>
                </a:lnTo>
                <a:lnTo>
                  <a:pt x="0" y="19188"/>
                </a:lnTo>
                <a:lnTo>
                  <a:pt x="3830" y="30276"/>
                </a:lnTo>
                <a:lnTo>
                  <a:pt x="7780" y="3414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3" name="object 283"/>
          <p:cNvSpPr/>
          <p:nvPr/>
        </p:nvSpPr>
        <p:spPr>
          <a:xfrm>
            <a:off x="5039675" y="9765536"/>
            <a:ext cx="37744" cy="37742"/>
          </a:xfrm>
          <a:custGeom>
            <a:avLst/>
            <a:gdLst/>
            <a:ahLst/>
            <a:cxnLst/>
            <a:rect l="l" t="t" r="r" b="b"/>
            <a:pathLst>
              <a:path w="37744" h="37742">
                <a:moveTo>
                  <a:pt x="7780" y="34143"/>
                </a:moveTo>
                <a:lnTo>
                  <a:pt x="19198" y="37742"/>
                </a:lnTo>
                <a:lnTo>
                  <a:pt x="30281" y="33907"/>
                </a:lnTo>
                <a:lnTo>
                  <a:pt x="34132" y="29964"/>
                </a:lnTo>
                <a:lnTo>
                  <a:pt x="37744" y="18550"/>
                </a:lnTo>
                <a:lnTo>
                  <a:pt x="33915" y="7471"/>
                </a:lnTo>
                <a:lnTo>
                  <a:pt x="29967" y="3612"/>
                </a:lnTo>
                <a:lnTo>
                  <a:pt x="18557" y="0"/>
                </a:lnTo>
                <a:lnTo>
                  <a:pt x="7469" y="3815"/>
                </a:lnTo>
                <a:lnTo>
                  <a:pt x="3589" y="7765"/>
                </a:lnTo>
                <a:lnTo>
                  <a:pt x="0" y="19188"/>
                </a:lnTo>
                <a:lnTo>
                  <a:pt x="3830" y="30276"/>
                </a:lnTo>
                <a:lnTo>
                  <a:pt x="7780" y="34143"/>
                </a:lnTo>
                <a:close/>
              </a:path>
            </a:pathLst>
          </a:custGeom>
          <a:ln w="4635">
            <a:solidFill>
              <a:srgbClr val="EC60A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4" name="object 284"/>
          <p:cNvSpPr/>
          <p:nvPr/>
        </p:nvSpPr>
        <p:spPr>
          <a:xfrm>
            <a:off x="5109964" y="9903490"/>
            <a:ext cx="37757" cy="37744"/>
          </a:xfrm>
          <a:custGeom>
            <a:avLst/>
            <a:gdLst/>
            <a:ahLst/>
            <a:cxnLst/>
            <a:rect l="l" t="t" r="r" b="b"/>
            <a:pathLst>
              <a:path w="37757" h="37744">
                <a:moveTo>
                  <a:pt x="0" y="18872"/>
                </a:moveTo>
                <a:lnTo>
                  <a:pt x="5039" y="31726"/>
                </a:lnTo>
                <a:lnTo>
                  <a:pt x="17371" y="37687"/>
                </a:lnTo>
                <a:lnTo>
                  <a:pt x="18846" y="37744"/>
                </a:lnTo>
                <a:lnTo>
                  <a:pt x="31701" y="32717"/>
                </a:lnTo>
                <a:lnTo>
                  <a:pt x="37696" y="20399"/>
                </a:lnTo>
                <a:lnTo>
                  <a:pt x="37757" y="18872"/>
                </a:lnTo>
                <a:lnTo>
                  <a:pt x="32713" y="6050"/>
                </a:lnTo>
                <a:lnTo>
                  <a:pt x="20374" y="60"/>
                </a:lnTo>
                <a:lnTo>
                  <a:pt x="18846" y="0"/>
                </a:lnTo>
                <a:lnTo>
                  <a:pt x="6014" y="5055"/>
                </a:lnTo>
                <a:lnTo>
                  <a:pt x="56" y="17398"/>
                </a:lnTo>
                <a:lnTo>
                  <a:pt x="0" y="1887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5" name="object 285"/>
          <p:cNvSpPr/>
          <p:nvPr/>
        </p:nvSpPr>
        <p:spPr>
          <a:xfrm>
            <a:off x="5109964" y="9903490"/>
            <a:ext cx="37757" cy="37744"/>
          </a:xfrm>
          <a:custGeom>
            <a:avLst/>
            <a:gdLst/>
            <a:ahLst/>
            <a:cxnLst/>
            <a:rect l="l" t="t" r="r" b="b"/>
            <a:pathLst>
              <a:path w="37757" h="37744">
                <a:moveTo>
                  <a:pt x="0" y="18872"/>
                </a:moveTo>
                <a:lnTo>
                  <a:pt x="5039" y="31726"/>
                </a:lnTo>
                <a:lnTo>
                  <a:pt x="17371" y="37687"/>
                </a:lnTo>
                <a:lnTo>
                  <a:pt x="18846" y="37744"/>
                </a:lnTo>
                <a:lnTo>
                  <a:pt x="31701" y="32717"/>
                </a:lnTo>
                <a:lnTo>
                  <a:pt x="37696" y="20399"/>
                </a:lnTo>
                <a:lnTo>
                  <a:pt x="37757" y="18872"/>
                </a:lnTo>
                <a:lnTo>
                  <a:pt x="32713" y="6050"/>
                </a:lnTo>
                <a:lnTo>
                  <a:pt x="20374" y="60"/>
                </a:lnTo>
                <a:lnTo>
                  <a:pt x="18846" y="0"/>
                </a:lnTo>
                <a:lnTo>
                  <a:pt x="6014" y="5055"/>
                </a:lnTo>
                <a:lnTo>
                  <a:pt x="56" y="17398"/>
                </a:lnTo>
                <a:lnTo>
                  <a:pt x="0" y="18872"/>
                </a:lnTo>
                <a:close/>
              </a:path>
            </a:pathLst>
          </a:custGeom>
          <a:ln w="4635">
            <a:solidFill>
              <a:srgbClr val="564F9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6" name="object 286"/>
          <p:cNvSpPr/>
          <p:nvPr/>
        </p:nvSpPr>
        <p:spPr>
          <a:xfrm>
            <a:off x="5008575" y="10002930"/>
            <a:ext cx="35890" cy="35877"/>
          </a:xfrm>
          <a:custGeom>
            <a:avLst/>
            <a:gdLst/>
            <a:ahLst/>
            <a:cxnLst/>
            <a:rect l="l" t="t" r="r" b="b"/>
            <a:pathLst>
              <a:path w="35890" h="35877">
                <a:moveTo>
                  <a:pt x="0" y="12128"/>
                </a:moveTo>
                <a:lnTo>
                  <a:pt x="225" y="24414"/>
                </a:lnTo>
                <a:lnTo>
                  <a:pt x="7790" y="33838"/>
                </a:lnTo>
                <a:lnTo>
                  <a:pt x="12115" y="35877"/>
                </a:lnTo>
                <a:lnTo>
                  <a:pt x="24410" y="35673"/>
                </a:lnTo>
                <a:lnTo>
                  <a:pt x="33838" y="28129"/>
                </a:lnTo>
                <a:lnTo>
                  <a:pt x="35890" y="23787"/>
                </a:lnTo>
                <a:lnTo>
                  <a:pt x="35676" y="11485"/>
                </a:lnTo>
                <a:lnTo>
                  <a:pt x="28129" y="2056"/>
                </a:lnTo>
                <a:lnTo>
                  <a:pt x="23774" y="0"/>
                </a:lnTo>
                <a:lnTo>
                  <a:pt x="11484" y="210"/>
                </a:lnTo>
                <a:lnTo>
                  <a:pt x="2052" y="7765"/>
                </a:lnTo>
                <a:lnTo>
                  <a:pt x="0" y="1212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7" name="object 287"/>
          <p:cNvSpPr/>
          <p:nvPr/>
        </p:nvSpPr>
        <p:spPr>
          <a:xfrm>
            <a:off x="5008575" y="10002930"/>
            <a:ext cx="35890" cy="35877"/>
          </a:xfrm>
          <a:custGeom>
            <a:avLst/>
            <a:gdLst/>
            <a:ahLst/>
            <a:cxnLst/>
            <a:rect l="l" t="t" r="r" b="b"/>
            <a:pathLst>
              <a:path w="35890" h="35877">
                <a:moveTo>
                  <a:pt x="0" y="12128"/>
                </a:moveTo>
                <a:lnTo>
                  <a:pt x="225" y="24414"/>
                </a:lnTo>
                <a:lnTo>
                  <a:pt x="7790" y="33838"/>
                </a:lnTo>
                <a:lnTo>
                  <a:pt x="12115" y="35877"/>
                </a:lnTo>
                <a:lnTo>
                  <a:pt x="24410" y="35673"/>
                </a:lnTo>
                <a:lnTo>
                  <a:pt x="33838" y="28129"/>
                </a:lnTo>
                <a:lnTo>
                  <a:pt x="35890" y="23787"/>
                </a:lnTo>
                <a:lnTo>
                  <a:pt x="35676" y="11485"/>
                </a:lnTo>
                <a:lnTo>
                  <a:pt x="28129" y="2056"/>
                </a:lnTo>
                <a:lnTo>
                  <a:pt x="23774" y="0"/>
                </a:lnTo>
                <a:lnTo>
                  <a:pt x="11484" y="210"/>
                </a:lnTo>
                <a:lnTo>
                  <a:pt x="2052" y="7765"/>
                </a:lnTo>
                <a:lnTo>
                  <a:pt x="0" y="12128"/>
                </a:lnTo>
                <a:close/>
              </a:path>
            </a:pathLst>
          </a:custGeom>
          <a:ln w="4635">
            <a:solidFill>
              <a:srgbClr val="00AB4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8" name="object 288"/>
          <p:cNvSpPr/>
          <p:nvPr/>
        </p:nvSpPr>
        <p:spPr>
          <a:xfrm>
            <a:off x="4852005" y="9851436"/>
            <a:ext cx="37735" cy="37749"/>
          </a:xfrm>
          <a:custGeom>
            <a:avLst/>
            <a:gdLst/>
            <a:ahLst/>
            <a:cxnLst/>
            <a:rect l="l" t="t" r="r" b="b"/>
            <a:pathLst>
              <a:path w="37735" h="37749">
                <a:moveTo>
                  <a:pt x="3599" y="7773"/>
                </a:moveTo>
                <a:lnTo>
                  <a:pt x="0" y="19200"/>
                </a:lnTo>
                <a:lnTo>
                  <a:pt x="3835" y="30280"/>
                </a:lnTo>
                <a:lnTo>
                  <a:pt x="7777" y="34126"/>
                </a:lnTo>
                <a:lnTo>
                  <a:pt x="19186" y="37749"/>
                </a:lnTo>
                <a:lnTo>
                  <a:pt x="30270" y="33923"/>
                </a:lnTo>
                <a:lnTo>
                  <a:pt x="34130" y="29960"/>
                </a:lnTo>
                <a:lnTo>
                  <a:pt x="37735" y="18551"/>
                </a:lnTo>
                <a:lnTo>
                  <a:pt x="33907" y="7467"/>
                </a:lnTo>
                <a:lnTo>
                  <a:pt x="29951" y="3595"/>
                </a:lnTo>
                <a:lnTo>
                  <a:pt x="18535" y="0"/>
                </a:lnTo>
                <a:lnTo>
                  <a:pt x="7446" y="3835"/>
                </a:lnTo>
                <a:lnTo>
                  <a:pt x="3599" y="7773"/>
                </a:lnTo>
                <a:close/>
              </a:path>
            </a:pathLst>
          </a:custGeom>
          <a:ln w="4635">
            <a:solidFill>
              <a:srgbClr val="3A75B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9" name="object 289"/>
          <p:cNvSpPr/>
          <p:nvPr/>
        </p:nvSpPr>
        <p:spPr>
          <a:xfrm>
            <a:off x="5086823" y="10042277"/>
            <a:ext cx="36097" cy="36077"/>
          </a:xfrm>
          <a:custGeom>
            <a:avLst/>
            <a:gdLst/>
            <a:ahLst/>
            <a:cxnLst/>
            <a:rect l="l" t="t" r="r" b="b"/>
            <a:pathLst>
              <a:path w="36097" h="36077">
                <a:moveTo>
                  <a:pt x="6955" y="2769"/>
                </a:moveTo>
                <a:lnTo>
                  <a:pt x="0" y="12499"/>
                </a:lnTo>
                <a:lnTo>
                  <a:pt x="209" y="24223"/>
                </a:lnTo>
                <a:lnTo>
                  <a:pt x="2777" y="29134"/>
                </a:lnTo>
                <a:lnTo>
                  <a:pt x="12521" y="36077"/>
                </a:lnTo>
                <a:lnTo>
                  <a:pt x="24246" y="35870"/>
                </a:lnTo>
                <a:lnTo>
                  <a:pt x="29142" y="33313"/>
                </a:lnTo>
                <a:lnTo>
                  <a:pt x="36097" y="23545"/>
                </a:lnTo>
                <a:lnTo>
                  <a:pt x="35877" y="11823"/>
                </a:lnTo>
                <a:lnTo>
                  <a:pt x="33321" y="6960"/>
                </a:lnTo>
                <a:lnTo>
                  <a:pt x="23568" y="0"/>
                </a:lnTo>
                <a:lnTo>
                  <a:pt x="11834" y="216"/>
                </a:lnTo>
                <a:lnTo>
                  <a:pt x="6955" y="2769"/>
                </a:lnTo>
                <a:close/>
              </a:path>
            </a:pathLst>
          </a:custGeom>
          <a:ln w="4635">
            <a:solidFill>
              <a:srgbClr val="EF862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0" name="object 290"/>
          <p:cNvSpPr/>
          <p:nvPr/>
        </p:nvSpPr>
        <p:spPr>
          <a:xfrm>
            <a:off x="4989447" y="9915935"/>
            <a:ext cx="37702" cy="37678"/>
          </a:xfrm>
          <a:custGeom>
            <a:avLst/>
            <a:gdLst/>
            <a:ahLst/>
            <a:cxnLst/>
            <a:rect l="l" t="t" r="r" b="b"/>
            <a:pathLst>
              <a:path w="37702" h="37678">
                <a:moveTo>
                  <a:pt x="13012" y="908"/>
                </a:moveTo>
                <a:lnTo>
                  <a:pt x="3188" y="8310"/>
                </a:lnTo>
                <a:lnTo>
                  <a:pt x="0" y="19964"/>
                </a:lnTo>
                <a:lnTo>
                  <a:pt x="896" y="24670"/>
                </a:lnTo>
                <a:lnTo>
                  <a:pt x="8311" y="34491"/>
                </a:lnTo>
                <a:lnTo>
                  <a:pt x="19965" y="37678"/>
                </a:lnTo>
                <a:lnTo>
                  <a:pt x="24670" y="36786"/>
                </a:lnTo>
                <a:lnTo>
                  <a:pt x="34506" y="29367"/>
                </a:lnTo>
                <a:lnTo>
                  <a:pt x="37702" y="17735"/>
                </a:lnTo>
                <a:lnTo>
                  <a:pt x="36799" y="13011"/>
                </a:lnTo>
                <a:lnTo>
                  <a:pt x="29403" y="3189"/>
                </a:lnTo>
                <a:lnTo>
                  <a:pt x="17767" y="0"/>
                </a:lnTo>
                <a:lnTo>
                  <a:pt x="13012" y="908"/>
                </a:lnTo>
                <a:close/>
              </a:path>
            </a:pathLst>
          </a:custGeom>
          <a:ln w="4635">
            <a:solidFill>
              <a:srgbClr val="C6332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1" name="object 291"/>
          <p:cNvSpPr/>
          <p:nvPr/>
        </p:nvSpPr>
        <p:spPr>
          <a:xfrm>
            <a:off x="4939436" y="10073994"/>
            <a:ext cx="37731" cy="37744"/>
          </a:xfrm>
          <a:custGeom>
            <a:avLst/>
            <a:gdLst/>
            <a:ahLst/>
            <a:cxnLst/>
            <a:rect l="l" t="t" r="r" b="b"/>
            <a:pathLst>
              <a:path w="37731" h="37744">
                <a:moveTo>
                  <a:pt x="18872" y="0"/>
                </a:moveTo>
                <a:lnTo>
                  <a:pt x="6033" y="5047"/>
                </a:lnTo>
                <a:lnTo>
                  <a:pt x="59" y="17380"/>
                </a:lnTo>
                <a:lnTo>
                  <a:pt x="0" y="18884"/>
                </a:lnTo>
                <a:lnTo>
                  <a:pt x="5032" y="31702"/>
                </a:lnTo>
                <a:lnTo>
                  <a:pt x="17365" y="37685"/>
                </a:lnTo>
                <a:lnTo>
                  <a:pt x="18872" y="37744"/>
                </a:lnTo>
                <a:lnTo>
                  <a:pt x="31710" y="32708"/>
                </a:lnTo>
                <a:lnTo>
                  <a:pt x="37674" y="20363"/>
                </a:lnTo>
                <a:lnTo>
                  <a:pt x="37731" y="18884"/>
                </a:lnTo>
                <a:lnTo>
                  <a:pt x="32692" y="6041"/>
                </a:lnTo>
                <a:lnTo>
                  <a:pt x="20366" y="58"/>
                </a:lnTo>
                <a:lnTo>
                  <a:pt x="18872" y="0"/>
                </a:lnTo>
                <a:close/>
              </a:path>
            </a:pathLst>
          </a:custGeom>
          <a:ln w="4635">
            <a:solidFill>
              <a:srgbClr val="F9DB2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2" name="object 292"/>
          <p:cNvSpPr/>
          <p:nvPr/>
        </p:nvSpPr>
        <p:spPr>
          <a:xfrm>
            <a:off x="4887664" y="10066577"/>
            <a:ext cx="35902" cy="35890"/>
          </a:xfrm>
          <a:custGeom>
            <a:avLst/>
            <a:gdLst/>
            <a:ahLst/>
            <a:cxnLst/>
            <a:rect l="l" t="t" r="r" b="b"/>
            <a:pathLst>
              <a:path w="35902" h="35890">
                <a:moveTo>
                  <a:pt x="23774" y="0"/>
                </a:moveTo>
                <a:lnTo>
                  <a:pt x="11476" y="222"/>
                </a:lnTo>
                <a:lnTo>
                  <a:pt x="2048" y="7781"/>
                </a:lnTo>
                <a:lnTo>
                  <a:pt x="0" y="12128"/>
                </a:lnTo>
                <a:lnTo>
                  <a:pt x="216" y="24411"/>
                </a:lnTo>
                <a:lnTo>
                  <a:pt x="7774" y="33841"/>
                </a:lnTo>
                <a:lnTo>
                  <a:pt x="12115" y="35890"/>
                </a:lnTo>
                <a:lnTo>
                  <a:pt x="24412" y="35680"/>
                </a:lnTo>
                <a:lnTo>
                  <a:pt x="33846" y="28139"/>
                </a:lnTo>
                <a:lnTo>
                  <a:pt x="35902" y="23787"/>
                </a:lnTo>
                <a:lnTo>
                  <a:pt x="35678" y="11475"/>
                </a:lnTo>
                <a:lnTo>
                  <a:pt x="28123" y="2044"/>
                </a:lnTo>
                <a:lnTo>
                  <a:pt x="2377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3" name="object 293"/>
          <p:cNvSpPr/>
          <p:nvPr/>
        </p:nvSpPr>
        <p:spPr>
          <a:xfrm>
            <a:off x="4887664" y="10066577"/>
            <a:ext cx="35902" cy="35890"/>
          </a:xfrm>
          <a:custGeom>
            <a:avLst/>
            <a:gdLst/>
            <a:ahLst/>
            <a:cxnLst/>
            <a:rect l="l" t="t" r="r" b="b"/>
            <a:pathLst>
              <a:path w="35902" h="35890">
                <a:moveTo>
                  <a:pt x="23774" y="0"/>
                </a:moveTo>
                <a:lnTo>
                  <a:pt x="11476" y="222"/>
                </a:lnTo>
                <a:lnTo>
                  <a:pt x="2048" y="7781"/>
                </a:lnTo>
                <a:lnTo>
                  <a:pt x="0" y="12128"/>
                </a:lnTo>
                <a:lnTo>
                  <a:pt x="216" y="24411"/>
                </a:lnTo>
                <a:lnTo>
                  <a:pt x="7774" y="33841"/>
                </a:lnTo>
                <a:lnTo>
                  <a:pt x="12115" y="35890"/>
                </a:lnTo>
                <a:lnTo>
                  <a:pt x="24412" y="35680"/>
                </a:lnTo>
                <a:lnTo>
                  <a:pt x="33846" y="28139"/>
                </a:lnTo>
                <a:lnTo>
                  <a:pt x="35902" y="23787"/>
                </a:lnTo>
                <a:lnTo>
                  <a:pt x="35678" y="11475"/>
                </a:lnTo>
                <a:lnTo>
                  <a:pt x="28123" y="2044"/>
                </a:lnTo>
                <a:lnTo>
                  <a:pt x="23774" y="0"/>
                </a:lnTo>
                <a:close/>
              </a:path>
            </a:pathLst>
          </a:custGeom>
          <a:ln w="4635">
            <a:solidFill>
              <a:srgbClr val="00A89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4" name="object 294"/>
          <p:cNvSpPr/>
          <p:nvPr/>
        </p:nvSpPr>
        <p:spPr>
          <a:xfrm>
            <a:off x="4802317" y="10004531"/>
            <a:ext cx="36092" cy="36079"/>
          </a:xfrm>
          <a:custGeom>
            <a:avLst/>
            <a:gdLst/>
            <a:ahLst/>
            <a:cxnLst/>
            <a:rect l="l" t="t" r="r" b="b"/>
            <a:pathLst>
              <a:path w="36092" h="36079">
                <a:moveTo>
                  <a:pt x="33319" y="6954"/>
                </a:moveTo>
                <a:lnTo>
                  <a:pt x="23579" y="0"/>
                </a:lnTo>
                <a:lnTo>
                  <a:pt x="11860" y="213"/>
                </a:lnTo>
                <a:lnTo>
                  <a:pt x="6954" y="2788"/>
                </a:lnTo>
                <a:lnTo>
                  <a:pt x="0" y="12525"/>
                </a:lnTo>
                <a:lnTo>
                  <a:pt x="227" y="24252"/>
                </a:lnTo>
                <a:lnTo>
                  <a:pt x="2788" y="29128"/>
                </a:lnTo>
                <a:lnTo>
                  <a:pt x="12537" y="36079"/>
                </a:lnTo>
                <a:lnTo>
                  <a:pt x="24277" y="35844"/>
                </a:lnTo>
                <a:lnTo>
                  <a:pt x="29128" y="33306"/>
                </a:lnTo>
                <a:lnTo>
                  <a:pt x="36092" y="23563"/>
                </a:lnTo>
                <a:lnTo>
                  <a:pt x="35877" y="11837"/>
                </a:lnTo>
                <a:lnTo>
                  <a:pt x="33319" y="695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5" name="object 295"/>
          <p:cNvSpPr/>
          <p:nvPr/>
        </p:nvSpPr>
        <p:spPr>
          <a:xfrm>
            <a:off x="4802317" y="10004531"/>
            <a:ext cx="36092" cy="36079"/>
          </a:xfrm>
          <a:custGeom>
            <a:avLst/>
            <a:gdLst/>
            <a:ahLst/>
            <a:cxnLst/>
            <a:rect l="l" t="t" r="r" b="b"/>
            <a:pathLst>
              <a:path w="36092" h="36079">
                <a:moveTo>
                  <a:pt x="33319" y="6954"/>
                </a:moveTo>
                <a:lnTo>
                  <a:pt x="23579" y="0"/>
                </a:lnTo>
                <a:lnTo>
                  <a:pt x="11860" y="213"/>
                </a:lnTo>
                <a:lnTo>
                  <a:pt x="6954" y="2788"/>
                </a:lnTo>
                <a:lnTo>
                  <a:pt x="0" y="12525"/>
                </a:lnTo>
                <a:lnTo>
                  <a:pt x="227" y="24252"/>
                </a:lnTo>
                <a:lnTo>
                  <a:pt x="2788" y="29128"/>
                </a:lnTo>
                <a:lnTo>
                  <a:pt x="12537" y="36079"/>
                </a:lnTo>
                <a:lnTo>
                  <a:pt x="24277" y="35844"/>
                </a:lnTo>
                <a:lnTo>
                  <a:pt x="29128" y="33306"/>
                </a:lnTo>
                <a:lnTo>
                  <a:pt x="36092" y="23563"/>
                </a:lnTo>
                <a:lnTo>
                  <a:pt x="35877" y="11837"/>
                </a:lnTo>
                <a:lnTo>
                  <a:pt x="33319" y="6954"/>
                </a:lnTo>
                <a:close/>
              </a:path>
            </a:pathLst>
          </a:custGeom>
          <a:ln w="4635">
            <a:solidFill>
              <a:srgbClr val="EC299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6" name="object 296"/>
          <p:cNvSpPr/>
          <p:nvPr/>
        </p:nvSpPr>
        <p:spPr>
          <a:xfrm>
            <a:off x="4755670" y="9900581"/>
            <a:ext cx="37691" cy="37697"/>
          </a:xfrm>
          <a:custGeom>
            <a:avLst/>
            <a:gdLst/>
            <a:ahLst/>
            <a:cxnLst/>
            <a:rect l="l" t="t" r="r" b="b"/>
            <a:pathLst>
              <a:path w="37691" h="37697">
                <a:moveTo>
                  <a:pt x="36793" y="13038"/>
                </a:moveTo>
                <a:lnTo>
                  <a:pt x="29401" y="3207"/>
                </a:lnTo>
                <a:lnTo>
                  <a:pt x="17756" y="0"/>
                </a:lnTo>
                <a:lnTo>
                  <a:pt x="13006" y="897"/>
                </a:lnTo>
                <a:lnTo>
                  <a:pt x="3190" y="8312"/>
                </a:lnTo>
                <a:lnTo>
                  <a:pt x="0" y="19966"/>
                </a:lnTo>
                <a:lnTo>
                  <a:pt x="891" y="24671"/>
                </a:lnTo>
                <a:lnTo>
                  <a:pt x="8295" y="34499"/>
                </a:lnTo>
                <a:lnTo>
                  <a:pt x="19940" y="37697"/>
                </a:lnTo>
                <a:lnTo>
                  <a:pt x="24678" y="36800"/>
                </a:lnTo>
                <a:lnTo>
                  <a:pt x="34507" y="29388"/>
                </a:lnTo>
                <a:lnTo>
                  <a:pt x="37691" y="17742"/>
                </a:lnTo>
                <a:lnTo>
                  <a:pt x="36793" y="1303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7" name="object 297"/>
          <p:cNvSpPr/>
          <p:nvPr/>
        </p:nvSpPr>
        <p:spPr>
          <a:xfrm>
            <a:off x="4755670" y="9900581"/>
            <a:ext cx="37691" cy="37697"/>
          </a:xfrm>
          <a:custGeom>
            <a:avLst/>
            <a:gdLst/>
            <a:ahLst/>
            <a:cxnLst/>
            <a:rect l="l" t="t" r="r" b="b"/>
            <a:pathLst>
              <a:path w="37691" h="37697">
                <a:moveTo>
                  <a:pt x="36793" y="13038"/>
                </a:moveTo>
                <a:lnTo>
                  <a:pt x="29401" y="3207"/>
                </a:lnTo>
                <a:lnTo>
                  <a:pt x="17756" y="0"/>
                </a:lnTo>
                <a:lnTo>
                  <a:pt x="13006" y="897"/>
                </a:lnTo>
                <a:lnTo>
                  <a:pt x="3190" y="8312"/>
                </a:lnTo>
                <a:lnTo>
                  <a:pt x="0" y="19966"/>
                </a:lnTo>
                <a:lnTo>
                  <a:pt x="891" y="24671"/>
                </a:lnTo>
                <a:lnTo>
                  <a:pt x="8295" y="34499"/>
                </a:lnTo>
                <a:lnTo>
                  <a:pt x="19940" y="37697"/>
                </a:lnTo>
                <a:lnTo>
                  <a:pt x="24678" y="36800"/>
                </a:lnTo>
                <a:lnTo>
                  <a:pt x="34507" y="29388"/>
                </a:lnTo>
                <a:lnTo>
                  <a:pt x="37691" y="17742"/>
                </a:lnTo>
                <a:lnTo>
                  <a:pt x="36793" y="13038"/>
                </a:lnTo>
                <a:close/>
              </a:path>
            </a:pathLst>
          </a:custGeom>
          <a:ln w="4635">
            <a:solidFill>
              <a:srgbClr val="78BE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8" name="object 298"/>
          <p:cNvSpPr/>
          <p:nvPr/>
        </p:nvSpPr>
        <p:spPr>
          <a:xfrm>
            <a:off x="4978717" y="9836531"/>
            <a:ext cx="37757" cy="37719"/>
          </a:xfrm>
          <a:custGeom>
            <a:avLst/>
            <a:gdLst/>
            <a:ahLst/>
            <a:cxnLst/>
            <a:rect l="l" t="t" r="r" b="b"/>
            <a:pathLst>
              <a:path w="37757" h="37719">
                <a:moveTo>
                  <a:pt x="37757" y="18872"/>
                </a:moveTo>
                <a:lnTo>
                  <a:pt x="32712" y="6034"/>
                </a:lnTo>
                <a:lnTo>
                  <a:pt x="20379" y="58"/>
                </a:lnTo>
                <a:lnTo>
                  <a:pt x="18884" y="0"/>
                </a:lnTo>
                <a:lnTo>
                  <a:pt x="6047" y="5021"/>
                </a:lnTo>
                <a:lnTo>
                  <a:pt x="60" y="17344"/>
                </a:lnTo>
                <a:lnTo>
                  <a:pt x="0" y="18872"/>
                </a:lnTo>
                <a:lnTo>
                  <a:pt x="5049" y="31696"/>
                </a:lnTo>
                <a:lnTo>
                  <a:pt x="17398" y="37661"/>
                </a:lnTo>
                <a:lnTo>
                  <a:pt x="18884" y="37719"/>
                </a:lnTo>
                <a:lnTo>
                  <a:pt x="31728" y="32674"/>
                </a:lnTo>
                <a:lnTo>
                  <a:pt x="37700" y="20345"/>
                </a:lnTo>
                <a:lnTo>
                  <a:pt x="37757" y="1887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9" name="object 299"/>
          <p:cNvSpPr/>
          <p:nvPr/>
        </p:nvSpPr>
        <p:spPr>
          <a:xfrm>
            <a:off x="4978717" y="9836531"/>
            <a:ext cx="37757" cy="37719"/>
          </a:xfrm>
          <a:custGeom>
            <a:avLst/>
            <a:gdLst/>
            <a:ahLst/>
            <a:cxnLst/>
            <a:rect l="l" t="t" r="r" b="b"/>
            <a:pathLst>
              <a:path w="37757" h="37719">
                <a:moveTo>
                  <a:pt x="37757" y="18872"/>
                </a:moveTo>
                <a:lnTo>
                  <a:pt x="32712" y="6034"/>
                </a:lnTo>
                <a:lnTo>
                  <a:pt x="20379" y="58"/>
                </a:lnTo>
                <a:lnTo>
                  <a:pt x="18884" y="0"/>
                </a:lnTo>
                <a:lnTo>
                  <a:pt x="6047" y="5021"/>
                </a:lnTo>
                <a:lnTo>
                  <a:pt x="60" y="17344"/>
                </a:lnTo>
                <a:lnTo>
                  <a:pt x="0" y="18872"/>
                </a:lnTo>
                <a:lnTo>
                  <a:pt x="5049" y="31696"/>
                </a:lnTo>
                <a:lnTo>
                  <a:pt x="17398" y="37661"/>
                </a:lnTo>
                <a:lnTo>
                  <a:pt x="18884" y="37719"/>
                </a:lnTo>
                <a:lnTo>
                  <a:pt x="31728" y="32674"/>
                </a:lnTo>
                <a:lnTo>
                  <a:pt x="37700" y="20345"/>
                </a:lnTo>
                <a:lnTo>
                  <a:pt x="37757" y="18872"/>
                </a:lnTo>
                <a:close/>
              </a:path>
            </a:pathLst>
          </a:custGeom>
          <a:ln w="4635">
            <a:solidFill>
              <a:srgbClr val="EC6F4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0" name="object 300"/>
          <p:cNvSpPr/>
          <p:nvPr/>
        </p:nvSpPr>
        <p:spPr>
          <a:xfrm>
            <a:off x="4886797" y="9741350"/>
            <a:ext cx="37688" cy="37678"/>
          </a:xfrm>
          <a:custGeom>
            <a:avLst/>
            <a:gdLst/>
            <a:ahLst/>
            <a:cxnLst/>
            <a:rect l="l" t="t" r="r" b="b"/>
            <a:pathLst>
              <a:path w="37688" h="37678">
                <a:moveTo>
                  <a:pt x="24679" y="36786"/>
                </a:moveTo>
                <a:lnTo>
                  <a:pt x="34503" y="29384"/>
                </a:lnTo>
                <a:lnTo>
                  <a:pt x="37688" y="17719"/>
                </a:lnTo>
                <a:lnTo>
                  <a:pt x="36795" y="12999"/>
                </a:lnTo>
                <a:lnTo>
                  <a:pt x="29386" y="3183"/>
                </a:lnTo>
                <a:lnTo>
                  <a:pt x="17732" y="0"/>
                </a:lnTo>
                <a:lnTo>
                  <a:pt x="13033" y="896"/>
                </a:lnTo>
                <a:lnTo>
                  <a:pt x="3195" y="8304"/>
                </a:lnTo>
                <a:lnTo>
                  <a:pt x="0" y="19955"/>
                </a:lnTo>
                <a:lnTo>
                  <a:pt x="892" y="24670"/>
                </a:lnTo>
                <a:lnTo>
                  <a:pt x="8304" y="34489"/>
                </a:lnTo>
                <a:lnTo>
                  <a:pt x="19961" y="37678"/>
                </a:lnTo>
                <a:lnTo>
                  <a:pt x="24679" y="3678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1" name="object 301"/>
          <p:cNvSpPr/>
          <p:nvPr/>
        </p:nvSpPr>
        <p:spPr>
          <a:xfrm>
            <a:off x="4886797" y="9741350"/>
            <a:ext cx="37688" cy="37678"/>
          </a:xfrm>
          <a:custGeom>
            <a:avLst/>
            <a:gdLst/>
            <a:ahLst/>
            <a:cxnLst/>
            <a:rect l="l" t="t" r="r" b="b"/>
            <a:pathLst>
              <a:path w="37688" h="37678">
                <a:moveTo>
                  <a:pt x="24679" y="36786"/>
                </a:moveTo>
                <a:lnTo>
                  <a:pt x="34503" y="29384"/>
                </a:lnTo>
                <a:lnTo>
                  <a:pt x="37688" y="17719"/>
                </a:lnTo>
                <a:lnTo>
                  <a:pt x="36795" y="12999"/>
                </a:lnTo>
                <a:lnTo>
                  <a:pt x="29386" y="3183"/>
                </a:lnTo>
                <a:lnTo>
                  <a:pt x="17732" y="0"/>
                </a:lnTo>
                <a:lnTo>
                  <a:pt x="13033" y="896"/>
                </a:lnTo>
                <a:lnTo>
                  <a:pt x="3195" y="8304"/>
                </a:lnTo>
                <a:lnTo>
                  <a:pt x="0" y="19955"/>
                </a:lnTo>
                <a:lnTo>
                  <a:pt x="892" y="24670"/>
                </a:lnTo>
                <a:lnTo>
                  <a:pt x="8304" y="34489"/>
                </a:lnTo>
                <a:lnTo>
                  <a:pt x="19961" y="37678"/>
                </a:lnTo>
                <a:lnTo>
                  <a:pt x="24679" y="36786"/>
                </a:lnTo>
                <a:close/>
              </a:path>
            </a:pathLst>
          </a:custGeom>
          <a:ln w="4635">
            <a:solidFill>
              <a:srgbClr val="ECA0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2" name="object 302"/>
          <p:cNvSpPr/>
          <p:nvPr/>
        </p:nvSpPr>
        <p:spPr>
          <a:xfrm>
            <a:off x="4996384" y="9739294"/>
            <a:ext cx="35902" cy="35890"/>
          </a:xfrm>
          <a:custGeom>
            <a:avLst/>
            <a:gdLst/>
            <a:ahLst/>
            <a:cxnLst/>
            <a:rect l="l" t="t" r="r" b="b"/>
            <a:pathLst>
              <a:path w="35902" h="35890">
                <a:moveTo>
                  <a:pt x="12115" y="35890"/>
                </a:moveTo>
                <a:lnTo>
                  <a:pt x="24420" y="35680"/>
                </a:lnTo>
                <a:lnTo>
                  <a:pt x="33850" y="28133"/>
                </a:lnTo>
                <a:lnTo>
                  <a:pt x="35902" y="23774"/>
                </a:lnTo>
                <a:lnTo>
                  <a:pt x="35676" y="11476"/>
                </a:lnTo>
                <a:lnTo>
                  <a:pt x="28116" y="2048"/>
                </a:lnTo>
                <a:lnTo>
                  <a:pt x="23774" y="0"/>
                </a:lnTo>
                <a:lnTo>
                  <a:pt x="11471" y="210"/>
                </a:lnTo>
                <a:lnTo>
                  <a:pt x="2047" y="7761"/>
                </a:lnTo>
                <a:lnTo>
                  <a:pt x="0" y="12103"/>
                </a:lnTo>
                <a:lnTo>
                  <a:pt x="209" y="24408"/>
                </a:lnTo>
                <a:lnTo>
                  <a:pt x="7756" y="33837"/>
                </a:lnTo>
                <a:lnTo>
                  <a:pt x="12115" y="3589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3" name="object 303"/>
          <p:cNvSpPr/>
          <p:nvPr/>
        </p:nvSpPr>
        <p:spPr>
          <a:xfrm>
            <a:off x="4996384" y="9739294"/>
            <a:ext cx="35902" cy="35890"/>
          </a:xfrm>
          <a:custGeom>
            <a:avLst/>
            <a:gdLst/>
            <a:ahLst/>
            <a:cxnLst/>
            <a:rect l="l" t="t" r="r" b="b"/>
            <a:pathLst>
              <a:path w="35902" h="35890">
                <a:moveTo>
                  <a:pt x="12115" y="35890"/>
                </a:moveTo>
                <a:lnTo>
                  <a:pt x="24420" y="35680"/>
                </a:lnTo>
                <a:lnTo>
                  <a:pt x="33850" y="28133"/>
                </a:lnTo>
                <a:lnTo>
                  <a:pt x="35902" y="23774"/>
                </a:lnTo>
                <a:lnTo>
                  <a:pt x="35676" y="11476"/>
                </a:lnTo>
                <a:lnTo>
                  <a:pt x="28116" y="2048"/>
                </a:lnTo>
                <a:lnTo>
                  <a:pt x="23774" y="0"/>
                </a:lnTo>
                <a:lnTo>
                  <a:pt x="11471" y="210"/>
                </a:lnTo>
                <a:lnTo>
                  <a:pt x="2047" y="7761"/>
                </a:lnTo>
                <a:lnTo>
                  <a:pt x="0" y="12103"/>
                </a:lnTo>
                <a:lnTo>
                  <a:pt x="209" y="24408"/>
                </a:lnTo>
                <a:lnTo>
                  <a:pt x="7756" y="33837"/>
                </a:lnTo>
                <a:lnTo>
                  <a:pt x="12115" y="35890"/>
                </a:lnTo>
                <a:close/>
              </a:path>
            </a:pathLst>
          </a:custGeom>
          <a:ln w="4635">
            <a:solidFill>
              <a:srgbClr val="F9DB2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4" name="object 304"/>
          <p:cNvSpPr/>
          <p:nvPr/>
        </p:nvSpPr>
        <p:spPr>
          <a:xfrm>
            <a:off x="5310732" y="9691270"/>
            <a:ext cx="75156" cy="75183"/>
          </a:xfrm>
          <a:custGeom>
            <a:avLst/>
            <a:gdLst/>
            <a:ahLst/>
            <a:cxnLst/>
            <a:rect l="l" t="t" r="r" b="b"/>
            <a:pathLst>
              <a:path w="75156" h="75183">
                <a:moveTo>
                  <a:pt x="25945" y="73335"/>
                </a:moveTo>
                <a:lnTo>
                  <a:pt x="38522" y="75183"/>
                </a:lnTo>
                <a:lnTo>
                  <a:pt x="50562" y="72879"/>
                </a:lnTo>
                <a:lnTo>
                  <a:pt x="61143" y="66896"/>
                </a:lnTo>
                <a:lnTo>
                  <a:pt x="69344" y="57707"/>
                </a:lnTo>
                <a:lnTo>
                  <a:pt x="73303" y="49230"/>
                </a:lnTo>
                <a:lnTo>
                  <a:pt x="75156" y="36665"/>
                </a:lnTo>
                <a:lnTo>
                  <a:pt x="72863" y="24631"/>
                </a:lnTo>
                <a:lnTo>
                  <a:pt x="66889" y="14048"/>
                </a:lnTo>
                <a:lnTo>
                  <a:pt x="57700" y="5833"/>
                </a:lnTo>
                <a:lnTo>
                  <a:pt x="49186" y="1846"/>
                </a:lnTo>
                <a:lnTo>
                  <a:pt x="36625" y="0"/>
                </a:lnTo>
                <a:lnTo>
                  <a:pt x="24594" y="2307"/>
                </a:lnTo>
                <a:lnTo>
                  <a:pt x="14016" y="8295"/>
                </a:lnTo>
                <a:lnTo>
                  <a:pt x="5811" y="17492"/>
                </a:lnTo>
                <a:lnTo>
                  <a:pt x="1841" y="25989"/>
                </a:lnTo>
                <a:lnTo>
                  <a:pt x="0" y="38560"/>
                </a:lnTo>
                <a:lnTo>
                  <a:pt x="2305" y="50598"/>
                </a:lnTo>
                <a:lnTo>
                  <a:pt x="8290" y="61180"/>
                </a:lnTo>
                <a:lnTo>
                  <a:pt x="17491" y="69385"/>
                </a:lnTo>
                <a:lnTo>
                  <a:pt x="25945" y="7333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5" name="object 305"/>
          <p:cNvSpPr/>
          <p:nvPr/>
        </p:nvSpPr>
        <p:spPr>
          <a:xfrm>
            <a:off x="5310732" y="9691270"/>
            <a:ext cx="75156" cy="75183"/>
          </a:xfrm>
          <a:custGeom>
            <a:avLst/>
            <a:gdLst/>
            <a:ahLst/>
            <a:cxnLst/>
            <a:rect l="l" t="t" r="r" b="b"/>
            <a:pathLst>
              <a:path w="75156" h="75183">
                <a:moveTo>
                  <a:pt x="25945" y="73335"/>
                </a:moveTo>
                <a:lnTo>
                  <a:pt x="38522" y="75183"/>
                </a:lnTo>
                <a:lnTo>
                  <a:pt x="50562" y="72879"/>
                </a:lnTo>
                <a:lnTo>
                  <a:pt x="61143" y="66896"/>
                </a:lnTo>
                <a:lnTo>
                  <a:pt x="69344" y="57707"/>
                </a:lnTo>
                <a:lnTo>
                  <a:pt x="73303" y="49230"/>
                </a:lnTo>
                <a:lnTo>
                  <a:pt x="75156" y="36665"/>
                </a:lnTo>
                <a:lnTo>
                  <a:pt x="72863" y="24631"/>
                </a:lnTo>
                <a:lnTo>
                  <a:pt x="66889" y="14048"/>
                </a:lnTo>
                <a:lnTo>
                  <a:pt x="57700" y="5833"/>
                </a:lnTo>
                <a:lnTo>
                  <a:pt x="49186" y="1846"/>
                </a:lnTo>
                <a:lnTo>
                  <a:pt x="36625" y="0"/>
                </a:lnTo>
                <a:lnTo>
                  <a:pt x="24594" y="2307"/>
                </a:lnTo>
                <a:lnTo>
                  <a:pt x="14016" y="8295"/>
                </a:lnTo>
                <a:lnTo>
                  <a:pt x="5811" y="17492"/>
                </a:lnTo>
                <a:lnTo>
                  <a:pt x="1841" y="25989"/>
                </a:lnTo>
                <a:lnTo>
                  <a:pt x="0" y="38560"/>
                </a:lnTo>
                <a:lnTo>
                  <a:pt x="2305" y="50598"/>
                </a:lnTo>
                <a:lnTo>
                  <a:pt x="8290" y="61180"/>
                </a:lnTo>
                <a:lnTo>
                  <a:pt x="17491" y="69385"/>
                </a:lnTo>
                <a:lnTo>
                  <a:pt x="25945" y="73335"/>
                </a:lnTo>
                <a:close/>
              </a:path>
            </a:pathLst>
          </a:custGeom>
          <a:ln w="11772">
            <a:solidFill>
              <a:srgbClr val="F9DB2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6" name="object 306"/>
          <p:cNvSpPr/>
          <p:nvPr/>
        </p:nvSpPr>
        <p:spPr>
          <a:xfrm>
            <a:off x="5819347" y="9653277"/>
            <a:ext cx="75172" cy="75182"/>
          </a:xfrm>
          <a:custGeom>
            <a:avLst/>
            <a:gdLst/>
            <a:ahLst/>
            <a:cxnLst/>
            <a:rect l="l" t="t" r="r" b="b"/>
            <a:pathLst>
              <a:path w="75172" h="75182">
                <a:moveTo>
                  <a:pt x="15508" y="67994"/>
                </a:moveTo>
                <a:lnTo>
                  <a:pt x="26531" y="73532"/>
                </a:lnTo>
                <a:lnTo>
                  <a:pt x="38324" y="75182"/>
                </a:lnTo>
                <a:lnTo>
                  <a:pt x="49947" y="73098"/>
                </a:lnTo>
                <a:lnTo>
                  <a:pt x="60463" y="67432"/>
                </a:lnTo>
                <a:lnTo>
                  <a:pt x="67985" y="59701"/>
                </a:lnTo>
                <a:lnTo>
                  <a:pt x="73517" y="48660"/>
                </a:lnTo>
                <a:lnTo>
                  <a:pt x="75172" y="36859"/>
                </a:lnTo>
                <a:lnTo>
                  <a:pt x="73099" y="25232"/>
                </a:lnTo>
                <a:lnTo>
                  <a:pt x="67446" y="14714"/>
                </a:lnTo>
                <a:lnTo>
                  <a:pt x="59691" y="7161"/>
                </a:lnTo>
                <a:lnTo>
                  <a:pt x="48656" y="1642"/>
                </a:lnTo>
                <a:lnTo>
                  <a:pt x="36860" y="0"/>
                </a:lnTo>
                <a:lnTo>
                  <a:pt x="25235" y="2084"/>
                </a:lnTo>
                <a:lnTo>
                  <a:pt x="14715" y="7748"/>
                </a:lnTo>
                <a:lnTo>
                  <a:pt x="7164" y="15505"/>
                </a:lnTo>
                <a:lnTo>
                  <a:pt x="1643" y="26530"/>
                </a:lnTo>
                <a:lnTo>
                  <a:pt x="0" y="38326"/>
                </a:lnTo>
                <a:lnTo>
                  <a:pt x="2088" y="49954"/>
                </a:lnTo>
                <a:lnTo>
                  <a:pt x="7763" y="60472"/>
                </a:lnTo>
                <a:lnTo>
                  <a:pt x="15508" y="6799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7" name="object 307"/>
          <p:cNvSpPr/>
          <p:nvPr/>
        </p:nvSpPr>
        <p:spPr>
          <a:xfrm>
            <a:off x="5819347" y="9653277"/>
            <a:ext cx="75172" cy="75182"/>
          </a:xfrm>
          <a:custGeom>
            <a:avLst/>
            <a:gdLst/>
            <a:ahLst/>
            <a:cxnLst/>
            <a:rect l="l" t="t" r="r" b="b"/>
            <a:pathLst>
              <a:path w="75172" h="75182">
                <a:moveTo>
                  <a:pt x="15508" y="67994"/>
                </a:moveTo>
                <a:lnTo>
                  <a:pt x="26531" y="73532"/>
                </a:lnTo>
                <a:lnTo>
                  <a:pt x="38324" y="75182"/>
                </a:lnTo>
                <a:lnTo>
                  <a:pt x="49947" y="73098"/>
                </a:lnTo>
                <a:lnTo>
                  <a:pt x="60463" y="67432"/>
                </a:lnTo>
                <a:lnTo>
                  <a:pt x="67985" y="59701"/>
                </a:lnTo>
                <a:lnTo>
                  <a:pt x="73517" y="48660"/>
                </a:lnTo>
                <a:lnTo>
                  <a:pt x="75172" y="36859"/>
                </a:lnTo>
                <a:lnTo>
                  <a:pt x="73099" y="25232"/>
                </a:lnTo>
                <a:lnTo>
                  <a:pt x="67446" y="14714"/>
                </a:lnTo>
                <a:lnTo>
                  <a:pt x="59691" y="7161"/>
                </a:lnTo>
                <a:lnTo>
                  <a:pt x="48656" y="1642"/>
                </a:lnTo>
                <a:lnTo>
                  <a:pt x="36860" y="0"/>
                </a:lnTo>
                <a:lnTo>
                  <a:pt x="25235" y="2084"/>
                </a:lnTo>
                <a:lnTo>
                  <a:pt x="14715" y="7748"/>
                </a:lnTo>
                <a:lnTo>
                  <a:pt x="7164" y="15505"/>
                </a:lnTo>
                <a:lnTo>
                  <a:pt x="1643" y="26530"/>
                </a:lnTo>
                <a:lnTo>
                  <a:pt x="0" y="38326"/>
                </a:lnTo>
                <a:lnTo>
                  <a:pt x="2088" y="49954"/>
                </a:lnTo>
                <a:lnTo>
                  <a:pt x="7763" y="60472"/>
                </a:lnTo>
                <a:lnTo>
                  <a:pt x="15508" y="67994"/>
                </a:lnTo>
                <a:close/>
              </a:path>
            </a:pathLst>
          </a:custGeom>
          <a:ln w="11772">
            <a:solidFill>
              <a:srgbClr val="EC258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8" name="object 308"/>
          <p:cNvSpPr/>
          <p:nvPr/>
        </p:nvSpPr>
        <p:spPr>
          <a:xfrm>
            <a:off x="5923102" y="10013437"/>
            <a:ext cx="75176" cy="75148"/>
          </a:xfrm>
          <a:custGeom>
            <a:avLst/>
            <a:gdLst/>
            <a:ahLst/>
            <a:cxnLst/>
            <a:rect l="l" t="t" r="r" b="b"/>
            <a:pathLst>
              <a:path w="75176" h="75148">
                <a:moveTo>
                  <a:pt x="1843" y="25967"/>
                </a:moveTo>
                <a:lnTo>
                  <a:pt x="0" y="38544"/>
                </a:lnTo>
                <a:lnTo>
                  <a:pt x="2307" y="50582"/>
                </a:lnTo>
                <a:lnTo>
                  <a:pt x="8295" y="61161"/>
                </a:lnTo>
                <a:lnTo>
                  <a:pt x="17494" y="69358"/>
                </a:lnTo>
                <a:lnTo>
                  <a:pt x="25973" y="73312"/>
                </a:lnTo>
                <a:lnTo>
                  <a:pt x="38538" y="75148"/>
                </a:lnTo>
                <a:lnTo>
                  <a:pt x="50578" y="72842"/>
                </a:lnTo>
                <a:lnTo>
                  <a:pt x="61165" y="66857"/>
                </a:lnTo>
                <a:lnTo>
                  <a:pt x="69375" y="57653"/>
                </a:lnTo>
                <a:lnTo>
                  <a:pt x="73331" y="49182"/>
                </a:lnTo>
                <a:lnTo>
                  <a:pt x="75176" y="36632"/>
                </a:lnTo>
                <a:lnTo>
                  <a:pt x="72871" y="24602"/>
                </a:lnTo>
                <a:lnTo>
                  <a:pt x="66885" y="14018"/>
                </a:lnTo>
                <a:lnTo>
                  <a:pt x="57686" y="5804"/>
                </a:lnTo>
                <a:lnTo>
                  <a:pt x="49214" y="1837"/>
                </a:lnTo>
                <a:lnTo>
                  <a:pt x="36646" y="0"/>
                </a:lnTo>
                <a:lnTo>
                  <a:pt x="24611" y="2301"/>
                </a:lnTo>
                <a:lnTo>
                  <a:pt x="14026" y="8283"/>
                </a:lnTo>
                <a:lnTo>
                  <a:pt x="5812" y="17485"/>
                </a:lnTo>
                <a:lnTo>
                  <a:pt x="1843" y="2596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9" name="object 309"/>
          <p:cNvSpPr/>
          <p:nvPr/>
        </p:nvSpPr>
        <p:spPr>
          <a:xfrm>
            <a:off x="5923102" y="10013437"/>
            <a:ext cx="75176" cy="75148"/>
          </a:xfrm>
          <a:custGeom>
            <a:avLst/>
            <a:gdLst/>
            <a:ahLst/>
            <a:cxnLst/>
            <a:rect l="l" t="t" r="r" b="b"/>
            <a:pathLst>
              <a:path w="75176" h="75148">
                <a:moveTo>
                  <a:pt x="1843" y="25967"/>
                </a:moveTo>
                <a:lnTo>
                  <a:pt x="0" y="38544"/>
                </a:lnTo>
                <a:lnTo>
                  <a:pt x="2307" y="50582"/>
                </a:lnTo>
                <a:lnTo>
                  <a:pt x="8295" y="61161"/>
                </a:lnTo>
                <a:lnTo>
                  <a:pt x="17494" y="69358"/>
                </a:lnTo>
                <a:lnTo>
                  <a:pt x="25973" y="73312"/>
                </a:lnTo>
                <a:lnTo>
                  <a:pt x="38538" y="75148"/>
                </a:lnTo>
                <a:lnTo>
                  <a:pt x="50578" y="72842"/>
                </a:lnTo>
                <a:lnTo>
                  <a:pt x="61165" y="66857"/>
                </a:lnTo>
                <a:lnTo>
                  <a:pt x="69375" y="57653"/>
                </a:lnTo>
                <a:lnTo>
                  <a:pt x="73331" y="49182"/>
                </a:lnTo>
                <a:lnTo>
                  <a:pt x="75176" y="36632"/>
                </a:lnTo>
                <a:lnTo>
                  <a:pt x="72871" y="24602"/>
                </a:lnTo>
                <a:lnTo>
                  <a:pt x="66885" y="14018"/>
                </a:lnTo>
                <a:lnTo>
                  <a:pt x="57686" y="5804"/>
                </a:lnTo>
                <a:lnTo>
                  <a:pt x="49214" y="1837"/>
                </a:lnTo>
                <a:lnTo>
                  <a:pt x="36646" y="0"/>
                </a:lnTo>
                <a:lnTo>
                  <a:pt x="24611" y="2301"/>
                </a:lnTo>
                <a:lnTo>
                  <a:pt x="14026" y="8283"/>
                </a:lnTo>
                <a:lnTo>
                  <a:pt x="5812" y="17485"/>
                </a:lnTo>
                <a:lnTo>
                  <a:pt x="1843" y="25967"/>
                </a:lnTo>
                <a:close/>
              </a:path>
            </a:pathLst>
          </a:custGeom>
          <a:ln w="11772">
            <a:solidFill>
              <a:srgbClr val="00AB4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0" name="object 310"/>
          <p:cNvSpPr/>
          <p:nvPr/>
        </p:nvSpPr>
        <p:spPr>
          <a:xfrm>
            <a:off x="5859664" y="9818292"/>
            <a:ext cx="75154" cy="75192"/>
          </a:xfrm>
          <a:custGeom>
            <a:avLst/>
            <a:gdLst/>
            <a:ahLst/>
            <a:cxnLst/>
            <a:rect l="l" t="t" r="r" b="b"/>
            <a:pathLst>
              <a:path w="75154" h="75192">
                <a:moveTo>
                  <a:pt x="7189" y="15505"/>
                </a:moveTo>
                <a:lnTo>
                  <a:pt x="1652" y="26527"/>
                </a:lnTo>
                <a:lnTo>
                  <a:pt x="0" y="38320"/>
                </a:lnTo>
                <a:lnTo>
                  <a:pt x="2079" y="49947"/>
                </a:lnTo>
                <a:lnTo>
                  <a:pt x="7736" y="60469"/>
                </a:lnTo>
                <a:lnTo>
                  <a:pt x="15469" y="68007"/>
                </a:lnTo>
                <a:lnTo>
                  <a:pt x="26502" y="73541"/>
                </a:lnTo>
                <a:lnTo>
                  <a:pt x="38296" y="75192"/>
                </a:lnTo>
                <a:lnTo>
                  <a:pt x="49918" y="73110"/>
                </a:lnTo>
                <a:lnTo>
                  <a:pt x="60429" y="67445"/>
                </a:lnTo>
                <a:lnTo>
                  <a:pt x="67984" y="59663"/>
                </a:lnTo>
                <a:lnTo>
                  <a:pt x="73508" y="48631"/>
                </a:lnTo>
                <a:lnTo>
                  <a:pt x="75154" y="36835"/>
                </a:lnTo>
                <a:lnTo>
                  <a:pt x="73067" y="25211"/>
                </a:lnTo>
                <a:lnTo>
                  <a:pt x="67392" y="14695"/>
                </a:lnTo>
                <a:lnTo>
                  <a:pt x="59665" y="7186"/>
                </a:lnTo>
                <a:lnTo>
                  <a:pt x="48640" y="1649"/>
                </a:lnTo>
                <a:lnTo>
                  <a:pt x="36849" y="0"/>
                </a:lnTo>
                <a:lnTo>
                  <a:pt x="25230" y="2085"/>
                </a:lnTo>
                <a:lnTo>
                  <a:pt x="14718" y="7755"/>
                </a:lnTo>
                <a:lnTo>
                  <a:pt x="7189" y="15505"/>
                </a:lnTo>
                <a:close/>
              </a:path>
            </a:pathLst>
          </a:custGeom>
          <a:ln w="11772">
            <a:solidFill>
              <a:srgbClr val="3A75B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1" name="object 311"/>
          <p:cNvSpPr/>
          <p:nvPr/>
        </p:nvSpPr>
        <p:spPr>
          <a:xfrm>
            <a:off x="5775280" y="10207592"/>
            <a:ext cx="75184" cy="75181"/>
          </a:xfrm>
          <a:custGeom>
            <a:avLst/>
            <a:gdLst/>
            <a:ahLst/>
            <a:cxnLst/>
            <a:rect l="l" t="t" r="r" b="b"/>
            <a:pathLst>
              <a:path w="75184" h="75181">
                <a:moveTo>
                  <a:pt x="15497" y="7192"/>
                </a:moveTo>
                <a:lnTo>
                  <a:pt x="6824" y="15975"/>
                </a:lnTo>
                <a:lnTo>
                  <a:pt x="1609" y="26683"/>
                </a:lnTo>
                <a:lnTo>
                  <a:pt x="0" y="38382"/>
                </a:lnTo>
                <a:lnTo>
                  <a:pt x="2141" y="50136"/>
                </a:lnTo>
                <a:lnTo>
                  <a:pt x="7179" y="59694"/>
                </a:lnTo>
                <a:lnTo>
                  <a:pt x="15968" y="68349"/>
                </a:lnTo>
                <a:lnTo>
                  <a:pt x="26678" y="73562"/>
                </a:lnTo>
                <a:lnTo>
                  <a:pt x="38377" y="75181"/>
                </a:lnTo>
                <a:lnTo>
                  <a:pt x="50129" y="73052"/>
                </a:lnTo>
                <a:lnTo>
                  <a:pt x="59681" y="68025"/>
                </a:lnTo>
                <a:lnTo>
                  <a:pt x="68347" y="59233"/>
                </a:lnTo>
                <a:lnTo>
                  <a:pt x="73564" y="48519"/>
                </a:lnTo>
                <a:lnTo>
                  <a:pt x="75184" y="36819"/>
                </a:lnTo>
                <a:lnTo>
                  <a:pt x="73058" y="25068"/>
                </a:lnTo>
                <a:lnTo>
                  <a:pt x="68012" y="15485"/>
                </a:lnTo>
                <a:lnTo>
                  <a:pt x="59229" y="6824"/>
                </a:lnTo>
                <a:lnTo>
                  <a:pt x="48517" y="1612"/>
                </a:lnTo>
                <a:lnTo>
                  <a:pt x="36816" y="0"/>
                </a:lnTo>
                <a:lnTo>
                  <a:pt x="25065" y="2138"/>
                </a:lnTo>
                <a:lnTo>
                  <a:pt x="15497" y="7192"/>
                </a:lnTo>
                <a:close/>
              </a:path>
            </a:pathLst>
          </a:custGeom>
          <a:ln w="11772">
            <a:solidFill>
              <a:srgbClr val="EF862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2" name="object 312"/>
          <p:cNvSpPr/>
          <p:nvPr/>
        </p:nvSpPr>
        <p:spPr>
          <a:xfrm>
            <a:off x="5455980" y="9755988"/>
            <a:ext cx="75054" cy="75026"/>
          </a:xfrm>
          <a:custGeom>
            <a:avLst/>
            <a:gdLst/>
            <a:ahLst/>
            <a:cxnLst/>
            <a:rect l="l" t="t" r="r" b="b"/>
            <a:pathLst>
              <a:path w="75054" h="75026">
                <a:moveTo>
                  <a:pt x="25904" y="1770"/>
                </a:moveTo>
                <a:lnTo>
                  <a:pt x="14663" y="7654"/>
                </a:lnTo>
                <a:lnTo>
                  <a:pt x="6285" y="16591"/>
                </a:lnTo>
                <a:lnTo>
                  <a:pt x="1239" y="27656"/>
                </a:lnTo>
                <a:lnTo>
                  <a:pt x="0" y="39925"/>
                </a:lnTo>
                <a:lnTo>
                  <a:pt x="1774" y="49128"/>
                </a:lnTo>
                <a:lnTo>
                  <a:pt x="7665" y="60366"/>
                </a:lnTo>
                <a:lnTo>
                  <a:pt x="16597" y="68743"/>
                </a:lnTo>
                <a:lnTo>
                  <a:pt x="27654" y="73787"/>
                </a:lnTo>
                <a:lnTo>
                  <a:pt x="39920" y="75026"/>
                </a:lnTo>
                <a:lnTo>
                  <a:pt x="49145" y="73245"/>
                </a:lnTo>
                <a:lnTo>
                  <a:pt x="60393" y="67351"/>
                </a:lnTo>
                <a:lnTo>
                  <a:pt x="68775" y="58414"/>
                </a:lnTo>
                <a:lnTo>
                  <a:pt x="73819" y="47357"/>
                </a:lnTo>
                <a:lnTo>
                  <a:pt x="75054" y="35100"/>
                </a:lnTo>
                <a:lnTo>
                  <a:pt x="73275" y="25913"/>
                </a:lnTo>
                <a:lnTo>
                  <a:pt x="67382" y="14667"/>
                </a:lnTo>
                <a:lnTo>
                  <a:pt x="58447" y="6287"/>
                </a:lnTo>
                <a:lnTo>
                  <a:pt x="47386" y="1242"/>
                </a:lnTo>
                <a:lnTo>
                  <a:pt x="35116" y="0"/>
                </a:lnTo>
                <a:lnTo>
                  <a:pt x="25904" y="1770"/>
                </a:lnTo>
                <a:close/>
              </a:path>
            </a:pathLst>
          </a:custGeom>
          <a:ln w="11772">
            <a:solidFill>
              <a:srgbClr val="C6332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3" name="object 313"/>
          <p:cNvSpPr/>
          <p:nvPr/>
        </p:nvSpPr>
        <p:spPr>
          <a:xfrm>
            <a:off x="5573749" y="9965609"/>
            <a:ext cx="75196" cy="75196"/>
          </a:xfrm>
          <a:custGeom>
            <a:avLst/>
            <a:gdLst/>
            <a:ahLst/>
            <a:cxnLst/>
            <a:rect l="l" t="t" r="r" b="b"/>
            <a:pathLst>
              <a:path w="75196" h="75196">
                <a:moveTo>
                  <a:pt x="37591" y="0"/>
                </a:moveTo>
                <a:lnTo>
                  <a:pt x="23569" y="2707"/>
                </a:lnTo>
                <a:lnTo>
                  <a:pt x="11945" y="10124"/>
                </a:lnTo>
                <a:lnTo>
                  <a:pt x="3771" y="21193"/>
                </a:lnTo>
                <a:lnTo>
                  <a:pt x="101" y="34856"/>
                </a:lnTo>
                <a:lnTo>
                  <a:pt x="0" y="37642"/>
                </a:lnTo>
                <a:lnTo>
                  <a:pt x="2693" y="51645"/>
                </a:lnTo>
                <a:lnTo>
                  <a:pt x="10104" y="63262"/>
                </a:lnTo>
                <a:lnTo>
                  <a:pt x="21172" y="71432"/>
                </a:lnTo>
                <a:lnTo>
                  <a:pt x="34837" y="75097"/>
                </a:lnTo>
                <a:lnTo>
                  <a:pt x="37591" y="75196"/>
                </a:lnTo>
                <a:lnTo>
                  <a:pt x="51624" y="72490"/>
                </a:lnTo>
                <a:lnTo>
                  <a:pt x="63260" y="65076"/>
                </a:lnTo>
                <a:lnTo>
                  <a:pt x="71438" y="54014"/>
                </a:lnTo>
                <a:lnTo>
                  <a:pt x="75099" y="40362"/>
                </a:lnTo>
                <a:lnTo>
                  <a:pt x="75196" y="37642"/>
                </a:lnTo>
                <a:lnTo>
                  <a:pt x="72492" y="23609"/>
                </a:lnTo>
                <a:lnTo>
                  <a:pt x="65084" y="11970"/>
                </a:lnTo>
                <a:lnTo>
                  <a:pt x="54029" y="3782"/>
                </a:lnTo>
                <a:lnTo>
                  <a:pt x="40384" y="102"/>
                </a:lnTo>
                <a:lnTo>
                  <a:pt x="37591" y="0"/>
                </a:lnTo>
                <a:close/>
              </a:path>
            </a:pathLst>
          </a:custGeom>
          <a:ln w="11772">
            <a:solidFill>
              <a:srgbClr val="F9DB2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4" name="object 314"/>
          <p:cNvSpPr/>
          <p:nvPr/>
        </p:nvSpPr>
        <p:spPr>
          <a:xfrm>
            <a:off x="5435503" y="10156422"/>
            <a:ext cx="75177" cy="75183"/>
          </a:xfrm>
          <a:custGeom>
            <a:avLst/>
            <a:gdLst/>
            <a:ahLst/>
            <a:cxnLst/>
            <a:rect l="l" t="t" r="r" b="b"/>
            <a:pathLst>
              <a:path w="75177" h="75183">
                <a:moveTo>
                  <a:pt x="59703" y="7215"/>
                </a:moveTo>
                <a:lnTo>
                  <a:pt x="48668" y="1668"/>
                </a:lnTo>
                <a:lnTo>
                  <a:pt x="36869" y="0"/>
                </a:lnTo>
                <a:lnTo>
                  <a:pt x="25242" y="2062"/>
                </a:lnTo>
                <a:lnTo>
                  <a:pt x="14721" y="7709"/>
                </a:lnTo>
                <a:lnTo>
                  <a:pt x="7163" y="15470"/>
                </a:lnTo>
                <a:lnTo>
                  <a:pt x="1645" y="26531"/>
                </a:lnTo>
                <a:lnTo>
                  <a:pt x="0" y="38336"/>
                </a:lnTo>
                <a:lnTo>
                  <a:pt x="2083" y="49956"/>
                </a:lnTo>
                <a:lnTo>
                  <a:pt x="7754" y="60463"/>
                </a:lnTo>
                <a:lnTo>
                  <a:pt x="15507" y="67985"/>
                </a:lnTo>
                <a:lnTo>
                  <a:pt x="26528" y="73525"/>
                </a:lnTo>
                <a:lnTo>
                  <a:pt x="38321" y="75183"/>
                </a:lnTo>
                <a:lnTo>
                  <a:pt x="49947" y="73108"/>
                </a:lnTo>
                <a:lnTo>
                  <a:pt x="60470" y="67450"/>
                </a:lnTo>
                <a:lnTo>
                  <a:pt x="68008" y="59717"/>
                </a:lnTo>
                <a:lnTo>
                  <a:pt x="73534" y="48675"/>
                </a:lnTo>
                <a:lnTo>
                  <a:pt x="75177" y="36872"/>
                </a:lnTo>
                <a:lnTo>
                  <a:pt x="73092" y="25246"/>
                </a:lnTo>
                <a:lnTo>
                  <a:pt x="67429" y="14733"/>
                </a:lnTo>
                <a:lnTo>
                  <a:pt x="59703" y="721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5" name="object 315"/>
          <p:cNvSpPr/>
          <p:nvPr/>
        </p:nvSpPr>
        <p:spPr>
          <a:xfrm>
            <a:off x="5435503" y="10156422"/>
            <a:ext cx="75177" cy="75183"/>
          </a:xfrm>
          <a:custGeom>
            <a:avLst/>
            <a:gdLst/>
            <a:ahLst/>
            <a:cxnLst/>
            <a:rect l="l" t="t" r="r" b="b"/>
            <a:pathLst>
              <a:path w="75177" h="75183">
                <a:moveTo>
                  <a:pt x="59703" y="7215"/>
                </a:moveTo>
                <a:lnTo>
                  <a:pt x="48668" y="1668"/>
                </a:lnTo>
                <a:lnTo>
                  <a:pt x="36869" y="0"/>
                </a:lnTo>
                <a:lnTo>
                  <a:pt x="25242" y="2062"/>
                </a:lnTo>
                <a:lnTo>
                  <a:pt x="14721" y="7709"/>
                </a:lnTo>
                <a:lnTo>
                  <a:pt x="7163" y="15470"/>
                </a:lnTo>
                <a:lnTo>
                  <a:pt x="1645" y="26531"/>
                </a:lnTo>
                <a:lnTo>
                  <a:pt x="0" y="38336"/>
                </a:lnTo>
                <a:lnTo>
                  <a:pt x="2083" y="49956"/>
                </a:lnTo>
                <a:lnTo>
                  <a:pt x="7754" y="60463"/>
                </a:lnTo>
                <a:lnTo>
                  <a:pt x="15507" y="67985"/>
                </a:lnTo>
                <a:lnTo>
                  <a:pt x="26528" y="73525"/>
                </a:lnTo>
                <a:lnTo>
                  <a:pt x="38321" y="75183"/>
                </a:lnTo>
                <a:lnTo>
                  <a:pt x="49947" y="73108"/>
                </a:lnTo>
                <a:lnTo>
                  <a:pt x="60470" y="67450"/>
                </a:lnTo>
                <a:lnTo>
                  <a:pt x="68008" y="59717"/>
                </a:lnTo>
                <a:lnTo>
                  <a:pt x="73534" y="48675"/>
                </a:lnTo>
                <a:lnTo>
                  <a:pt x="75177" y="36872"/>
                </a:lnTo>
                <a:lnTo>
                  <a:pt x="73092" y="25246"/>
                </a:lnTo>
                <a:lnTo>
                  <a:pt x="67429" y="14733"/>
                </a:lnTo>
                <a:lnTo>
                  <a:pt x="59703" y="7215"/>
                </a:lnTo>
                <a:close/>
              </a:path>
            </a:pathLst>
          </a:custGeom>
          <a:ln w="11772">
            <a:solidFill>
              <a:srgbClr val="AB60A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6" name="object 316"/>
          <p:cNvSpPr/>
          <p:nvPr/>
        </p:nvSpPr>
        <p:spPr>
          <a:xfrm>
            <a:off x="5257436" y="10231159"/>
            <a:ext cx="75174" cy="75159"/>
          </a:xfrm>
          <a:custGeom>
            <a:avLst/>
            <a:gdLst/>
            <a:ahLst/>
            <a:cxnLst/>
            <a:rect l="l" t="t" r="r" b="b"/>
            <a:pathLst>
              <a:path w="75174" h="75159">
                <a:moveTo>
                  <a:pt x="68006" y="15487"/>
                </a:moveTo>
                <a:lnTo>
                  <a:pt x="59213" y="6831"/>
                </a:lnTo>
                <a:lnTo>
                  <a:pt x="48502" y="1618"/>
                </a:lnTo>
                <a:lnTo>
                  <a:pt x="36804" y="0"/>
                </a:lnTo>
                <a:lnTo>
                  <a:pt x="25052" y="2128"/>
                </a:lnTo>
                <a:lnTo>
                  <a:pt x="15478" y="7169"/>
                </a:lnTo>
                <a:lnTo>
                  <a:pt x="6821" y="15950"/>
                </a:lnTo>
                <a:lnTo>
                  <a:pt x="1610" y="26656"/>
                </a:lnTo>
                <a:lnTo>
                  <a:pt x="0" y="38351"/>
                </a:lnTo>
                <a:lnTo>
                  <a:pt x="2143" y="50099"/>
                </a:lnTo>
                <a:lnTo>
                  <a:pt x="7198" y="59658"/>
                </a:lnTo>
                <a:lnTo>
                  <a:pt x="15973" y="68335"/>
                </a:lnTo>
                <a:lnTo>
                  <a:pt x="26680" y="73550"/>
                </a:lnTo>
                <a:lnTo>
                  <a:pt x="38381" y="75159"/>
                </a:lnTo>
                <a:lnTo>
                  <a:pt x="50138" y="73014"/>
                </a:lnTo>
                <a:lnTo>
                  <a:pt x="59674" y="67989"/>
                </a:lnTo>
                <a:lnTo>
                  <a:pt x="68339" y="59210"/>
                </a:lnTo>
                <a:lnTo>
                  <a:pt x="73556" y="48498"/>
                </a:lnTo>
                <a:lnTo>
                  <a:pt x="75174" y="36795"/>
                </a:lnTo>
                <a:lnTo>
                  <a:pt x="73042" y="25042"/>
                </a:lnTo>
                <a:lnTo>
                  <a:pt x="68006" y="1548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7" name="object 317"/>
          <p:cNvSpPr/>
          <p:nvPr/>
        </p:nvSpPr>
        <p:spPr>
          <a:xfrm>
            <a:off x="5257436" y="10231159"/>
            <a:ext cx="75174" cy="75159"/>
          </a:xfrm>
          <a:custGeom>
            <a:avLst/>
            <a:gdLst/>
            <a:ahLst/>
            <a:cxnLst/>
            <a:rect l="l" t="t" r="r" b="b"/>
            <a:pathLst>
              <a:path w="75174" h="75159">
                <a:moveTo>
                  <a:pt x="68006" y="15487"/>
                </a:moveTo>
                <a:lnTo>
                  <a:pt x="59213" y="6831"/>
                </a:lnTo>
                <a:lnTo>
                  <a:pt x="48502" y="1618"/>
                </a:lnTo>
                <a:lnTo>
                  <a:pt x="36804" y="0"/>
                </a:lnTo>
                <a:lnTo>
                  <a:pt x="25052" y="2128"/>
                </a:lnTo>
                <a:lnTo>
                  <a:pt x="15478" y="7169"/>
                </a:lnTo>
                <a:lnTo>
                  <a:pt x="6821" y="15950"/>
                </a:lnTo>
                <a:lnTo>
                  <a:pt x="1610" y="26656"/>
                </a:lnTo>
                <a:lnTo>
                  <a:pt x="0" y="38351"/>
                </a:lnTo>
                <a:lnTo>
                  <a:pt x="2143" y="50099"/>
                </a:lnTo>
                <a:lnTo>
                  <a:pt x="7198" y="59658"/>
                </a:lnTo>
                <a:lnTo>
                  <a:pt x="15973" y="68335"/>
                </a:lnTo>
                <a:lnTo>
                  <a:pt x="26680" y="73550"/>
                </a:lnTo>
                <a:lnTo>
                  <a:pt x="38381" y="75159"/>
                </a:lnTo>
                <a:lnTo>
                  <a:pt x="50138" y="73014"/>
                </a:lnTo>
                <a:lnTo>
                  <a:pt x="59674" y="67989"/>
                </a:lnTo>
                <a:lnTo>
                  <a:pt x="68339" y="59210"/>
                </a:lnTo>
                <a:lnTo>
                  <a:pt x="73556" y="48498"/>
                </a:lnTo>
                <a:lnTo>
                  <a:pt x="75174" y="36795"/>
                </a:lnTo>
                <a:lnTo>
                  <a:pt x="73042" y="25042"/>
                </a:lnTo>
                <a:lnTo>
                  <a:pt x="68006" y="15487"/>
                </a:lnTo>
                <a:close/>
              </a:path>
            </a:pathLst>
          </a:custGeom>
          <a:ln w="11772">
            <a:solidFill>
              <a:srgbClr val="EC299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8" name="object 318"/>
          <p:cNvSpPr/>
          <p:nvPr/>
        </p:nvSpPr>
        <p:spPr>
          <a:xfrm>
            <a:off x="5313755" y="10095959"/>
            <a:ext cx="75050" cy="75036"/>
          </a:xfrm>
          <a:custGeom>
            <a:avLst/>
            <a:gdLst/>
            <a:ahLst/>
            <a:cxnLst/>
            <a:rect l="l" t="t" r="r" b="b"/>
            <a:pathLst>
              <a:path w="75050" h="75036">
                <a:moveTo>
                  <a:pt x="73276" y="25920"/>
                </a:moveTo>
                <a:lnTo>
                  <a:pt x="67376" y="14661"/>
                </a:lnTo>
                <a:lnTo>
                  <a:pt x="58436" y="6278"/>
                </a:lnTo>
                <a:lnTo>
                  <a:pt x="47377" y="1236"/>
                </a:lnTo>
                <a:lnTo>
                  <a:pt x="35117" y="0"/>
                </a:lnTo>
                <a:lnTo>
                  <a:pt x="25905" y="1777"/>
                </a:lnTo>
                <a:lnTo>
                  <a:pt x="14652" y="7660"/>
                </a:lnTo>
                <a:lnTo>
                  <a:pt x="6271" y="16600"/>
                </a:lnTo>
                <a:lnTo>
                  <a:pt x="1231" y="27671"/>
                </a:lnTo>
                <a:lnTo>
                  <a:pt x="0" y="39945"/>
                </a:lnTo>
                <a:lnTo>
                  <a:pt x="1763" y="49097"/>
                </a:lnTo>
                <a:lnTo>
                  <a:pt x="7646" y="60354"/>
                </a:lnTo>
                <a:lnTo>
                  <a:pt x="16574" y="68740"/>
                </a:lnTo>
                <a:lnTo>
                  <a:pt x="27628" y="73790"/>
                </a:lnTo>
                <a:lnTo>
                  <a:pt x="39891" y="75036"/>
                </a:lnTo>
                <a:lnTo>
                  <a:pt x="49146" y="73253"/>
                </a:lnTo>
                <a:lnTo>
                  <a:pt x="60390" y="67366"/>
                </a:lnTo>
                <a:lnTo>
                  <a:pt x="68770" y="58427"/>
                </a:lnTo>
                <a:lnTo>
                  <a:pt x="73814" y="47361"/>
                </a:lnTo>
                <a:lnTo>
                  <a:pt x="75050" y="35096"/>
                </a:lnTo>
                <a:lnTo>
                  <a:pt x="73276" y="2592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9" name="object 319"/>
          <p:cNvSpPr/>
          <p:nvPr/>
        </p:nvSpPr>
        <p:spPr>
          <a:xfrm>
            <a:off x="5313755" y="10095959"/>
            <a:ext cx="75050" cy="75036"/>
          </a:xfrm>
          <a:custGeom>
            <a:avLst/>
            <a:gdLst/>
            <a:ahLst/>
            <a:cxnLst/>
            <a:rect l="l" t="t" r="r" b="b"/>
            <a:pathLst>
              <a:path w="75050" h="75036">
                <a:moveTo>
                  <a:pt x="73276" y="25920"/>
                </a:moveTo>
                <a:lnTo>
                  <a:pt x="67376" y="14661"/>
                </a:lnTo>
                <a:lnTo>
                  <a:pt x="58436" y="6278"/>
                </a:lnTo>
                <a:lnTo>
                  <a:pt x="47377" y="1236"/>
                </a:lnTo>
                <a:lnTo>
                  <a:pt x="35117" y="0"/>
                </a:lnTo>
                <a:lnTo>
                  <a:pt x="25905" y="1777"/>
                </a:lnTo>
                <a:lnTo>
                  <a:pt x="14652" y="7660"/>
                </a:lnTo>
                <a:lnTo>
                  <a:pt x="6271" y="16600"/>
                </a:lnTo>
                <a:lnTo>
                  <a:pt x="1231" y="27671"/>
                </a:lnTo>
                <a:lnTo>
                  <a:pt x="0" y="39945"/>
                </a:lnTo>
                <a:lnTo>
                  <a:pt x="1763" y="49097"/>
                </a:lnTo>
                <a:lnTo>
                  <a:pt x="7646" y="60354"/>
                </a:lnTo>
                <a:lnTo>
                  <a:pt x="16574" y="68740"/>
                </a:lnTo>
                <a:lnTo>
                  <a:pt x="27628" y="73790"/>
                </a:lnTo>
                <a:lnTo>
                  <a:pt x="39891" y="75036"/>
                </a:lnTo>
                <a:lnTo>
                  <a:pt x="49146" y="73253"/>
                </a:lnTo>
                <a:lnTo>
                  <a:pt x="60390" y="67366"/>
                </a:lnTo>
                <a:lnTo>
                  <a:pt x="68770" y="58427"/>
                </a:lnTo>
                <a:lnTo>
                  <a:pt x="73814" y="47361"/>
                </a:lnTo>
                <a:lnTo>
                  <a:pt x="75050" y="35096"/>
                </a:lnTo>
                <a:lnTo>
                  <a:pt x="73276" y="25920"/>
                </a:lnTo>
                <a:close/>
              </a:path>
            </a:pathLst>
          </a:custGeom>
          <a:ln w="11772">
            <a:solidFill>
              <a:srgbClr val="78BE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0" name="object 320"/>
          <p:cNvSpPr/>
          <p:nvPr/>
        </p:nvSpPr>
        <p:spPr>
          <a:xfrm>
            <a:off x="5296684" y="9823102"/>
            <a:ext cx="75182" cy="75165"/>
          </a:xfrm>
          <a:custGeom>
            <a:avLst/>
            <a:gdLst/>
            <a:ahLst/>
            <a:cxnLst/>
            <a:rect l="l" t="t" r="r" b="b"/>
            <a:pathLst>
              <a:path w="75182" h="75165">
                <a:moveTo>
                  <a:pt x="73344" y="49193"/>
                </a:moveTo>
                <a:lnTo>
                  <a:pt x="75182" y="36622"/>
                </a:lnTo>
                <a:lnTo>
                  <a:pt x="72873" y="24581"/>
                </a:lnTo>
                <a:lnTo>
                  <a:pt x="66886" y="13995"/>
                </a:lnTo>
                <a:lnTo>
                  <a:pt x="57690" y="5789"/>
                </a:lnTo>
                <a:lnTo>
                  <a:pt x="49227" y="1834"/>
                </a:lnTo>
                <a:lnTo>
                  <a:pt x="36656" y="0"/>
                </a:lnTo>
                <a:lnTo>
                  <a:pt x="24611" y="2305"/>
                </a:lnTo>
                <a:lnTo>
                  <a:pt x="14020" y="8288"/>
                </a:lnTo>
                <a:lnTo>
                  <a:pt x="5805" y="17481"/>
                </a:lnTo>
                <a:lnTo>
                  <a:pt x="1843" y="25952"/>
                </a:lnTo>
                <a:lnTo>
                  <a:pt x="0" y="38517"/>
                </a:lnTo>
                <a:lnTo>
                  <a:pt x="2304" y="50548"/>
                </a:lnTo>
                <a:lnTo>
                  <a:pt x="8288" y="61128"/>
                </a:lnTo>
                <a:lnTo>
                  <a:pt x="17480" y="69340"/>
                </a:lnTo>
                <a:lnTo>
                  <a:pt x="25973" y="73323"/>
                </a:lnTo>
                <a:lnTo>
                  <a:pt x="38528" y="75165"/>
                </a:lnTo>
                <a:lnTo>
                  <a:pt x="50563" y="72865"/>
                </a:lnTo>
                <a:lnTo>
                  <a:pt x="61153" y="66885"/>
                </a:lnTo>
                <a:lnTo>
                  <a:pt x="69371" y="57686"/>
                </a:lnTo>
                <a:lnTo>
                  <a:pt x="73344" y="49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1" name="object 321"/>
          <p:cNvSpPr/>
          <p:nvPr/>
        </p:nvSpPr>
        <p:spPr>
          <a:xfrm>
            <a:off x="5296684" y="9823102"/>
            <a:ext cx="75182" cy="75165"/>
          </a:xfrm>
          <a:custGeom>
            <a:avLst/>
            <a:gdLst/>
            <a:ahLst/>
            <a:cxnLst/>
            <a:rect l="l" t="t" r="r" b="b"/>
            <a:pathLst>
              <a:path w="75182" h="75165">
                <a:moveTo>
                  <a:pt x="73344" y="49193"/>
                </a:moveTo>
                <a:lnTo>
                  <a:pt x="75182" y="36622"/>
                </a:lnTo>
                <a:lnTo>
                  <a:pt x="72873" y="24581"/>
                </a:lnTo>
                <a:lnTo>
                  <a:pt x="66886" y="13995"/>
                </a:lnTo>
                <a:lnTo>
                  <a:pt x="57690" y="5789"/>
                </a:lnTo>
                <a:lnTo>
                  <a:pt x="49227" y="1834"/>
                </a:lnTo>
                <a:lnTo>
                  <a:pt x="36656" y="0"/>
                </a:lnTo>
                <a:lnTo>
                  <a:pt x="24611" y="2305"/>
                </a:lnTo>
                <a:lnTo>
                  <a:pt x="14020" y="8288"/>
                </a:lnTo>
                <a:lnTo>
                  <a:pt x="5805" y="17481"/>
                </a:lnTo>
                <a:lnTo>
                  <a:pt x="1843" y="25952"/>
                </a:lnTo>
                <a:lnTo>
                  <a:pt x="0" y="38517"/>
                </a:lnTo>
                <a:lnTo>
                  <a:pt x="2304" y="50548"/>
                </a:lnTo>
                <a:lnTo>
                  <a:pt x="8288" y="61128"/>
                </a:lnTo>
                <a:lnTo>
                  <a:pt x="17480" y="69340"/>
                </a:lnTo>
                <a:lnTo>
                  <a:pt x="25973" y="73323"/>
                </a:lnTo>
                <a:lnTo>
                  <a:pt x="38528" y="75165"/>
                </a:lnTo>
                <a:lnTo>
                  <a:pt x="50563" y="72865"/>
                </a:lnTo>
                <a:lnTo>
                  <a:pt x="61153" y="66885"/>
                </a:lnTo>
                <a:lnTo>
                  <a:pt x="69371" y="57686"/>
                </a:lnTo>
                <a:lnTo>
                  <a:pt x="73344" y="49193"/>
                </a:lnTo>
                <a:close/>
              </a:path>
            </a:pathLst>
          </a:custGeom>
          <a:ln w="11772">
            <a:solidFill>
              <a:srgbClr val="564F9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2" name="object 322"/>
          <p:cNvSpPr/>
          <p:nvPr/>
        </p:nvSpPr>
        <p:spPr>
          <a:xfrm>
            <a:off x="5514842" y="9605113"/>
            <a:ext cx="75042" cy="75053"/>
          </a:xfrm>
          <a:custGeom>
            <a:avLst/>
            <a:gdLst/>
            <a:ahLst/>
            <a:cxnLst/>
            <a:rect l="l" t="t" r="r" b="b"/>
            <a:pathLst>
              <a:path w="75042" h="75053">
                <a:moveTo>
                  <a:pt x="49133" y="73283"/>
                </a:moveTo>
                <a:lnTo>
                  <a:pt x="60387" y="67383"/>
                </a:lnTo>
                <a:lnTo>
                  <a:pt x="68766" y="58436"/>
                </a:lnTo>
                <a:lnTo>
                  <a:pt x="73806" y="47366"/>
                </a:lnTo>
                <a:lnTo>
                  <a:pt x="75042" y="35098"/>
                </a:lnTo>
                <a:lnTo>
                  <a:pt x="73276" y="25925"/>
                </a:lnTo>
                <a:lnTo>
                  <a:pt x="67380" y="14673"/>
                </a:lnTo>
                <a:lnTo>
                  <a:pt x="58440" y="6289"/>
                </a:lnTo>
                <a:lnTo>
                  <a:pt x="47378" y="1242"/>
                </a:lnTo>
                <a:lnTo>
                  <a:pt x="35115" y="0"/>
                </a:lnTo>
                <a:lnTo>
                  <a:pt x="25918" y="1770"/>
                </a:lnTo>
                <a:lnTo>
                  <a:pt x="14667" y="7670"/>
                </a:lnTo>
                <a:lnTo>
                  <a:pt x="6285" y="16608"/>
                </a:lnTo>
                <a:lnTo>
                  <a:pt x="1239" y="27667"/>
                </a:lnTo>
                <a:lnTo>
                  <a:pt x="0" y="39925"/>
                </a:lnTo>
                <a:lnTo>
                  <a:pt x="1775" y="49128"/>
                </a:lnTo>
                <a:lnTo>
                  <a:pt x="7660" y="60375"/>
                </a:lnTo>
                <a:lnTo>
                  <a:pt x="16596" y="68759"/>
                </a:lnTo>
                <a:lnTo>
                  <a:pt x="27661" y="73808"/>
                </a:lnTo>
                <a:lnTo>
                  <a:pt x="39931" y="75053"/>
                </a:lnTo>
                <a:lnTo>
                  <a:pt x="49133" y="7328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3" name="object 323"/>
          <p:cNvSpPr/>
          <p:nvPr/>
        </p:nvSpPr>
        <p:spPr>
          <a:xfrm>
            <a:off x="5514842" y="9605113"/>
            <a:ext cx="75042" cy="75053"/>
          </a:xfrm>
          <a:custGeom>
            <a:avLst/>
            <a:gdLst/>
            <a:ahLst/>
            <a:cxnLst/>
            <a:rect l="l" t="t" r="r" b="b"/>
            <a:pathLst>
              <a:path w="75042" h="75053">
                <a:moveTo>
                  <a:pt x="49133" y="73283"/>
                </a:moveTo>
                <a:lnTo>
                  <a:pt x="60387" y="67383"/>
                </a:lnTo>
                <a:lnTo>
                  <a:pt x="68766" y="58436"/>
                </a:lnTo>
                <a:lnTo>
                  <a:pt x="73806" y="47366"/>
                </a:lnTo>
                <a:lnTo>
                  <a:pt x="75042" y="35098"/>
                </a:lnTo>
                <a:lnTo>
                  <a:pt x="73276" y="25925"/>
                </a:lnTo>
                <a:lnTo>
                  <a:pt x="67380" y="14673"/>
                </a:lnTo>
                <a:lnTo>
                  <a:pt x="58440" y="6289"/>
                </a:lnTo>
                <a:lnTo>
                  <a:pt x="47378" y="1242"/>
                </a:lnTo>
                <a:lnTo>
                  <a:pt x="35115" y="0"/>
                </a:lnTo>
                <a:lnTo>
                  <a:pt x="25918" y="1770"/>
                </a:lnTo>
                <a:lnTo>
                  <a:pt x="14667" y="7670"/>
                </a:lnTo>
                <a:lnTo>
                  <a:pt x="6285" y="16608"/>
                </a:lnTo>
                <a:lnTo>
                  <a:pt x="1239" y="27667"/>
                </a:lnTo>
                <a:lnTo>
                  <a:pt x="0" y="39925"/>
                </a:lnTo>
                <a:lnTo>
                  <a:pt x="1775" y="49128"/>
                </a:lnTo>
                <a:lnTo>
                  <a:pt x="7660" y="60375"/>
                </a:lnTo>
                <a:lnTo>
                  <a:pt x="16596" y="68759"/>
                </a:lnTo>
                <a:lnTo>
                  <a:pt x="27661" y="73808"/>
                </a:lnTo>
                <a:lnTo>
                  <a:pt x="39931" y="75053"/>
                </a:lnTo>
                <a:lnTo>
                  <a:pt x="49133" y="73283"/>
                </a:lnTo>
                <a:close/>
              </a:path>
            </a:pathLst>
          </a:custGeom>
          <a:ln w="11772">
            <a:solidFill>
              <a:srgbClr val="ECA0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4" name="object 324"/>
          <p:cNvSpPr/>
          <p:nvPr/>
        </p:nvSpPr>
        <p:spPr>
          <a:xfrm>
            <a:off x="5760844" y="9766657"/>
            <a:ext cx="47614" cy="47626"/>
          </a:xfrm>
          <a:custGeom>
            <a:avLst/>
            <a:gdLst/>
            <a:ahLst/>
            <a:cxnLst/>
            <a:rect l="l" t="t" r="r" b="b"/>
            <a:pathLst>
              <a:path w="47614" h="47626">
                <a:moveTo>
                  <a:pt x="9718" y="43203"/>
                </a:moveTo>
                <a:lnTo>
                  <a:pt x="21000" y="47626"/>
                </a:lnTo>
                <a:lnTo>
                  <a:pt x="32643" y="46089"/>
                </a:lnTo>
                <a:lnTo>
                  <a:pt x="42354" y="38970"/>
                </a:lnTo>
                <a:lnTo>
                  <a:pt x="43182" y="37895"/>
                </a:lnTo>
                <a:lnTo>
                  <a:pt x="47614" y="26607"/>
                </a:lnTo>
                <a:lnTo>
                  <a:pt x="46086" y="14964"/>
                </a:lnTo>
                <a:lnTo>
                  <a:pt x="38981" y="5252"/>
                </a:lnTo>
                <a:lnTo>
                  <a:pt x="37899" y="4417"/>
                </a:lnTo>
                <a:lnTo>
                  <a:pt x="26605" y="0"/>
                </a:lnTo>
                <a:lnTo>
                  <a:pt x="14954" y="1531"/>
                </a:lnTo>
                <a:lnTo>
                  <a:pt x="5238" y="8638"/>
                </a:lnTo>
                <a:lnTo>
                  <a:pt x="4409" y="9713"/>
                </a:lnTo>
                <a:lnTo>
                  <a:pt x="0" y="21005"/>
                </a:lnTo>
                <a:lnTo>
                  <a:pt x="1531" y="32661"/>
                </a:lnTo>
                <a:lnTo>
                  <a:pt x="8655" y="42385"/>
                </a:lnTo>
                <a:lnTo>
                  <a:pt x="9718" y="4320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5" name="object 325"/>
          <p:cNvSpPr/>
          <p:nvPr/>
        </p:nvSpPr>
        <p:spPr>
          <a:xfrm>
            <a:off x="5760844" y="9766657"/>
            <a:ext cx="47614" cy="47626"/>
          </a:xfrm>
          <a:custGeom>
            <a:avLst/>
            <a:gdLst/>
            <a:ahLst/>
            <a:cxnLst/>
            <a:rect l="l" t="t" r="r" b="b"/>
            <a:pathLst>
              <a:path w="47614" h="47626">
                <a:moveTo>
                  <a:pt x="9718" y="43203"/>
                </a:moveTo>
                <a:lnTo>
                  <a:pt x="21000" y="47626"/>
                </a:lnTo>
                <a:lnTo>
                  <a:pt x="32643" y="46089"/>
                </a:lnTo>
                <a:lnTo>
                  <a:pt x="42354" y="38970"/>
                </a:lnTo>
                <a:lnTo>
                  <a:pt x="43182" y="37895"/>
                </a:lnTo>
                <a:lnTo>
                  <a:pt x="47614" y="26607"/>
                </a:lnTo>
                <a:lnTo>
                  <a:pt x="46086" y="14964"/>
                </a:lnTo>
                <a:lnTo>
                  <a:pt x="38981" y="5252"/>
                </a:lnTo>
                <a:lnTo>
                  <a:pt x="37899" y="4417"/>
                </a:lnTo>
                <a:lnTo>
                  <a:pt x="26605" y="0"/>
                </a:lnTo>
                <a:lnTo>
                  <a:pt x="14954" y="1531"/>
                </a:lnTo>
                <a:lnTo>
                  <a:pt x="5238" y="8638"/>
                </a:lnTo>
                <a:lnTo>
                  <a:pt x="4409" y="9713"/>
                </a:lnTo>
                <a:lnTo>
                  <a:pt x="0" y="21005"/>
                </a:lnTo>
                <a:lnTo>
                  <a:pt x="1531" y="32661"/>
                </a:lnTo>
                <a:lnTo>
                  <a:pt x="8655" y="42385"/>
                </a:lnTo>
                <a:lnTo>
                  <a:pt x="9718" y="43203"/>
                </a:lnTo>
                <a:close/>
              </a:path>
            </a:pathLst>
          </a:custGeom>
          <a:ln w="5880">
            <a:solidFill>
              <a:srgbClr val="EC60A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6" name="object 326"/>
          <p:cNvSpPr/>
          <p:nvPr/>
        </p:nvSpPr>
        <p:spPr>
          <a:xfrm>
            <a:off x="5849937" y="9941694"/>
            <a:ext cx="47942" cy="47955"/>
          </a:xfrm>
          <a:custGeom>
            <a:avLst/>
            <a:gdLst/>
            <a:ahLst/>
            <a:cxnLst/>
            <a:rect l="l" t="t" r="r" b="b"/>
            <a:pathLst>
              <a:path w="47942" h="47955">
                <a:moveTo>
                  <a:pt x="0" y="23977"/>
                </a:moveTo>
                <a:lnTo>
                  <a:pt x="4090" y="37382"/>
                </a:lnTo>
                <a:lnTo>
                  <a:pt x="14618" y="46065"/>
                </a:lnTo>
                <a:lnTo>
                  <a:pt x="23952" y="47955"/>
                </a:lnTo>
                <a:lnTo>
                  <a:pt x="37340" y="43876"/>
                </a:lnTo>
                <a:lnTo>
                  <a:pt x="46038" y="33357"/>
                </a:lnTo>
                <a:lnTo>
                  <a:pt x="47942" y="23977"/>
                </a:lnTo>
                <a:lnTo>
                  <a:pt x="43852" y="10598"/>
                </a:lnTo>
                <a:lnTo>
                  <a:pt x="33322" y="1904"/>
                </a:lnTo>
                <a:lnTo>
                  <a:pt x="23952" y="0"/>
                </a:lnTo>
                <a:lnTo>
                  <a:pt x="10577" y="4095"/>
                </a:lnTo>
                <a:lnTo>
                  <a:pt x="1893" y="14634"/>
                </a:lnTo>
                <a:lnTo>
                  <a:pt x="0" y="2397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7" name="object 327"/>
          <p:cNvSpPr/>
          <p:nvPr/>
        </p:nvSpPr>
        <p:spPr>
          <a:xfrm>
            <a:off x="5849937" y="9941694"/>
            <a:ext cx="47942" cy="47955"/>
          </a:xfrm>
          <a:custGeom>
            <a:avLst/>
            <a:gdLst/>
            <a:ahLst/>
            <a:cxnLst/>
            <a:rect l="l" t="t" r="r" b="b"/>
            <a:pathLst>
              <a:path w="47942" h="47955">
                <a:moveTo>
                  <a:pt x="0" y="23977"/>
                </a:moveTo>
                <a:lnTo>
                  <a:pt x="4090" y="37382"/>
                </a:lnTo>
                <a:lnTo>
                  <a:pt x="14618" y="46065"/>
                </a:lnTo>
                <a:lnTo>
                  <a:pt x="23952" y="47955"/>
                </a:lnTo>
                <a:lnTo>
                  <a:pt x="37340" y="43876"/>
                </a:lnTo>
                <a:lnTo>
                  <a:pt x="46038" y="33357"/>
                </a:lnTo>
                <a:lnTo>
                  <a:pt x="47942" y="23977"/>
                </a:lnTo>
                <a:lnTo>
                  <a:pt x="43852" y="10598"/>
                </a:lnTo>
                <a:lnTo>
                  <a:pt x="33322" y="1904"/>
                </a:lnTo>
                <a:lnTo>
                  <a:pt x="23952" y="0"/>
                </a:lnTo>
                <a:lnTo>
                  <a:pt x="10577" y="4095"/>
                </a:lnTo>
                <a:lnTo>
                  <a:pt x="1893" y="14634"/>
                </a:lnTo>
                <a:lnTo>
                  <a:pt x="0" y="23977"/>
                </a:lnTo>
                <a:close/>
              </a:path>
            </a:pathLst>
          </a:custGeom>
          <a:ln w="5880">
            <a:solidFill>
              <a:srgbClr val="564F9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8" name="object 328"/>
          <p:cNvSpPr/>
          <p:nvPr/>
        </p:nvSpPr>
        <p:spPr>
          <a:xfrm>
            <a:off x="5720561" y="10067323"/>
            <a:ext cx="46857" cy="46886"/>
          </a:xfrm>
          <a:custGeom>
            <a:avLst/>
            <a:gdLst/>
            <a:ahLst/>
            <a:cxnLst/>
            <a:rect l="l" t="t" r="r" b="b"/>
            <a:pathLst>
              <a:path w="46857" h="46886">
                <a:moveTo>
                  <a:pt x="627" y="16058"/>
                </a:moveTo>
                <a:lnTo>
                  <a:pt x="0" y="28505"/>
                </a:lnTo>
                <a:lnTo>
                  <a:pt x="5460" y="39302"/>
                </a:lnTo>
                <a:lnTo>
                  <a:pt x="15847" y="46177"/>
                </a:lnTo>
                <a:lnTo>
                  <a:pt x="28459" y="46886"/>
                </a:lnTo>
                <a:lnTo>
                  <a:pt x="39257" y="41446"/>
                </a:lnTo>
                <a:lnTo>
                  <a:pt x="46140" y="31058"/>
                </a:lnTo>
                <a:lnTo>
                  <a:pt x="46207" y="30853"/>
                </a:lnTo>
                <a:lnTo>
                  <a:pt x="46857" y="18407"/>
                </a:lnTo>
                <a:lnTo>
                  <a:pt x="41419" y="7609"/>
                </a:lnTo>
                <a:lnTo>
                  <a:pt x="31042" y="724"/>
                </a:lnTo>
                <a:lnTo>
                  <a:pt x="30827" y="653"/>
                </a:lnTo>
                <a:lnTo>
                  <a:pt x="18389" y="0"/>
                </a:lnTo>
                <a:lnTo>
                  <a:pt x="7587" y="5436"/>
                </a:lnTo>
                <a:lnTo>
                  <a:pt x="702" y="15827"/>
                </a:lnTo>
                <a:lnTo>
                  <a:pt x="627" y="1605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9" name="object 329"/>
          <p:cNvSpPr/>
          <p:nvPr/>
        </p:nvSpPr>
        <p:spPr>
          <a:xfrm>
            <a:off x="5720561" y="10067323"/>
            <a:ext cx="46857" cy="46886"/>
          </a:xfrm>
          <a:custGeom>
            <a:avLst/>
            <a:gdLst/>
            <a:ahLst/>
            <a:cxnLst/>
            <a:rect l="l" t="t" r="r" b="b"/>
            <a:pathLst>
              <a:path w="46857" h="46886">
                <a:moveTo>
                  <a:pt x="627" y="16058"/>
                </a:moveTo>
                <a:lnTo>
                  <a:pt x="0" y="28505"/>
                </a:lnTo>
                <a:lnTo>
                  <a:pt x="5460" y="39302"/>
                </a:lnTo>
                <a:lnTo>
                  <a:pt x="15847" y="46177"/>
                </a:lnTo>
                <a:lnTo>
                  <a:pt x="28459" y="46886"/>
                </a:lnTo>
                <a:lnTo>
                  <a:pt x="39257" y="41446"/>
                </a:lnTo>
                <a:lnTo>
                  <a:pt x="46140" y="31058"/>
                </a:lnTo>
                <a:lnTo>
                  <a:pt x="46207" y="30853"/>
                </a:lnTo>
                <a:lnTo>
                  <a:pt x="46857" y="18407"/>
                </a:lnTo>
                <a:lnTo>
                  <a:pt x="41419" y="7609"/>
                </a:lnTo>
                <a:lnTo>
                  <a:pt x="31042" y="724"/>
                </a:lnTo>
                <a:lnTo>
                  <a:pt x="30827" y="653"/>
                </a:lnTo>
                <a:lnTo>
                  <a:pt x="18389" y="0"/>
                </a:lnTo>
                <a:lnTo>
                  <a:pt x="7587" y="5436"/>
                </a:lnTo>
                <a:lnTo>
                  <a:pt x="702" y="15827"/>
                </a:lnTo>
                <a:lnTo>
                  <a:pt x="627" y="16058"/>
                </a:lnTo>
                <a:close/>
              </a:path>
            </a:pathLst>
          </a:custGeom>
          <a:ln w="5880">
            <a:solidFill>
              <a:srgbClr val="00AB4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0" name="object 330"/>
          <p:cNvSpPr/>
          <p:nvPr/>
        </p:nvSpPr>
        <p:spPr>
          <a:xfrm>
            <a:off x="5522510" y="9875750"/>
            <a:ext cx="47603" cy="47624"/>
          </a:xfrm>
          <a:custGeom>
            <a:avLst/>
            <a:gdLst/>
            <a:ahLst/>
            <a:cxnLst/>
            <a:rect l="l" t="t" r="r" b="b"/>
            <a:pathLst>
              <a:path w="47603" h="47624">
                <a:moveTo>
                  <a:pt x="4420" y="9716"/>
                </a:moveTo>
                <a:lnTo>
                  <a:pt x="0" y="21010"/>
                </a:lnTo>
                <a:lnTo>
                  <a:pt x="1532" y="32660"/>
                </a:lnTo>
                <a:lnTo>
                  <a:pt x="8654" y="42367"/>
                </a:lnTo>
                <a:lnTo>
                  <a:pt x="9728" y="43193"/>
                </a:lnTo>
                <a:lnTo>
                  <a:pt x="21002" y="47624"/>
                </a:lnTo>
                <a:lnTo>
                  <a:pt x="32644" y="46096"/>
                </a:lnTo>
                <a:lnTo>
                  <a:pt x="42363" y="38963"/>
                </a:lnTo>
                <a:lnTo>
                  <a:pt x="43193" y="37884"/>
                </a:lnTo>
                <a:lnTo>
                  <a:pt x="47603" y="26599"/>
                </a:lnTo>
                <a:lnTo>
                  <a:pt x="46068" y="14943"/>
                </a:lnTo>
                <a:lnTo>
                  <a:pt x="38938" y="5219"/>
                </a:lnTo>
                <a:lnTo>
                  <a:pt x="37884" y="4407"/>
                </a:lnTo>
                <a:lnTo>
                  <a:pt x="26590" y="0"/>
                </a:lnTo>
                <a:lnTo>
                  <a:pt x="14929" y="1540"/>
                </a:lnTo>
                <a:lnTo>
                  <a:pt x="5221" y="8671"/>
                </a:lnTo>
                <a:lnTo>
                  <a:pt x="4420" y="9716"/>
                </a:lnTo>
                <a:close/>
              </a:path>
            </a:pathLst>
          </a:custGeom>
          <a:ln w="5880">
            <a:solidFill>
              <a:srgbClr val="3A75B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1" name="object 331"/>
          <p:cNvSpPr/>
          <p:nvPr/>
        </p:nvSpPr>
        <p:spPr>
          <a:xfrm>
            <a:off x="5819556" y="10116942"/>
            <a:ext cx="47852" cy="47851"/>
          </a:xfrm>
          <a:custGeom>
            <a:avLst/>
            <a:gdLst/>
            <a:ahLst/>
            <a:cxnLst/>
            <a:rect l="l" t="t" r="r" b="b"/>
            <a:pathLst>
              <a:path w="47852" h="47851">
                <a:moveTo>
                  <a:pt x="9843" y="4527"/>
                </a:moveTo>
                <a:lnTo>
                  <a:pt x="2147" y="13901"/>
                </a:lnTo>
                <a:lnTo>
                  <a:pt x="0" y="25448"/>
                </a:lnTo>
                <a:lnTo>
                  <a:pt x="3762" y="36889"/>
                </a:lnTo>
                <a:lnTo>
                  <a:pt x="4534" y="38017"/>
                </a:lnTo>
                <a:lnTo>
                  <a:pt x="13910" y="45702"/>
                </a:lnTo>
                <a:lnTo>
                  <a:pt x="25469" y="47851"/>
                </a:lnTo>
                <a:lnTo>
                  <a:pt x="36913" y="44097"/>
                </a:lnTo>
                <a:lnTo>
                  <a:pt x="38024" y="43339"/>
                </a:lnTo>
                <a:lnTo>
                  <a:pt x="45715" y="33937"/>
                </a:lnTo>
                <a:lnTo>
                  <a:pt x="47852" y="22375"/>
                </a:lnTo>
                <a:lnTo>
                  <a:pt x="44085" y="10952"/>
                </a:lnTo>
                <a:lnTo>
                  <a:pt x="43320" y="9836"/>
                </a:lnTo>
                <a:lnTo>
                  <a:pt x="33935" y="2140"/>
                </a:lnTo>
                <a:lnTo>
                  <a:pt x="22369" y="0"/>
                </a:lnTo>
                <a:lnTo>
                  <a:pt x="10945" y="3770"/>
                </a:lnTo>
                <a:lnTo>
                  <a:pt x="9843" y="4527"/>
                </a:lnTo>
                <a:close/>
              </a:path>
            </a:pathLst>
          </a:custGeom>
          <a:ln w="5880">
            <a:solidFill>
              <a:srgbClr val="EF862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2" name="object 332"/>
          <p:cNvSpPr/>
          <p:nvPr/>
        </p:nvSpPr>
        <p:spPr>
          <a:xfrm>
            <a:off x="5697443" y="9958055"/>
            <a:ext cx="46794" cy="46768"/>
          </a:xfrm>
          <a:custGeom>
            <a:avLst/>
            <a:gdLst/>
            <a:ahLst/>
            <a:cxnLst/>
            <a:rect l="l" t="t" r="r" b="b"/>
            <a:pathLst>
              <a:path w="46794" h="46768">
                <a:moveTo>
                  <a:pt x="15981" y="608"/>
                </a:moveTo>
                <a:lnTo>
                  <a:pt x="5537" y="7390"/>
                </a:lnTo>
                <a:lnTo>
                  <a:pt x="0" y="18148"/>
                </a:lnTo>
                <a:lnTo>
                  <a:pt x="539" y="30588"/>
                </a:lnTo>
                <a:lnTo>
                  <a:pt x="602" y="30783"/>
                </a:lnTo>
                <a:lnTo>
                  <a:pt x="7402" y="41235"/>
                </a:lnTo>
                <a:lnTo>
                  <a:pt x="18171" y="46768"/>
                </a:lnTo>
                <a:lnTo>
                  <a:pt x="30633" y="46242"/>
                </a:lnTo>
                <a:lnTo>
                  <a:pt x="30802" y="46188"/>
                </a:lnTo>
                <a:lnTo>
                  <a:pt x="41253" y="39372"/>
                </a:lnTo>
                <a:lnTo>
                  <a:pt x="46794" y="28619"/>
                </a:lnTo>
                <a:lnTo>
                  <a:pt x="46269" y="16207"/>
                </a:lnTo>
                <a:lnTo>
                  <a:pt x="46195" y="15975"/>
                </a:lnTo>
                <a:lnTo>
                  <a:pt x="39398" y="5534"/>
                </a:lnTo>
                <a:lnTo>
                  <a:pt x="28656" y="0"/>
                </a:lnTo>
                <a:lnTo>
                  <a:pt x="16214" y="533"/>
                </a:lnTo>
                <a:lnTo>
                  <a:pt x="15981" y="608"/>
                </a:lnTo>
                <a:close/>
              </a:path>
            </a:pathLst>
          </a:custGeom>
          <a:ln w="5880">
            <a:solidFill>
              <a:srgbClr val="C6332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3" name="object 333"/>
          <p:cNvSpPr/>
          <p:nvPr/>
        </p:nvSpPr>
        <p:spPr>
          <a:xfrm>
            <a:off x="5633375" y="10158243"/>
            <a:ext cx="47942" cy="47929"/>
          </a:xfrm>
          <a:custGeom>
            <a:avLst/>
            <a:gdLst/>
            <a:ahLst/>
            <a:cxnLst/>
            <a:rect l="l" t="t" r="r" b="b"/>
            <a:pathLst>
              <a:path w="47942" h="47929">
                <a:moveTo>
                  <a:pt x="23977" y="0"/>
                </a:moveTo>
                <a:lnTo>
                  <a:pt x="10587" y="4086"/>
                </a:lnTo>
                <a:lnTo>
                  <a:pt x="1900" y="14614"/>
                </a:lnTo>
                <a:lnTo>
                  <a:pt x="0" y="23990"/>
                </a:lnTo>
                <a:lnTo>
                  <a:pt x="4080" y="37352"/>
                </a:lnTo>
                <a:lnTo>
                  <a:pt x="14615" y="46033"/>
                </a:lnTo>
                <a:lnTo>
                  <a:pt x="23977" y="47929"/>
                </a:lnTo>
                <a:lnTo>
                  <a:pt x="37367" y="43849"/>
                </a:lnTo>
                <a:lnTo>
                  <a:pt x="46054" y="33324"/>
                </a:lnTo>
                <a:lnTo>
                  <a:pt x="47942" y="23990"/>
                </a:lnTo>
                <a:lnTo>
                  <a:pt x="43855" y="10593"/>
                </a:lnTo>
                <a:lnTo>
                  <a:pt x="33332" y="1899"/>
                </a:lnTo>
                <a:lnTo>
                  <a:pt x="23977" y="0"/>
                </a:lnTo>
                <a:close/>
              </a:path>
            </a:pathLst>
          </a:custGeom>
          <a:ln w="5880">
            <a:solidFill>
              <a:srgbClr val="F9DB2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4" name="object 334"/>
          <p:cNvSpPr/>
          <p:nvPr/>
        </p:nvSpPr>
        <p:spPr>
          <a:xfrm>
            <a:off x="5566995" y="10148184"/>
            <a:ext cx="46869" cy="46865"/>
          </a:xfrm>
          <a:custGeom>
            <a:avLst/>
            <a:gdLst/>
            <a:ahLst/>
            <a:cxnLst/>
            <a:rect l="l" t="t" r="r" b="b"/>
            <a:pathLst>
              <a:path w="46869" h="46865">
                <a:moveTo>
                  <a:pt x="30826" y="633"/>
                </a:moveTo>
                <a:lnTo>
                  <a:pt x="18376" y="0"/>
                </a:lnTo>
                <a:lnTo>
                  <a:pt x="7574" y="5450"/>
                </a:lnTo>
                <a:lnTo>
                  <a:pt x="696" y="15839"/>
                </a:lnTo>
                <a:lnTo>
                  <a:pt x="0" y="28467"/>
                </a:lnTo>
                <a:lnTo>
                  <a:pt x="5443" y="39275"/>
                </a:lnTo>
                <a:lnTo>
                  <a:pt x="15809" y="46157"/>
                </a:lnTo>
                <a:lnTo>
                  <a:pt x="16018" y="46226"/>
                </a:lnTo>
                <a:lnTo>
                  <a:pt x="28467" y="46865"/>
                </a:lnTo>
                <a:lnTo>
                  <a:pt x="39271" y="41421"/>
                </a:lnTo>
                <a:lnTo>
                  <a:pt x="46160" y="31050"/>
                </a:lnTo>
                <a:lnTo>
                  <a:pt x="46231" y="30834"/>
                </a:lnTo>
                <a:lnTo>
                  <a:pt x="46869" y="18376"/>
                </a:lnTo>
                <a:lnTo>
                  <a:pt x="41421" y="7575"/>
                </a:lnTo>
                <a:lnTo>
                  <a:pt x="31041" y="703"/>
                </a:lnTo>
                <a:lnTo>
                  <a:pt x="30826" y="63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5" name="object 335"/>
          <p:cNvSpPr/>
          <p:nvPr/>
        </p:nvSpPr>
        <p:spPr>
          <a:xfrm>
            <a:off x="5566995" y="10148184"/>
            <a:ext cx="46869" cy="46865"/>
          </a:xfrm>
          <a:custGeom>
            <a:avLst/>
            <a:gdLst/>
            <a:ahLst/>
            <a:cxnLst/>
            <a:rect l="l" t="t" r="r" b="b"/>
            <a:pathLst>
              <a:path w="46869" h="46865">
                <a:moveTo>
                  <a:pt x="30826" y="633"/>
                </a:moveTo>
                <a:lnTo>
                  <a:pt x="18376" y="0"/>
                </a:lnTo>
                <a:lnTo>
                  <a:pt x="7574" y="5450"/>
                </a:lnTo>
                <a:lnTo>
                  <a:pt x="696" y="15839"/>
                </a:lnTo>
                <a:lnTo>
                  <a:pt x="0" y="28467"/>
                </a:lnTo>
                <a:lnTo>
                  <a:pt x="5443" y="39275"/>
                </a:lnTo>
                <a:lnTo>
                  <a:pt x="15809" y="46157"/>
                </a:lnTo>
                <a:lnTo>
                  <a:pt x="16018" y="46226"/>
                </a:lnTo>
                <a:lnTo>
                  <a:pt x="28467" y="46865"/>
                </a:lnTo>
                <a:lnTo>
                  <a:pt x="39271" y="41421"/>
                </a:lnTo>
                <a:lnTo>
                  <a:pt x="46160" y="31050"/>
                </a:lnTo>
                <a:lnTo>
                  <a:pt x="46231" y="30834"/>
                </a:lnTo>
                <a:lnTo>
                  <a:pt x="46869" y="18376"/>
                </a:lnTo>
                <a:lnTo>
                  <a:pt x="41421" y="7575"/>
                </a:lnTo>
                <a:lnTo>
                  <a:pt x="31041" y="703"/>
                </a:lnTo>
                <a:lnTo>
                  <a:pt x="30826" y="633"/>
                </a:lnTo>
                <a:close/>
              </a:path>
            </a:pathLst>
          </a:custGeom>
          <a:ln w="5880">
            <a:solidFill>
              <a:srgbClr val="00A89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6" name="object 336"/>
          <p:cNvSpPr/>
          <p:nvPr/>
        </p:nvSpPr>
        <p:spPr>
          <a:xfrm>
            <a:off x="5458249" y="10069009"/>
            <a:ext cx="47837" cy="47828"/>
          </a:xfrm>
          <a:custGeom>
            <a:avLst/>
            <a:gdLst/>
            <a:ahLst/>
            <a:cxnLst/>
            <a:rect l="l" t="t" r="r" b="b"/>
            <a:pathLst>
              <a:path w="47837" h="47828">
                <a:moveTo>
                  <a:pt x="43306" y="9846"/>
                </a:moveTo>
                <a:lnTo>
                  <a:pt x="33941" y="2151"/>
                </a:lnTo>
                <a:lnTo>
                  <a:pt x="22396" y="0"/>
                </a:lnTo>
                <a:lnTo>
                  <a:pt x="10960" y="3765"/>
                </a:lnTo>
                <a:lnTo>
                  <a:pt x="9817" y="4550"/>
                </a:lnTo>
                <a:lnTo>
                  <a:pt x="2133" y="13918"/>
                </a:lnTo>
                <a:lnTo>
                  <a:pt x="0" y="25478"/>
                </a:lnTo>
                <a:lnTo>
                  <a:pt x="3786" y="36914"/>
                </a:lnTo>
                <a:lnTo>
                  <a:pt x="4533" y="38001"/>
                </a:lnTo>
                <a:lnTo>
                  <a:pt x="13914" y="45703"/>
                </a:lnTo>
                <a:lnTo>
                  <a:pt x="25481" y="47828"/>
                </a:lnTo>
                <a:lnTo>
                  <a:pt x="36919" y="44040"/>
                </a:lnTo>
                <a:lnTo>
                  <a:pt x="37985" y="43310"/>
                </a:lnTo>
                <a:lnTo>
                  <a:pt x="45685" y="33939"/>
                </a:lnTo>
                <a:lnTo>
                  <a:pt x="47837" y="22383"/>
                </a:lnTo>
                <a:lnTo>
                  <a:pt x="44070" y="10957"/>
                </a:lnTo>
                <a:lnTo>
                  <a:pt x="43306" y="984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7" name="object 337"/>
          <p:cNvSpPr/>
          <p:nvPr/>
        </p:nvSpPr>
        <p:spPr>
          <a:xfrm>
            <a:off x="5458249" y="10069009"/>
            <a:ext cx="47837" cy="47828"/>
          </a:xfrm>
          <a:custGeom>
            <a:avLst/>
            <a:gdLst/>
            <a:ahLst/>
            <a:cxnLst/>
            <a:rect l="l" t="t" r="r" b="b"/>
            <a:pathLst>
              <a:path w="47837" h="47828">
                <a:moveTo>
                  <a:pt x="43306" y="9846"/>
                </a:moveTo>
                <a:lnTo>
                  <a:pt x="33941" y="2151"/>
                </a:lnTo>
                <a:lnTo>
                  <a:pt x="22396" y="0"/>
                </a:lnTo>
                <a:lnTo>
                  <a:pt x="10960" y="3765"/>
                </a:lnTo>
                <a:lnTo>
                  <a:pt x="9817" y="4550"/>
                </a:lnTo>
                <a:lnTo>
                  <a:pt x="2133" y="13918"/>
                </a:lnTo>
                <a:lnTo>
                  <a:pt x="0" y="25478"/>
                </a:lnTo>
                <a:lnTo>
                  <a:pt x="3786" y="36914"/>
                </a:lnTo>
                <a:lnTo>
                  <a:pt x="4533" y="38001"/>
                </a:lnTo>
                <a:lnTo>
                  <a:pt x="13914" y="45703"/>
                </a:lnTo>
                <a:lnTo>
                  <a:pt x="25481" y="47828"/>
                </a:lnTo>
                <a:lnTo>
                  <a:pt x="36919" y="44040"/>
                </a:lnTo>
                <a:lnTo>
                  <a:pt x="37985" y="43310"/>
                </a:lnTo>
                <a:lnTo>
                  <a:pt x="45685" y="33939"/>
                </a:lnTo>
                <a:lnTo>
                  <a:pt x="47837" y="22383"/>
                </a:lnTo>
                <a:lnTo>
                  <a:pt x="44070" y="10957"/>
                </a:lnTo>
                <a:lnTo>
                  <a:pt x="43306" y="9846"/>
                </a:lnTo>
                <a:close/>
              </a:path>
            </a:pathLst>
          </a:custGeom>
          <a:ln w="5880">
            <a:solidFill>
              <a:srgbClr val="EC299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8" name="object 338"/>
          <p:cNvSpPr/>
          <p:nvPr/>
        </p:nvSpPr>
        <p:spPr>
          <a:xfrm>
            <a:off x="5400552" y="9938559"/>
            <a:ext cx="46782" cy="46784"/>
          </a:xfrm>
          <a:custGeom>
            <a:avLst/>
            <a:gdLst/>
            <a:ahLst/>
            <a:cxnLst/>
            <a:rect l="l" t="t" r="r" b="b"/>
            <a:pathLst>
              <a:path w="46782" h="46784">
                <a:moveTo>
                  <a:pt x="46185" y="16012"/>
                </a:moveTo>
                <a:lnTo>
                  <a:pt x="39393" y="5556"/>
                </a:lnTo>
                <a:lnTo>
                  <a:pt x="28648" y="0"/>
                </a:lnTo>
                <a:lnTo>
                  <a:pt x="16212" y="505"/>
                </a:lnTo>
                <a:lnTo>
                  <a:pt x="15972" y="582"/>
                </a:lnTo>
                <a:lnTo>
                  <a:pt x="5530" y="7396"/>
                </a:lnTo>
                <a:lnTo>
                  <a:pt x="0" y="18159"/>
                </a:lnTo>
                <a:lnTo>
                  <a:pt x="533" y="30598"/>
                </a:lnTo>
                <a:lnTo>
                  <a:pt x="592" y="30782"/>
                </a:lnTo>
                <a:lnTo>
                  <a:pt x="7387" y="41238"/>
                </a:lnTo>
                <a:lnTo>
                  <a:pt x="18137" y="46784"/>
                </a:lnTo>
                <a:lnTo>
                  <a:pt x="30588" y="46269"/>
                </a:lnTo>
                <a:lnTo>
                  <a:pt x="30805" y="46200"/>
                </a:lnTo>
                <a:lnTo>
                  <a:pt x="41248" y="39388"/>
                </a:lnTo>
                <a:lnTo>
                  <a:pt x="46782" y="28631"/>
                </a:lnTo>
                <a:lnTo>
                  <a:pt x="46246" y="16202"/>
                </a:lnTo>
                <a:lnTo>
                  <a:pt x="46185" y="1601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9" name="object 339"/>
          <p:cNvSpPr/>
          <p:nvPr/>
        </p:nvSpPr>
        <p:spPr>
          <a:xfrm>
            <a:off x="5400552" y="9938559"/>
            <a:ext cx="46782" cy="46784"/>
          </a:xfrm>
          <a:custGeom>
            <a:avLst/>
            <a:gdLst/>
            <a:ahLst/>
            <a:cxnLst/>
            <a:rect l="l" t="t" r="r" b="b"/>
            <a:pathLst>
              <a:path w="46782" h="46784">
                <a:moveTo>
                  <a:pt x="46185" y="16012"/>
                </a:moveTo>
                <a:lnTo>
                  <a:pt x="39393" y="5556"/>
                </a:lnTo>
                <a:lnTo>
                  <a:pt x="28648" y="0"/>
                </a:lnTo>
                <a:lnTo>
                  <a:pt x="16212" y="505"/>
                </a:lnTo>
                <a:lnTo>
                  <a:pt x="15972" y="582"/>
                </a:lnTo>
                <a:lnTo>
                  <a:pt x="5530" y="7396"/>
                </a:lnTo>
                <a:lnTo>
                  <a:pt x="0" y="18159"/>
                </a:lnTo>
                <a:lnTo>
                  <a:pt x="533" y="30598"/>
                </a:lnTo>
                <a:lnTo>
                  <a:pt x="592" y="30782"/>
                </a:lnTo>
                <a:lnTo>
                  <a:pt x="7387" y="41238"/>
                </a:lnTo>
                <a:lnTo>
                  <a:pt x="18137" y="46784"/>
                </a:lnTo>
                <a:lnTo>
                  <a:pt x="30588" y="46269"/>
                </a:lnTo>
                <a:lnTo>
                  <a:pt x="30805" y="46200"/>
                </a:lnTo>
                <a:lnTo>
                  <a:pt x="41248" y="39388"/>
                </a:lnTo>
                <a:lnTo>
                  <a:pt x="46782" y="28631"/>
                </a:lnTo>
                <a:lnTo>
                  <a:pt x="46246" y="16202"/>
                </a:lnTo>
                <a:lnTo>
                  <a:pt x="46185" y="16012"/>
                </a:lnTo>
                <a:close/>
              </a:path>
            </a:pathLst>
          </a:custGeom>
          <a:ln w="5880">
            <a:solidFill>
              <a:srgbClr val="78BE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0" name="object 340"/>
          <p:cNvSpPr/>
          <p:nvPr/>
        </p:nvSpPr>
        <p:spPr>
          <a:xfrm>
            <a:off x="5683291" y="9856664"/>
            <a:ext cx="47929" cy="47917"/>
          </a:xfrm>
          <a:custGeom>
            <a:avLst/>
            <a:gdLst/>
            <a:ahLst/>
            <a:cxnLst/>
            <a:rect l="l" t="t" r="r" b="b"/>
            <a:pathLst>
              <a:path w="47929" h="47917">
                <a:moveTo>
                  <a:pt x="47929" y="23964"/>
                </a:moveTo>
                <a:lnTo>
                  <a:pt x="43841" y="10581"/>
                </a:lnTo>
                <a:lnTo>
                  <a:pt x="33308" y="1897"/>
                </a:lnTo>
                <a:lnTo>
                  <a:pt x="23939" y="0"/>
                </a:lnTo>
                <a:lnTo>
                  <a:pt x="10566" y="4070"/>
                </a:lnTo>
                <a:lnTo>
                  <a:pt x="1892" y="14597"/>
                </a:lnTo>
                <a:lnTo>
                  <a:pt x="0" y="23952"/>
                </a:lnTo>
                <a:lnTo>
                  <a:pt x="4087" y="37353"/>
                </a:lnTo>
                <a:lnTo>
                  <a:pt x="14616" y="46033"/>
                </a:lnTo>
                <a:lnTo>
                  <a:pt x="23939" y="47917"/>
                </a:lnTo>
                <a:lnTo>
                  <a:pt x="37339" y="43835"/>
                </a:lnTo>
                <a:lnTo>
                  <a:pt x="46033" y="33315"/>
                </a:lnTo>
                <a:lnTo>
                  <a:pt x="47929" y="2396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1" name="object 341"/>
          <p:cNvSpPr/>
          <p:nvPr/>
        </p:nvSpPr>
        <p:spPr>
          <a:xfrm>
            <a:off x="5683291" y="9856664"/>
            <a:ext cx="47929" cy="47917"/>
          </a:xfrm>
          <a:custGeom>
            <a:avLst/>
            <a:gdLst/>
            <a:ahLst/>
            <a:cxnLst/>
            <a:rect l="l" t="t" r="r" b="b"/>
            <a:pathLst>
              <a:path w="47929" h="47917">
                <a:moveTo>
                  <a:pt x="47929" y="23964"/>
                </a:moveTo>
                <a:lnTo>
                  <a:pt x="43841" y="10581"/>
                </a:lnTo>
                <a:lnTo>
                  <a:pt x="33308" y="1897"/>
                </a:lnTo>
                <a:lnTo>
                  <a:pt x="23939" y="0"/>
                </a:lnTo>
                <a:lnTo>
                  <a:pt x="10566" y="4070"/>
                </a:lnTo>
                <a:lnTo>
                  <a:pt x="1892" y="14597"/>
                </a:lnTo>
                <a:lnTo>
                  <a:pt x="0" y="23952"/>
                </a:lnTo>
                <a:lnTo>
                  <a:pt x="4087" y="37353"/>
                </a:lnTo>
                <a:lnTo>
                  <a:pt x="14616" y="46033"/>
                </a:lnTo>
                <a:lnTo>
                  <a:pt x="23939" y="47917"/>
                </a:lnTo>
                <a:lnTo>
                  <a:pt x="37339" y="43835"/>
                </a:lnTo>
                <a:lnTo>
                  <a:pt x="46033" y="33315"/>
                </a:lnTo>
                <a:lnTo>
                  <a:pt x="47929" y="23964"/>
                </a:lnTo>
                <a:close/>
              </a:path>
            </a:pathLst>
          </a:custGeom>
          <a:ln w="5880">
            <a:solidFill>
              <a:srgbClr val="EC6F4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2" name="object 342"/>
          <p:cNvSpPr/>
          <p:nvPr/>
        </p:nvSpPr>
        <p:spPr>
          <a:xfrm>
            <a:off x="5567074" y="9736322"/>
            <a:ext cx="46778" cy="46771"/>
          </a:xfrm>
          <a:custGeom>
            <a:avLst/>
            <a:gdLst/>
            <a:ahLst/>
            <a:cxnLst/>
            <a:rect l="l" t="t" r="r" b="b"/>
            <a:pathLst>
              <a:path w="46778" h="46771">
                <a:moveTo>
                  <a:pt x="30796" y="46178"/>
                </a:moveTo>
                <a:lnTo>
                  <a:pt x="41248" y="39394"/>
                </a:lnTo>
                <a:lnTo>
                  <a:pt x="46778" y="28629"/>
                </a:lnTo>
                <a:lnTo>
                  <a:pt x="46240" y="16178"/>
                </a:lnTo>
                <a:lnTo>
                  <a:pt x="46176" y="15978"/>
                </a:lnTo>
                <a:lnTo>
                  <a:pt x="39384" y="5533"/>
                </a:lnTo>
                <a:lnTo>
                  <a:pt x="28624" y="0"/>
                </a:lnTo>
                <a:lnTo>
                  <a:pt x="16181" y="540"/>
                </a:lnTo>
                <a:lnTo>
                  <a:pt x="16001" y="598"/>
                </a:lnTo>
                <a:lnTo>
                  <a:pt x="5546" y="7387"/>
                </a:lnTo>
                <a:lnTo>
                  <a:pt x="0" y="18134"/>
                </a:lnTo>
                <a:lnTo>
                  <a:pt x="522" y="30568"/>
                </a:lnTo>
                <a:lnTo>
                  <a:pt x="596" y="30799"/>
                </a:lnTo>
                <a:lnTo>
                  <a:pt x="7395" y="41240"/>
                </a:lnTo>
                <a:lnTo>
                  <a:pt x="18161" y="46771"/>
                </a:lnTo>
                <a:lnTo>
                  <a:pt x="30612" y="46237"/>
                </a:lnTo>
                <a:lnTo>
                  <a:pt x="30796" y="4617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3" name="object 343"/>
          <p:cNvSpPr/>
          <p:nvPr/>
        </p:nvSpPr>
        <p:spPr>
          <a:xfrm>
            <a:off x="5567074" y="9736322"/>
            <a:ext cx="46778" cy="46771"/>
          </a:xfrm>
          <a:custGeom>
            <a:avLst/>
            <a:gdLst/>
            <a:ahLst/>
            <a:cxnLst/>
            <a:rect l="l" t="t" r="r" b="b"/>
            <a:pathLst>
              <a:path w="46778" h="46771">
                <a:moveTo>
                  <a:pt x="30796" y="46178"/>
                </a:moveTo>
                <a:lnTo>
                  <a:pt x="41248" y="39394"/>
                </a:lnTo>
                <a:lnTo>
                  <a:pt x="46778" y="28629"/>
                </a:lnTo>
                <a:lnTo>
                  <a:pt x="46240" y="16178"/>
                </a:lnTo>
                <a:lnTo>
                  <a:pt x="46176" y="15978"/>
                </a:lnTo>
                <a:lnTo>
                  <a:pt x="39384" y="5533"/>
                </a:lnTo>
                <a:lnTo>
                  <a:pt x="28624" y="0"/>
                </a:lnTo>
                <a:lnTo>
                  <a:pt x="16181" y="540"/>
                </a:lnTo>
                <a:lnTo>
                  <a:pt x="16001" y="598"/>
                </a:lnTo>
                <a:lnTo>
                  <a:pt x="5546" y="7387"/>
                </a:lnTo>
                <a:lnTo>
                  <a:pt x="0" y="18134"/>
                </a:lnTo>
                <a:lnTo>
                  <a:pt x="522" y="30568"/>
                </a:lnTo>
                <a:lnTo>
                  <a:pt x="596" y="30799"/>
                </a:lnTo>
                <a:lnTo>
                  <a:pt x="7395" y="41240"/>
                </a:lnTo>
                <a:lnTo>
                  <a:pt x="18161" y="46771"/>
                </a:lnTo>
                <a:lnTo>
                  <a:pt x="30612" y="46237"/>
                </a:lnTo>
                <a:lnTo>
                  <a:pt x="30796" y="46178"/>
                </a:lnTo>
                <a:close/>
              </a:path>
            </a:pathLst>
          </a:custGeom>
          <a:ln w="5880">
            <a:solidFill>
              <a:srgbClr val="ECA0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4" name="object 344"/>
          <p:cNvSpPr/>
          <p:nvPr/>
        </p:nvSpPr>
        <p:spPr>
          <a:xfrm>
            <a:off x="5705053" y="9732531"/>
            <a:ext cx="46878" cy="46871"/>
          </a:xfrm>
          <a:custGeom>
            <a:avLst/>
            <a:gdLst/>
            <a:ahLst/>
            <a:cxnLst/>
            <a:rect l="l" t="t" r="r" b="b"/>
            <a:pathLst>
              <a:path w="46878" h="46871">
                <a:moveTo>
                  <a:pt x="16036" y="46237"/>
                </a:moveTo>
                <a:lnTo>
                  <a:pt x="28497" y="46871"/>
                </a:lnTo>
                <a:lnTo>
                  <a:pt x="39307" y="41424"/>
                </a:lnTo>
                <a:lnTo>
                  <a:pt x="46176" y="31041"/>
                </a:lnTo>
                <a:lnTo>
                  <a:pt x="46878" y="18401"/>
                </a:lnTo>
                <a:lnTo>
                  <a:pt x="41437" y="7597"/>
                </a:lnTo>
                <a:lnTo>
                  <a:pt x="31065" y="713"/>
                </a:lnTo>
                <a:lnTo>
                  <a:pt x="30857" y="644"/>
                </a:lnTo>
                <a:lnTo>
                  <a:pt x="18405" y="0"/>
                </a:lnTo>
                <a:lnTo>
                  <a:pt x="7606" y="5438"/>
                </a:lnTo>
                <a:lnTo>
                  <a:pt x="715" y="15819"/>
                </a:lnTo>
                <a:lnTo>
                  <a:pt x="643" y="16036"/>
                </a:lnTo>
                <a:lnTo>
                  <a:pt x="0" y="28479"/>
                </a:lnTo>
                <a:lnTo>
                  <a:pt x="5442" y="39282"/>
                </a:lnTo>
                <a:lnTo>
                  <a:pt x="15828" y="46169"/>
                </a:lnTo>
                <a:lnTo>
                  <a:pt x="16036" y="4623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5" name="object 345"/>
          <p:cNvSpPr/>
          <p:nvPr/>
        </p:nvSpPr>
        <p:spPr>
          <a:xfrm>
            <a:off x="5705053" y="9732531"/>
            <a:ext cx="46878" cy="46871"/>
          </a:xfrm>
          <a:custGeom>
            <a:avLst/>
            <a:gdLst/>
            <a:ahLst/>
            <a:cxnLst/>
            <a:rect l="l" t="t" r="r" b="b"/>
            <a:pathLst>
              <a:path w="46878" h="46871">
                <a:moveTo>
                  <a:pt x="16036" y="46237"/>
                </a:moveTo>
                <a:lnTo>
                  <a:pt x="28497" y="46871"/>
                </a:lnTo>
                <a:lnTo>
                  <a:pt x="39307" y="41424"/>
                </a:lnTo>
                <a:lnTo>
                  <a:pt x="46176" y="31041"/>
                </a:lnTo>
                <a:lnTo>
                  <a:pt x="46878" y="18401"/>
                </a:lnTo>
                <a:lnTo>
                  <a:pt x="41437" y="7597"/>
                </a:lnTo>
                <a:lnTo>
                  <a:pt x="31065" y="713"/>
                </a:lnTo>
                <a:lnTo>
                  <a:pt x="30857" y="644"/>
                </a:lnTo>
                <a:lnTo>
                  <a:pt x="18405" y="0"/>
                </a:lnTo>
                <a:lnTo>
                  <a:pt x="7606" y="5438"/>
                </a:lnTo>
                <a:lnTo>
                  <a:pt x="715" y="15819"/>
                </a:lnTo>
                <a:lnTo>
                  <a:pt x="643" y="16036"/>
                </a:lnTo>
                <a:lnTo>
                  <a:pt x="0" y="28479"/>
                </a:lnTo>
                <a:lnTo>
                  <a:pt x="5442" y="39282"/>
                </a:lnTo>
                <a:lnTo>
                  <a:pt x="15828" y="46169"/>
                </a:lnTo>
                <a:lnTo>
                  <a:pt x="16036" y="46237"/>
                </a:lnTo>
                <a:close/>
              </a:path>
            </a:pathLst>
          </a:custGeom>
          <a:ln w="5880">
            <a:solidFill>
              <a:srgbClr val="F9DB2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6" name="object 346"/>
          <p:cNvSpPr/>
          <p:nvPr/>
        </p:nvSpPr>
        <p:spPr>
          <a:xfrm>
            <a:off x="6060131" y="9769253"/>
            <a:ext cx="61903" cy="61900"/>
          </a:xfrm>
          <a:custGeom>
            <a:avLst/>
            <a:gdLst/>
            <a:ahLst/>
            <a:cxnLst/>
            <a:rect l="l" t="t" r="r" b="b"/>
            <a:pathLst>
              <a:path w="61903" h="61900">
                <a:moveTo>
                  <a:pt x="21332" y="60500"/>
                </a:moveTo>
                <a:lnTo>
                  <a:pt x="33874" y="61900"/>
                </a:lnTo>
                <a:lnTo>
                  <a:pt x="45536" y="58400"/>
                </a:lnTo>
                <a:lnTo>
                  <a:pt x="54972" y="50690"/>
                </a:lnTo>
                <a:lnTo>
                  <a:pt x="60499" y="40561"/>
                </a:lnTo>
                <a:lnTo>
                  <a:pt x="61903" y="28034"/>
                </a:lnTo>
                <a:lnTo>
                  <a:pt x="58407" y="16375"/>
                </a:lnTo>
                <a:lnTo>
                  <a:pt x="50691" y="6938"/>
                </a:lnTo>
                <a:lnTo>
                  <a:pt x="40535" y="1407"/>
                </a:lnTo>
                <a:lnTo>
                  <a:pt x="28018" y="0"/>
                </a:lnTo>
                <a:lnTo>
                  <a:pt x="16369" y="3498"/>
                </a:lnTo>
                <a:lnTo>
                  <a:pt x="6934" y="11214"/>
                </a:lnTo>
                <a:lnTo>
                  <a:pt x="1393" y="21358"/>
                </a:lnTo>
                <a:lnTo>
                  <a:pt x="0" y="33899"/>
                </a:lnTo>
                <a:lnTo>
                  <a:pt x="3506" y="45560"/>
                </a:lnTo>
                <a:lnTo>
                  <a:pt x="11226" y="54991"/>
                </a:lnTo>
                <a:lnTo>
                  <a:pt x="21332" y="605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7" name="object 347"/>
          <p:cNvSpPr/>
          <p:nvPr/>
        </p:nvSpPr>
        <p:spPr>
          <a:xfrm>
            <a:off x="6060131" y="9769253"/>
            <a:ext cx="61903" cy="61900"/>
          </a:xfrm>
          <a:custGeom>
            <a:avLst/>
            <a:gdLst/>
            <a:ahLst/>
            <a:cxnLst/>
            <a:rect l="l" t="t" r="r" b="b"/>
            <a:pathLst>
              <a:path w="61903" h="61900">
                <a:moveTo>
                  <a:pt x="21332" y="60500"/>
                </a:moveTo>
                <a:lnTo>
                  <a:pt x="33874" y="61900"/>
                </a:lnTo>
                <a:lnTo>
                  <a:pt x="45536" y="58400"/>
                </a:lnTo>
                <a:lnTo>
                  <a:pt x="54972" y="50690"/>
                </a:lnTo>
                <a:lnTo>
                  <a:pt x="60499" y="40561"/>
                </a:lnTo>
                <a:lnTo>
                  <a:pt x="61903" y="28034"/>
                </a:lnTo>
                <a:lnTo>
                  <a:pt x="58407" y="16375"/>
                </a:lnTo>
                <a:lnTo>
                  <a:pt x="50691" y="6938"/>
                </a:lnTo>
                <a:lnTo>
                  <a:pt x="40535" y="1407"/>
                </a:lnTo>
                <a:lnTo>
                  <a:pt x="28018" y="0"/>
                </a:lnTo>
                <a:lnTo>
                  <a:pt x="16369" y="3498"/>
                </a:lnTo>
                <a:lnTo>
                  <a:pt x="6934" y="11214"/>
                </a:lnTo>
                <a:lnTo>
                  <a:pt x="1393" y="21358"/>
                </a:lnTo>
                <a:lnTo>
                  <a:pt x="0" y="33899"/>
                </a:lnTo>
                <a:lnTo>
                  <a:pt x="3506" y="45560"/>
                </a:lnTo>
                <a:lnTo>
                  <a:pt x="11226" y="54991"/>
                </a:lnTo>
                <a:lnTo>
                  <a:pt x="21332" y="60500"/>
                </a:lnTo>
                <a:close/>
              </a:path>
            </a:pathLst>
          </a:custGeom>
          <a:ln w="9728">
            <a:solidFill>
              <a:srgbClr val="F9DB2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8" name="object 348"/>
          <p:cNvSpPr/>
          <p:nvPr/>
        </p:nvSpPr>
        <p:spPr>
          <a:xfrm>
            <a:off x="6480913" y="9738059"/>
            <a:ext cx="61455" cy="61451"/>
          </a:xfrm>
          <a:custGeom>
            <a:avLst/>
            <a:gdLst/>
            <a:ahLst/>
            <a:cxnLst/>
            <a:rect l="l" t="t" r="r" b="b"/>
            <a:pathLst>
              <a:path w="61455" h="61451">
                <a:moveTo>
                  <a:pt x="12482" y="55865"/>
                </a:moveTo>
                <a:lnTo>
                  <a:pt x="23608" y="60989"/>
                </a:lnTo>
                <a:lnTo>
                  <a:pt x="35429" y="61451"/>
                </a:lnTo>
                <a:lnTo>
                  <a:pt x="46570" y="57471"/>
                </a:lnTo>
                <a:lnTo>
                  <a:pt x="55659" y="49274"/>
                </a:lnTo>
                <a:lnTo>
                  <a:pt x="55865" y="48994"/>
                </a:lnTo>
                <a:lnTo>
                  <a:pt x="60986" y="37852"/>
                </a:lnTo>
                <a:lnTo>
                  <a:pt x="61455" y="26021"/>
                </a:lnTo>
                <a:lnTo>
                  <a:pt x="57488" y="14874"/>
                </a:lnTo>
                <a:lnTo>
                  <a:pt x="49304" y="5782"/>
                </a:lnTo>
                <a:lnTo>
                  <a:pt x="49020" y="5573"/>
                </a:lnTo>
                <a:lnTo>
                  <a:pt x="37876" y="463"/>
                </a:lnTo>
                <a:lnTo>
                  <a:pt x="26051" y="0"/>
                </a:lnTo>
                <a:lnTo>
                  <a:pt x="14904" y="3964"/>
                </a:lnTo>
                <a:lnTo>
                  <a:pt x="5794" y="12140"/>
                </a:lnTo>
                <a:lnTo>
                  <a:pt x="5561" y="12456"/>
                </a:lnTo>
                <a:lnTo>
                  <a:pt x="455" y="23590"/>
                </a:lnTo>
                <a:lnTo>
                  <a:pt x="0" y="35416"/>
                </a:lnTo>
                <a:lnTo>
                  <a:pt x="3983" y="46562"/>
                </a:lnTo>
                <a:lnTo>
                  <a:pt x="12195" y="55654"/>
                </a:lnTo>
                <a:lnTo>
                  <a:pt x="12482" y="5586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9" name="object 349"/>
          <p:cNvSpPr/>
          <p:nvPr/>
        </p:nvSpPr>
        <p:spPr>
          <a:xfrm>
            <a:off x="6480913" y="9738059"/>
            <a:ext cx="61455" cy="61451"/>
          </a:xfrm>
          <a:custGeom>
            <a:avLst/>
            <a:gdLst/>
            <a:ahLst/>
            <a:cxnLst/>
            <a:rect l="l" t="t" r="r" b="b"/>
            <a:pathLst>
              <a:path w="61455" h="61451">
                <a:moveTo>
                  <a:pt x="12482" y="55865"/>
                </a:moveTo>
                <a:lnTo>
                  <a:pt x="23608" y="60989"/>
                </a:lnTo>
                <a:lnTo>
                  <a:pt x="35429" y="61451"/>
                </a:lnTo>
                <a:lnTo>
                  <a:pt x="46570" y="57471"/>
                </a:lnTo>
                <a:lnTo>
                  <a:pt x="55659" y="49274"/>
                </a:lnTo>
                <a:lnTo>
                  <a:pt x="55865" y="48994"/>
                </a:lnTo>
                <a:lnTo>
                  <a:pt x="60986" y="37852"/>
                </a:lnTo>
                <a:lnTo>
                  <a:pt x="61455" y="26021"/>
                </a:lnTo>
                <a:lnTo>
                  <a:pt x="57488" y="14874"/>
                </a:lnTo>
                <a:lnTo>
                  <a:pt x="49304" y="5782"/>
                </a:lnTo>
                <a:lnTo>
                  <a:pt x="49020" y="5573"/>
                </a:lnTo>
                <a:lnTo>
                  <a:pt x="37876" y="463"/>
                </a:lnTo>
                <a:lnTo>
                  <a:pt x="26051" y="0"/>
                </a:lnTo>
                <a:lnTo>
                  <a:pt x="14904" y="3964"/>
                </a:lnTo>
                <a:lnTo>
                  <a:pt x="5794" y="12140"/>
                </a:lnTo>
                <a:lnTo>
                  <a:pt x="5561" y="12456"/>
                </a:lnTo>
                <a:lnTo>
                  <a:pt x="455" y="23590"/>
                </a:lnTo>
                <a:lnTo>
                  <a:pt x="0" y="35416"/>
                </a:lnTo>
                <a:lnTo>
                  <a:pt x="3983" y="46562"/>
                </a:lnTo>
                <a:lnTo>
                  <a:pt x="12195" y="55654"/>
                </a:lnTo>
                <a:lnTo>
                  <a:pt x="12482" y="55865"/>
                </a:lnTo>
                <a:close/>
              </a:path>
            </a:pathLst>
          </a:custGeom>
          <a:ln w="9728">
            <a:solidFill>
              <a:srgbClr val="EC258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0" name="object 350"/>
          <p:cNvSpPr/>
          <p:nvPr/>
        </p:nvSpPr>
        <p:spPr>
          <a:xfrm>
            <a:off x="6566489" y="10035641"/>
            <a:ext cx="61894" cy="61886"/>
          </a:xfrm>
          <a:custGeom>
            <a:avLst/>
            <a:gdLst/>
            <a:ahLst/>
            <a:cxnLst/>
            <a:rect l="l" t="t" r="r" b="b"/>
            <a:pathLst>
              <a:path w="61894" h="61886">
                <a:moveTo>
                  <a:pt x="1394" y="21336"/>
                </a:moveTo>
                <a:lnTo>
                  <a:pt x="0" y="33876"/>
                </a:lnTo>
                <a:lnTo>
                  <a:pt x="3504" y="45539"/>
                </a:lnTo>
                <a:lnTo>
                  <a:pt x="11220" y="54975"/>
                </a:lnTo>
                <a:lnTo>
                  <a:pt x="21333" y="60490"/>
                </a:lnTo>
                <a:lnTo>
                  <a:pt x="33860" y="61886"/>
                </a:lnTo>
                <a:lnTo>
                  <a:pt x="45524" y="58387"/>
                </a:lnTo>
                <a:lnTo>
                  <a:pt x="54970" y="50674"/>
                </a:lnTo>
                <a:lnTo>
                  <a:pt x="60499" y="40551"/>
                </a:lnTo>
                <a:lnTo>
                  <a:pt x="61894" y="28027"/>
                </a:lnTo>
                <a:lnTo>
                  <a:pt x="58391" y="16369"/>
                </a:lnTo>
                <a:lnTo>
                  <a:pt x="50679" y="6924"/>
                </a:lnTo>
                <a:lnTo>
                  <a:pt x="40560" y="1384"/>
                </a:lnTo>
                <a:lnTo>
                  <a:pt x="28018" y="0"/>
                </a:lnTo>
                <a:lnTo>
                  <a:pt x="16354" y="3504"/>
                </a:lnTo>
                <a:lnTo>
                  <a:pt x="6914" y="11222"/>
                </a:lnTo>
                <a:lnTo>
                  <a:pt x="1394" y="2133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1" name="object 351"/>
          <p:cNvSpPr/>
          <p:nvPr/>
        </p:nvSpPr>
        <p:spPr>
          <a:xfrm>
            <a:off x="6566489" y="10035641"/>
            <a:ext cx="61894" cy="61886"/>
          </a:xfrm>
          <a:custGeom>
            <a:avLst/>
            <a:gdLst/>
            <a:ahLst/>
            <a:cxnLst/>
            <a:rect l="l" t="t" r="r" b="b"/>
            <a:pathLst>
              <a:path w="61894" h="61886">
                <a:moveTo>
                  <a:pt x="1394" y="21336"/>
                </a:moveTo>
                <a:lnTo>
                  <a:pt x="0" y="33876"/>
                </a:lnTo>
                <a:lnTo>
                  <a:pt x="3504" y="45539"/>
                </a:lnTo>
                <a:lnTo>
                  <a:pt x="11220" y="54975"/>
                </a:lnTo>
                <a:lnTo>
                  <a:pt x="21333" y="60490"/>
                </a:lnTo>
                <a:lnTo>
                  <a:pt x="33860" y="61886"/>
                </a:lnTo>
                <a:lnTo>
                  <a:pt x="45524" y="58387"/>
                </a:lnTo>
                <a:lnTo>
                  <a:pt x="54970" y="50674"/>
                </a:lnTo>
                <a:lnTo>
                  <a:pt x="60499" y="40551"/>
                </a:lnTo>
                <a:lnTo>
                  <a:pt x="61894" y="28027"/>
                </a:lnTo>
                <a:lnTo>
                  <a:pt x="58391" y="16369"/>
                </a:lnTo>
                <a:lnTo>
                  <a:pt x="50679" y="6924"/>
                </a:lnTo>
                <a:lnTo>
                  <a:pt x="40560" y="1384"/>
                </a:lnTo>
                <a:lnTo>
                  <a:pt x="28018" y="0"/>
                </a:lnTo>
                <a:lnTo>
                  <a:pt x="16354" y="3504"/>
                </a:lnTo>
                <a:lnTo>
                  <a:pt x="6914" y="11222"/>
                </a:lnTo>
                <a:lnTo>
                  <a:pt x="1394" y="21336"/>
                </a:lnTo>
                <a:close/>
              </a:path>
            </a:pathLst>
          </a:custGeom>
          <a:ln w="9728">
            <a:solidFill>
              <a:srgbClr val="00AB4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2" name="object 352"/>
          <p:cNvSpPr/>
          <p:nvPr/>
        </p:nvSpPr>
        <p:spPr>
          <a:xfrm>
            <a:off x="6514248" y="9874497"/>
            <a:ext cx="61446" cy="61463"/>
          </a:xfrm>
          <a:custGeom>
            <a:avLst/>
            <a:gdLst/>
            <a:ahLst/>
            <a:cxnLst/>
            <a:rect l="l" t="t" r="r" b="b"/>
            <a:pathLst>
              <a:path w="61446" h="61463">
                <a:moveTo>
                  <a:pt x="5588" y="12468"/>
                </a:moveTo>
                <a:lnTo>
                  <a:pt x="464" y="23601"/>
                </a:lnTo>
                <a:lnTo>
                  <a:pt x="0" y="35426"/>
                </a:lnTo>
                <a:lnTo>
                  <a:pt x="3971" y="46571"/>
                </a:lnTo>
                <a:lnTo>
                  <a:pt x="12154" y="55662"/>
                </a:lnTo>
                <a:lnTo>
                  <a:pt x="12446" y="55877"/>
                </a:lnTo>
                <a:lnTo>
                  <a:pt x="23580" y="60999"/>
                </a:lnTo>
                <a:lnTo>
                  <a:pt x="35405" y="61463"/>
                </a:lnTo>
                <a:lnTo>
                  <a:pt x="46547" y="57490"/>
                </a:lnTo>
                <a:lnTo>
                  <a:pt x="55634" y="49298"/>
                </a:lnTo>
                <a:lnTo>
                  <a:pt x="55867" y="48981"/>
                </a:lnTo>
                <a:lnTo>
                  <a:pt x="60983" y="37852"/>
                </a:lnTo>
                <a:lnTo>
                  <a:pt x="61446" y="26029"/>
                </a:lnTo>
                <a:lnTo>
                  <a:pt x="57467" y="14882"/>
                </a:lnTo>
                <a:lnTo>
                  <a:pt x="49257" y="5786"/>
                </a:lnTo>
                <a:lnTo>
                  <a:pt x="48984" y="5585"/>
                </a:lnTo>
                <a:lnTo>
                  <a:pt x="37856" y="462"/>
                </a:lnTo>
                <a:lnTo>
                  <a:pt x="26039" y="0"/>
                </a:lnTo>
                <a:lnTo>
                  <a:pt x="14899" y="3977"/>
                </a:lnTo>
                <a:lnTo>
                  <a:pt x="5805" y="12174"/>
                </a:lnTo>
                <a:lnTo>
                  <a:pt x="5588" y="12468"/>
                </a:lnTo>
                <a:close/>
              </a:path>
            </a:pathLst>
          </a:custGeom>
          <a:ln w="9728">
            <a:solidFill>
              <a:srgbClr val="3A75B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3" name="object 353"/>
          <p:cNvSpPr/>
          <p:nvPr/>
        </p:nvSpPr>
        <p:spPr>
          <a:xfrm>
            <a:off x="6444530" y="10196454"/>
            <a:ext cx="61352" cy="61348"/>
          </a:xfrm>
          <a:custGeom>
            <a:avLst/>
            <a:gdLst/>
            <a:ahLst/>
            <a:cxnLst/>
            <a:rect l="l" t="t" r="r" b="b"/>
            <a:pathLst>
              <a:path w="61352" h="61348">
                <a:moveTo>
                  <a:pt x="12415" y="5544"/>
                </a:moveTo>
                <a:lnTo>
                  <a:pt x="4098" y="14552"/>
                </a:lnTo>
                <a:lnTo>
                  <a:pt x="0" y="25650"/>
                </a:lnTo>
                <a:lnTo>
                  <a:pt x="333" y="37475"/>
                </a:lnTo>
                <a:lnTo>
                  <a:pt x="5313" y="48662"/>
                </a:lnTo>
                <a:lnTo>
                  <a:pt x="5531" y="48965"/>
                </a:lnTo>
                <a:lnTo>
                  <a:pt x="14551" y="57255"/>
                </a:lnTo>
                <a:lnTo>
                  <a:pt x="25655" y="61348"/>
                </a:lnTo>
                <a:lnTo>
                  <a:pt x="37480" y="61017"/>
                </a:lnTo>
                <a:lnTo>
                  <a:pt x="48661" y="56036"/>
                </a:lnTo>
                <a:lnTo>
                  <a:pt x="48940" y="55836"/>
                </a:lnTo>
                <a:lnTo>
                  <a:pt x="57251" y="46818"/>
                </a:lnTo>
                <a:lnTo>
                  <a:pt x="61352" y="35711"/>
                </a:lnTo>
                <a:lnTo>
                  <a:pt x="61026" y="23885"/>
                </a:lnTo>
                <a:lnTo>
                  <a:pt x="56056" y="12709"/>
                </a:lnTo>
                <a:lnTo>
                  <a:pt x="55836" y="12402"/>
                </a:lnTo>
                <a:lnTo>
                  <a:pt x="46825" y="4093"/>
                </a:lnTo>
                <a:lnTo>
                  <a:pt x="35721" y="0"/>
                </a:lnTo>
                <a:lnTo>
                  <a:pt x="23895" y="338"/>
                </a:lnTo>
                <a:lnTo>
                  <a:pt x="12718" y="5326"/>
                </a:lnTo>
                <a:lnTo>
                  <a:pt x="12415" y="5544"/>
                </a:lnTo>
                <a:close/>
              </a:path>
            </a:pathLst>
          </a:custGeom>
          <a:ln w="9728">
            <a:solidFill>
              <a:srgbClr val="EF862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4" name="object 354"/>
          <p:cNvSpPr/>
          <p:nvPr/>
        </p:nvSpPr>
        <p:spPr>
          <a:xfrm>
            <a:off x="6180096" y="9822627"/>
            <a:ext cx="62091" cy="62057"/>
          </a:xfrm>
          <a:custGeom>
            <a:avLst/>
            <a:gdLst/>
            <a:ahLst/>
            <a:cxnLst/>
            <a:rect l="l" t="t" r="r" b="b"/>
            <a:pathLst>
              <a:path w="62091" h="62057">
                <a:moveTo>
                  <a:pt x="21422" y="1471"/>
                </a:moveTo>
                <a:lnTo>
                  <a:pt x="10471" y="7698"/>
                </a:lnTo>
                <a:lnTo>
                  <a:pt x="3100" y="17390"/>
                </a:lnTo>
                <a:lnTo>
                  <a:pt x="0" y="29192"/>
                </a:lnTo>
                <a:lnTo>
                  <a:pt x="1470" y="40625"/>
                </a:lnTo>
                <a:lnTo>
                  <a:pt x="7713" y="51575"/>
                </a:lnTo>
                <a:lnTo>
                  <a:pt x="17394" y="58950"/>
                </a:lnTo>
                <a:lnTo>
                  <a:pt x="29177" y="62057"/>
                </a:lnTo>
                <a:lnTo>
                  <a:pt x="40650" y="60576"/>
                </a:lnTo>
                <a:lnTo>
                  <a:pt x="51611" y="54329"/>
                </a:lnTo>
                <a:lnTo>
                  <a:pt x="58987" y="44643"/>
                </a:lnTo>
                <a:lnTo>
                  <a:pt x="62091" y="32860"/>
                </a:lnTo>
                <a:lnTo>
                  <a:pt x="60614" y="21422"/>
                </a:lnTo>
                <a:lnTo>
                  <a:pt x="54360" y="10471"/>
                </a:lnTo>
                <a:lnTo>
                  <a:pt x="44669" y="3102"/>
                </a:lnTo>
                <a:lnTo>
                  <a:pt x="32879" y="0"/>
                </a:lnTo>
                <a:lnTo>
                  <a:pt x="21422" y="1471"/>
                </a:lnTo>
                <a:close/>
              </a:path>
            </a:pathLst>
          </a:custGeom>
          <a:ln w="9728">
            <a:solidFill>
              <a:srgbClr val="C6332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5" name="object 355"/>
          <p:cNvSpPr/>
          <p:nvPr/>
        </p:nvSpPr>
        <p:spPr>
          <a:xfrm>
            <a:off x="6277486" y="9995959"/>
            <a:ext cx="62179" cy="62191"/>
          </a:xfrm>
          <a:custGeom>
            <a:avLst/>
            <a:gdLst/>
            <a:ahLst/>
            <a:cxnLst/>
            <a:rect l="l" t="t" r="r" b="b"/>
            <a:pathLst>
              <a:path w="62179" h="62191">
                <a:moveTo>
                  <a:pt x="31089" y="0"/>
                </a:moveTo>
                <a:lnTo>
                  <a:pt x="17283" y="3228"/>
                </a:lnTo>
                <a:lnTo>
                  <a:pt x="6649" y="11884"/>
                </a:lnTo>
                <a:lnTo>
                  <a:pt x="723" y="24421"/>
                </a:lnTo>
                <a:lnTo>
                  <a:pt x="0" y="31127"/>
                </a:lnTo>
                <a:lnTo>
                  <a:pt x="3219" y="44908"/>
                </a:lnTo>
                <a:lnTo>
                  <a:pt x="11870" y="55542"/>
                </a:lnTo>
                <a:lnTo>
                  <a:pt x="24410" y="61472"/>
                </a:lnTo>
                <a:lnTo>
                  <a:pt x="31089" y="62191"/>
                </a:lnTo>
                <a:lnTo>
                  <a:pt x="44897" y="58963"/>
                </a:lnTo>
                <a:lnTo>
                  <a:pt x="55538" y="50308"/>
                </a:lnTo>
                <a:lnTo>
                  <a:pt x="61464" y="37776"/>
                </a:lnTo>
                <a:lnTo>
                  <a:pt x="62179" y="31127"/>
                </a:lnTo>
                <a:lnTo>
                  <a:pt x="58953" y="17313"/>
                </a:lnTo>
                <a:lnTo>
                  <a:pt x="50307" y="6664"/>
                </a:lnTo>
                <a:lnTo>
                  <a:pt x="37786" y="725"/>
                </a:lnTo>
                <a:lnTo>
                  <a:pt x="31089" y="0"/>
                </a:lnTo>
                <a:close/>
              </a:path>
            </a:pathLst>
          </a:custGeom>
          <a:ln w="9728">
            <a:solidFill>
              <a:srgbClr val="F9DB2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6" name="object 356"/>
          <p:cNvSpPr/>
          <p:nvPr/>
        </p:nvSpPr>
        <p:spPr>
          <a:xfrm>
            <a:off x="6163525" y="10154087"/>
            <a:ext cx="61461" cy="61477"/>
          </a:xfrm>
          <a:custGeom>
            <a:avLst/>
            <a:gdLst/>
            <a:ahLst/>
            <a:cxnLst/>
            <a:rect l="l" t="t" r="r" b="b"/>
            <a:pathLst>
              <a:path w="61461" h="61477">
                <a:moveTo>
                  <a:pt x="49019" y="5606"/>
                </a:moveTo>
                <a:lnTo>
                  <a:pt x="37873" y="477"/>
                </a:lnTo>
                <a:lnTo>
                  <a:pt x="26045" y="0"/>
                </a:lnTo>
                <a:lnTo>
                  <a:pt x="14900" y="3958"/>
                </a:lnTo>
                <a:lnTo>
                  <a:pt x="5803" y="12138"/>
                </a:lnTo>
                <a:lnTo>
                  <a:pt x="5572" y="12451"/>
                </a:lnTo>
                <a:lnTo>
                  <a:pt x="462" y="23611"/>
                </a:lnTo>
                <a:lnTo>
                  <a:pt x="0" y="35441"/>
                </a:lnTo>
                <a:lnTo>
                  <a:pt x="3978" y="46578"/>
                </a:lnTo>
                <a:lnTo>
                  <a:pt x="12192" y="55657"/>
                </a:lnTo>
                <a:lnTo>
                  <a:pt x="12468" y="55859"/>
                </a:lnTo>
                <a:lnTo>
                  <a:pt x="23597" y="61000"/>
                </a:lnTo>
                <a:lnTo>
                  <a:pt x="35418" y="61477"/>
                </a:lnTo>
                <a:lnTo>
                  <a:pt x="46561" y="57515"/>
                </a:lnTo>
                <a:lnTo>
                  <a:pt x="55658" y="49337"/>
                </a:lnTo>
                <a:lnTo>
                  <a:pt x="55877" y="49040"/>
                </a:lnTo>
                <a:lnTo>
                  <a:pt x="60995" y="37884"/>
                </a:lnTo>
                <a:lnTo>
                  <a:pt x="61461" y="26054"/>
                </a:lnTo>
                <a:lnTo>
                  <a:pt x="57495" y="14914"/>
                </a:lnTo>
                <a:lnTo>
                  <a:pt x="49317" y="5825"/>
                </a:lnTo>
                <a:lnTo>
                  <a:pt x="49019" y="560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7" name="object 357"/>
          <p:cNvSpPr/>
          <p:nvPr/>
        </p:nvSpPr>
        <p:spPr>
          <a:xfrm>
            <a:off x="6163525" y="10154087"/>
            <a:ext cx="61461" cy="61477"/>
          </a:xfrm>
          <a:custGeom>
            <a:avLst/>
            <a:gdLst/>
            <a:ahLst/>
            <a:cxnLst/>
            <a:rect l="l" t="t" r="r" b="b"/>
            <a:pathLst>
              <a:path w="61461" h="61477">
                <a:moveTo>
                  <a:pt x="49019" y="5606"/>
                </a:moveTo>
                <a:lnTo>
                  <a:pt x="37873" y="477"/>
                </a:lnTo>
                <a:lnTo>
                  <a:pt x="26045" y="0"/>
                </a:lnTo>
                <a:lnTo>
                  <a:pt x="14900" y="3958"/>
                </a:lnTo>
                <a:lnTo>
                  <a:pt x="5803" y="12138"/>
                </a:lnTo>
                <a:lnTo>
                  <a:pt x="5572" y="12451"/>
                </a:lnTo>
                <a:lnTo>
                  <a:pt x="462" y="23611"/>
                </a:lnTo>
                <a:lnTo>
                  <a:pt x="0" y="35441"/>
                </a:lnTo>
                <a:lnTo>
                  <a:pt x="3978" y="46578"/>
                </a:lnTo>
                <a:lnTo>
                  <a:pt x="12192" y="55657"/>
                </a:lnTo>
                <a:lnTo>
                  <a:pt x="12468" y="55859"/>
                </a:lnTo>
                <a:lnTo>
                  <a:pt x="23597" y="61000"/>
                </a:lnTo>
                <a:lnTo>
                  <a:pt x="35418" y="61477"/>
                </a:lnTo>
                <a:lnTo>
                  <a:pt x="46561" y="57515"/>
                </a:lnTo>
                <a:lnTo>
                  <a:pt x="55658" y="49337"/>
                </a:lnTo>
                <a:lnTo>
                  <a:pt x="55877" y="49040"/>
                </a:lnTo>
                <a:lnTo>
                  <a:pt x="60995" y="37884"/>
                </a:lnTo>
                <a:lnTo>
                  <a:pt x="61461" y="26054"/>
                </a:lnTo>
                <a:lnTo>
                  <a:pt x="57495" y="14914"/>
                </a:lnTo>
                <a:lnTo>
                  <a:pt x="49317" y="5825"/>
                </a:lnTo>
                <a:lnTo>
                  <a:pt x="49019" y="5606"/>
                </a:lnTo>
                <a:close/>
              </a:path>
            </a:pathLst>
          </a:custGeom>
          <a:ln w="9728">
            <a:solidFill>
              <a:srgbClr val="AB60A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8" name="object 358"/>
          <p:cNvSpPr/>
          <p:nvPr/>
        </p:nvSpPr>
        <p:spPr>
          <a:xfrm>
            <a:off x="6016339" y="10215944"/>
            <a:ext cx="61345" cy="61332"/>
          </a:xfrm>
          <a:custGeom>
            <a:avLst/>
            <a:gdLst/>
            <a:ahLst/>
            <a:cxnLst/>
            <a:rect l="l" t="t" r="r" b="b"/>
            <a:pathLst>
              <a:path w="61345" h="61332">
                <a:moveTo>
                  <a:pt x="55822" y="12396"/>
                </a:moveTo>
                <a:lnTo>
                  <a:pt x="46808" y="4097"/>
                </a:lnTo>
                <a:lnTo>
                  <a:pt x="35709" y="0"/>
                </a:lnTo>
                <a:lnTo>
                  <a:pt x="23883" y="326"/>
                </a:lnTo>
                <a:lnTo>
                  <a:pt x="12690" y="5296"/>
                </a:lnTo>
                <a:lnTo>
                  <a:pt x="12388" y="5512"/>
                </a:lnTo>
                <a:lnTo>
                  <a:pt x="4088" y="14533"/>
                </a:lnTo>
                <a:lnTo>
                  <a:pt x="0" y="25638"/>
                </a:lnTo>
                <a:lnTo>
                  <a:pt x="343" y="37459"/>
                </a:lnTo>
                <a:lnTo>
                  <a:pt x="5341" y="48628"/>
                </a:lnTo>
                <a:lnTo>
                  <a:pt x="5543" y="48908"/>
                </a:lnTo>
                <a:lnTo>
                  <a:pt x="14549" y="57234"/>
                </a:lnTo>
                <a:lnTo>
                  <a:pt x="25649" y="61332"/>
                </a:lnTo>
                <a:lnTo>
                  <a:pt x="37475" y="60993"/>
                </a:lnTo>
                <a:lnTo>
                  <a:pt x="48658" y="56006"/>
                </a:lnTo>
                <a:lnTo>
                  <a:pt x="48939" y="55804"/>
                </a:lnTo>
                <a:lnTo>
                  <a:pt x="57246" y="46798"/>
                </a:lnTo>
                <a:lnTo>
                  <a:pt x="61345" y="35695"/>
                </a:lnTo>
                <a:lnTo>
                  <a:pt x="61015" y="23868"/>
                </a:lnTo>
                <a:lnTo>
                  <a:pt x="56034" y="12690"/>
                </a:lnTo>
                <a:lnTo>
                  <a:pt x="55822" y="1239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9" name="object 359"/>
          <p:cNvSpPr/>
          <p:nvPr/>
        </p:nvSpPr>
        <p:spPr>
          <a:xfrm>
            <a:off x="6016339" y="10215944"/>
            <a:ext cx="61345" cy="61332"/>
          </a:xfrm>
          <a:custGeom>
            <a:avLst/>
            <a:gdLst/>
            <a:ahLst/>
            <a:cxnLst/>
            <a:rect l="l" t="t" r="r" b="b"/>
            <a:pathLst>
              <a:path w="61345" h="61332">
                <a:moveTo>
                  <a:pt x="55822" y="12396"/>
                </a:moveTo>
                <a:lnTo>
                  <a:pt x="46808" y="4097"/>
                </a:lnTo>
                <a:lnTo>
                  <a:pt x="35709" y="0"/>
                </a:lnTo>
                <a:lnTo>
                  <a:pt x="23883" y="326"/>
                </a:lnTo>
                <a:lnTo>
                  <a:pt x="12690" y="5296"/>
                </a:lnTo>
                <a:lnTo>
                  <a:pt x="12388" y="5512"/>
                </a:lnTo>
                <a:lnTo>
                  <a:pt x="4088" y="14533"/>
                </a:lnTo>
                <a:lnTo>
                  <a:pt x="0" y="25638"/>
                </a:lnTo>
                <a:lnTo>
                  <a:pt x="343" y="37459"/>
                </a:lnTo>
                <a:lnTo>
                  <a:pt x="5341" y="48628"/>
                </a:lnTo>
                <a:lnTo>
                  <a:pt x="5543" y="48908"/>
                </a:lnTo>
                <a:lnTo>
                  <a:pt x="14549" y="57234"/>
                </a:lnTo>
                <a:lnTo>
                  <a:pt x="25649" y="61332"/>
                </a:lnTo>
                <a:lnTo>
                  <a:pt x="37475" y="60993"/>
                </a:lnTo>
                <a:lnTo>
                  <a:pt x="48658" y="56006"/>
                </a:lnTo>
                <a:lnTo>
                  <a:pt x="48939" y="55804"/>
                </a:lnTo>
                <a:lnTo>
                  <a:pt x="57246" y="46798"/>
                </a:lnTo>
                <a:lnTo>
                  <a:pt x="61345" y="35695"/>
                </a:lnTo>
                <a:lnTo>
                  <a:pt x="61015" y="23868"/>
                </a:lnTo>
                <a:lnTo>
                  <a:pt x="56034" y="12690"/>
                </a:lnTo>
                <a:lnTo>
                  <a:pt x="55822" y="12396"/>
                </a:lnTo>
                <a:close/>
              </a:path>
            </a:pathLst>
          </a:custGeom>
          <a:ln w="9728">
            <a:solidFill>
              <a:srgbClr val="EC299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0" name="object 360"/>
          <p:cNvSpPr/>
          <p:nvPr/>
        </p:nvSpPr>
        <p:spPr>
          <a:xfrm>
            <a:off x="6062495" y="10103732"/>
            <a:ext cx="62075" cy="62068"/>
          </a:xfrm>
          <a:custGeom>
            <a:avLst/>
            <a:gdLst/>
            <a:ahLst/>
            <a:cxnLst/>
            <a:rect l="l" t="t" r="r" b="b"/>
            <a:pathLst>
              <a:path w="62075" h="62068">
                <a:moveTo>
                  <a:pt x="60591" y="21446"/>
                </a:moveTo>
                <a:lnTo>
                  <a:pt x="54351" y="10482"/>
                </a:lnTo>
                <a:lnTo>
                  <a:pt x="44667" y="3105"/>
                </a:lnTo>
                <a:lnTo>
                  <a:pt x="32885" y="0"/>
                </a:lnTo>
                <a:lnTo>
                  <a:pt x="21424" y="1482"/>
                </a:lnTo>
                <a:lnTo>
                  <a:pt x="10466" y="7711"/>
                </a:lnTo>
                <a:lnTo>
                  <a:pt x="3096" y="17404"/>
                </a:lnTo>
                <a:lnTo>
                  <a:pt x="0" y="29205"/>
                </a:lnTo>
                <a:lnTo>
                  <a:pt x="1472" y="40623"/>
                </a:lnTo>
                <a:lnTo>
                  <a:pt x="7701" y="51584"/>
                </a:lnTo>
                <a:lnTo>
                  <a:pt x="17376" y="58962"/>
                </a:lnTo>
                <a:lnTo>
                  <a:pt x="29154" y="62068"/>
                </a:lnTo>
                <a:lnTo>
                  <a:pt x="40639" y="60575"/>
                </a:lnTo>
                <a:lnTo>
                  <a:pt x="51602" y="54347"/>
                </a:lnTo>
                <a:lnTo>
                  <a:pt x="58977" y="44658"/>
                </a:lnTo>
                <a:lnTo>
                  <a:pt x="62075" y="32867"/>
                </a:lnTo>
                <a:lnTo>
                  <a:pt x="60591" y="2144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1" name="object 361"/>
          <p:cNvSpPr/>
          <p:nvPr/>
        </p:nvSpPr>
        <p:spPr>
          <a:xfrm>
            <a:off x="6062495" y="10103732"/>
            <a:ext cx="62075" cy="62068"/>
          </a:xfrm>
          <a:custGeom>
            <a:avLst/>
            <a:gdLst/>
            <a:ahLst/>
            <a:cxnLst/>
            <a:rect l="l" t="t" r="r" b="b"/>
            <a:pathLst>
              <a:path w="62075" h="62068">
                <a:moveTo>
                  <a:pt x="60591" y="21446"/>
                </a:moveTo>
                <a:lnTo>
                  <a:pt x="54351" y="10482"/>
                </a:lnTo>
                <a:lnTo>
                  <a:pt x="44667" y="3105"/>
                </a:lnTo>
                <a:lnTo>
                  <a:pt x="32885" y="0"/>
                </a:lnTo>
                <a:lnTo>
                  <a:pt x="21424" y="1482"/>
                </a:lnTo>
                <a:lnTo>
                  <a:pt x="10466" y="7711"/>
                </a:lnTo>
                <a:lnTo>
                  <a:pt x="3096" y="17404"/>
                </a:lnTo>
                <a:lnTo>
                  <a:pt x="0" y="29205"/>
                </a:lnTo>
                <a:lnTo>
                  <a:pt x="1472" y="40623"/>
                </a:lnTo>
                <a:lnTo>
                  <a:pt x="7701" y="51584"/>
                </a:lnTo>
                <a:lnTo>
                  <a:pt x="17376" y="58962"/>
                </a:lnTo>
                <a:lnTo>
                  <a:pt x="29154" y="62068"/>
                </a:lnTo>
                <a:lnTo>
                  <a:pt x="40639" y="60575"/>
                </a:lnTo>
                <a:lnTo>
                  <a:pt x="51602" y="54347"/>
                </a:lnTo>
                <a:lnTo>
                  <a:pt x="58977" y="44658"/>
                </a:lnTo>
                <a:lnTo>
                  <a:pt x="62075" y="32867"/>
                </a:lnTo>
                <a:lnTo>
                  <a:pt x="60591" y="21446"/>
                </a:lnTo>
                <a:close/>
              </a:path>
            </a:pathLst>
          </a:custGeom>
          <a:ln w="9728">
            <a:solidFill>
              <a:srgbClr val="78BE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2" name="object 362"/>
          <p:cNvSpPr/>
          <p:nvPr/>
        </p:nvSpPr>
        <p:spPr>
          <a:xfrm>
            <a:off x="6048521" y="9878253"/>
            <a:ext cx="61906" cy="61898"/>
          </a:xfrm>
          <a:custGeom>
            <a:avLst/>
            <a:gdLst/>
            <a:ahLst/>
            <a:cxnLst/>
            <a:rect l="l" t="t" r="r" b="b"/>
            <a:pathLst>
              <a:path w="61906" h="61898">
                <a:moveTo>
                  <a:pt x="60525" y="40550"/>
                </a:moveTo>
                <a:lnTo>
                  <a:pt x="61906" y="28006"/>
                </a:lnTo>
                <a:lnTo>
                  <a:pt x="58394" y="16339"/>
                </a:lnTo>
                <a:lnTo>
                  <a:pt x="50669" y="6903"/>
                </a:lnTo>
                <a:lnTo>
                  <a:pt x="40561" y="1396"/>
                </a:lnTo>
                <a:lnTo>
                  <a:pt x="28028" y="0"/>
                </a:lnTo>
                <a:lnTo>
                  <a:pt x="16364" y="3499"/>
                </a:lnTo>
                <a:lnTo>
                  <a:pt x="6922" y="11211"/>
                </a:lnTo>
                <a:lnTo>
                  <a:pt x="1394" y="21335"/>
                </a:lnTo>
                <a:lnTo>
                  <a:pt x="0" y="33864"/>
                </a:lnTo>
                <a:lnTo>
                  <a:pt x="3502" y="45521"/>
                </a:lnTo>
                <a:lnTo>
                  <a:pt x="11215" y="54963"/>
                </a:lnTo>
                <a:lnTo>
                  <a:pt x="21333" y="60502"/>
                </a:lnTo>
                <a:lnTo>
                  <a:pt x="33861" y="61898"/>
                </a:lnTo>
                <a:lnTo>
                  <a:pt x="45525" y="58403"/>
                </a:lnTo>
                <a:lnTo>
                  <a:pt x="54975" y="50696"/>
                </a:lnTo>
                <a:lnTo>
                  <a:pt x="60525" y="405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3" name="object 363"/>
          <p:cNvSpPr/>
          <p:nvPr/>
        </p:nvSpPr>
        <p:spPr>
          <a:xfrm>
            <a:off x="6048521" y="9878253"/>
            <a:ext cx="61906" cy="61898"/>
          </a:xfrm>
          <a:custGeom>
            <a:avLst/>
            <a:gdLst/>
            <a:ahLst/>
            <a:cxnLst/>
            <a:rect l="l" t="t" r="r" b="b"/>
            <a:pathLst>
              <a:path w="61906" h="61898">
                <a:moveTo>
                  <a:pt x="60525" y="40550"/>
                </a:moveTo>
                <a:lnTo>
                  <a:pt x="61906" y="28006"/>
                </a:lnTo>
                <a:lnTo>
                  <a:pt x="58394" y="16339"/>
                </a:lnTo>
                <a:lnTo>
                  <a:pt x="50669" y="6903"/>
                </a:lnTo>
                <a:lnTo>
                  <a:pt x="40561" y="1396"/>
                </a:lnTo>
                <a:lnTo>
                  <a:pt x="28028" y="0"/>
                </a:lnTo>
                <a:lnTo>
                  <a:pt x="16364" y="3499"/>
                </a:lnTo>
                <a:lnTo>
                  <a:pt x="6922" y="11211"/>
                </a:lnTo>
                <a:lnTo>
                  <a:pt x="1394" y="21335"/>
                </a:lnTo>
                <a:lnTo>
                  <a:pt x="0" y="33864"/>
                </a:lnTo>
                <a:lnTo>
                  <a:pt x="3502" y="45521"/>
                </a:lnTo>
                <a:lnTo>
                  <a:pt x="11215" y="54963"/>
                </a:lnTo>
                <a:lnTo>
                  <a:pt x="21333" y="60502"/>
                </a:lnTo>
                <a:lnTo>
                  <a:pt x="33861" y="61898"/>
                </a:lnTo>
                <a:lnTo>
                  <a:pt x="45525" y="58403"/>
                </a:lnTo>
                <a:lnTo>
                  <a:pt x="54975" y="50696"/>
                </a:lnTo>
                <a:lnTo>
                  <a:pt x="60525" y="40550"/>
                </a:lnTo>
                <a:close/>
              </a:path>
            </a:pathLst>
          </a:custGeom>
          <a:ln w="9728">
            <a:solidFill>
              <a:srgbClr val="564F9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4" name="object 364"/>
          <p:cNvSpPr/>
          <p:nvPr/>
        </p:nvSpPr>
        <p:spPr>
          <a:xfrm>
            <a:off x="6228766" y="9697869"/>
            <a:ext cx="62074" cy="62075"/>
          </a:xfrm>
          <a:custGeom>
            <a:avLst/>
            <a:gdLst/>
            <a:ahLst/>
            <a:cxnLst/>
            <a:rect l="l" t="t" r="r" b="b"/>
            <a:pathLst>
              <a:path w="62074" h="62075">
                <a:moveTo>
                  <a:pt x="40643" y="60608"/>
                </a:moveTo>
                <a:lnTo>
                  <a:pt x="51606" y="54357"/>
                </a:lnTo>
                <a:lnTo>
                  <a:pt x="58977" y="44656"/>
                </a:lnTo>
                <a:lnTo>
                  <a:pt x="62074" y="32860"/>
                </a:lnTo>
                <a:lnTo>
                  <a:pt x="60607" y="21454"/>
                </a:lnTo>
                <a:lnTo>
                  <a:pt x="54364" y="10483"/>
                </a:lnTo>
                <a:lnTo>
                  <a:pt x="44675" y="3104"/>
                </a:lnTo>
                <a:lnTo>
                  <a:pt x="32890" y="0"/>
                </a:lnTo>
                <a:lnTo>
                  <a:pt x="21440" y="1476"/>
                </a:lnTo>
                <a:lnTo>
                  <a:pt x="10479" y="7715"/>
                </a:lnTo>
                <a:lnTo>
                  <a:pt x="3103" y="17405"/>
                </a:lnTo>
                <a:lnTo>
                  <a:pt x="0" y="29194"/>
                </a:lnTo>
                <a:lnTo>
                  <a:pt x="1476" y="40631"/>
                </a:lnTo>
                <a:lnTo>
                  <a:pt x="7714" y="51586"/>
                </a:lnTo>
                <a:lnTo>
                  <a:pt x="17405" y="58965"/>
                </a:lnTo>
                <a:lnTo>
                  <a:pt x="29198" y="62075"/>
                </a:lnTo>
                <a:lnTo>
                  <a:pt x="40643" y="6060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5" name="object 365"/>
          <p:cNvSpPr/>
          <p:nvPr/>
        </p:nvSpPr>
        <p:spPr>
          <a:xfrm>
            <a:off x="6228766" y="9697869"/>
            <a:ext cx="62074" cy="62075"/>
          </a:xfrm>
          <a:custGeom>
            <a:avLst/>
            <a:gdLst/>
            <a:ahLst/>
            <a:cxnLst/>
            <a:rect l="l" t="t" r="r" b="b"/>
            <a:pathLst>
              <a:path w="62074" h="62075">
                <a:moveTo>
                  <a:pt x="40643" y="60608"/>
                </a:moveTo>
                <a:lnTo>
                  <a:pt x="51606" y="54357"/>
                </a:lnTo>
                <a:lnTo>
                  <a:pt x="58977" y="44656"/>
                </a:lnTo>
                <a:lnTo>
                  <a:pt x="62074" y="32860"/>
                </a:lnTo>
                <a:lnTo>
                  <a:pt x="60607" y="21454"/>
                </a:lnTo>
                <a:lnTo>
                  <a:pt x="54364" y="10483"/>
                </a:lnTo>
                <a:lnTo>
                  <a:pt x="44675" y="3104"/>
                </a:lnTo>
                <a:lnTo>
                  <a:pt x="32890" y="0"/>
                </a:lnTo>
                <a:lnTo>
                  <a:pt x="21440" y="1476"/>
                </a:lnTo>
                <a:lnTo>
                  <a:pt x="10479" y="7715"/>
                </a:lnTo>
                <a:lnTo>
                  <a:pt x="3103" y="17405"/>
                </a:lnTo>
                <a:lnTo>
                  <a:pt x="0" y="29194"/>
                </a:lnTo>
                <a:lnTo>
                  <a:pt x="1476" y="40631"/>
                </a:lnTo>
                <a:lnTo>
                  <a:pt x="7714" y="51586"/>
                </a:lnTo>
                <a:lnTo>
                  <a:pt x="17405" y="58965"/>
                </a:lnTo>
                <a:lnTo>
                  <a:pt x="29198" y="62075"/>
                </a:lnTo>
                <a:lnTo>
                  <a:pt x="40643" y="60608"/>
                </a:lnTo>
                <a:close/>
              </a:path>
            </a:pathLst>
          </a:custGeom>
          <a:ln w="9728">
            <a:solidFill>
              <a:srgbClr val="ECA0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6" name="object 366"/>
          <p:cNvSpPr/>
          <p:nvPr/>
        </p:nvSpPr>
        <p:spPr>
          <a:xfrm>
            <a:off x="6432053" y="9831328"/>
            <a:ext cx="39635" cy="39639"/>
          </a:xfrm>
          <a:custGeom>
            <a:avLst/>
            <a:gdLst/>
            <a:ahLst/>
            <a:cxnLst/>
            <a:rect l="l" t="t" r="r" b="b"/>
            <a:pathLst>
              <a:path w="39635" h="39639">
                <a:moveTo>
                  <a:pt x="8186" y="35843"/>
                </a:moveTo>
                <a:lnTo>
                  <a:pt x="19558" y="39639"/>
                </a:lnTo>
                <a:lnTo>
                  <a:pt x="30802" y="36313"/>
                </a:lnTo>
                <a:lnTo>
                  <a:pt x="35847" y="31449"/>
                </a:lnTo>
                <a:lnTo>
                  <a:pt x="39635" y="20052"/>
                </a:lnTo>
                <a:lnTo>
                  <a:pt x="36311" y="8809"/>
                </a:lnTo>
                <a:lnTo>
                  <a:pt x="31478" y="3788"/>
                </a:lnTo>
                <a:lnTo>
                  <a:pt x="20088" y="0"/>
                </a:lnTo>
                <a:lnTo>
                  <a:pt x="8831" y="3303"/>
                </a:lnTo>
                <a:lnTo>
                  <a:pt x="3766" y="8144"/>
                </a:lnTo>
                <a:lnTo>
                  <a:pt x="0" y="19546"/>
                </a:lnTo>
                <a:lnTo>
                  <a:pt x="3326" y="30791"/>
                </a:lnTo>
                <a:lnTo>
                  <a:pt x="8186" y="3584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7" name="object 367"/>
          <p:cNvSpPr/>
          <p:nvPr/>
        </p:nvSpPr>
        <p:spPr>
          <a:xfrm>
            <a:off x="6432053" y="9831328"/>
            <a:ext cx="39635" cy="39639"/>
          </a:xfrm>
          <a:custGeom>
            <a:avLst/>
            <a:gdLst/>
            <a:ahLst/>
            <a:cxnLst/>
            <a:rect l="l" t="t" r="r" b="b"/>
            <a:pathLst>
              <a:path w="39635" h="39639">
                <a:moveTo>
                  <a:pt x="8186" y="35843"/>
                </a:moveTo>
                <a:lnTo>
                  <a:pt x="19558" y="39639"/>
                </a:lnTo>
                <a:lnTo>
                  <a:pt x="30802" y="36313"/>
                </a:lnTo>
                <a:lnTo>
                  <a:pt x="35847" y="31449"/>
                </a:lnTo>
                <a:lnTo>
                  <a:pt x="39635" y="20052"/>
                </a:lnTo>
                <a:lnTo>
                  <a:pt x="36311" y="8809"/>
                </a:lnTo>
                <a:lnTo>
                  <a:pt x="31478" y="3788"/>
                </a:lnTo>
                <a:lnTo>
                  <a:pt x="20088" y="0"/>
                </a:lnTo>
                <a:lnTo>
                  <a:pt x="8831" y="3303"/>
                </a:lnTo>
                <a:lnTo>
                  <a:pt x="3766" y="8144"/>
                </a:lnTo>
                <a:lnTo>
                  <a:pt x="0" y="19546"/>
                </a:lnTo>
                <a:lnTo>
                  <a:pt x="3326" y="30791"/>
                </a:lnTo>
                <a:lnTo>
                  <a:pt x="8186" y="35843"/>
                </a:lnTo>
                <a:close/>
              </a:path>
            </a:pathLst>
          </a:custGeom>
          <a:ln w="4864">
            <a:solidFill>
              <a:srgbClr val="EC60A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8" name="object 368"/>
          <p:cNvSpPr/>
          <p:nvPr/>
        </p:nvSpPr>
        <p:spPr>
          <a:xfrm>
            <a:off x="6505860" y="9976196"/>
            <a:ext cx="39649" cy="39636"/>
          </a:xfrm>
          <a:custGeom>
            <a:avLst/>
            <a:gdLst/>
            <a:ahLst/>
            <a:cxnLst/>
            <a:rect l="l" t="t" r="r" b="b"/>
            <a:pathLst>
              <a:path w="39649" h="39636">
                <a:moveTo>
                  <a:pt x="0" y="19812"/>
                </a:moveTo>
                <a:lnTo>
                  <a:pt x="4829" y="32795"/>
                </a:lnTo>
                <a:lnTo>
                  <a:pt x="16793" y="39408"/>
                </a:lnTo>
                <a:lnTo>
                  <a:pt x="19812" y="39636"/>
                </a:lnTo>
                <a:lnTo>
                  <a:pt x="32778" y="34816"/>
                </a:lnTo>
                <a:lnTo>
                  <a:pt x="39417" y="22854"/>
                </a:lnTo>
                <a:lnTo>
                  <a:pt x="39649" y="19812"/>
                </a:lnTo>
                <a:lnTo>
                  <a:pt x="34807" y="6857"/>
                </a:lnTo>
                <a:lnTo>
                  <a:pt x="22837" y="230"/>
                </a:lnTo>
                <a:lnTo>
                  <a:pt x="19812" y="0"/>
                </a:lnTo>
                <a:lnTo>
                  <a:pt x="6840" y="4840"/>
                </a:lnTo>
                <a:lnTo>
                  <a:pt x="226" y="16808"/>
                </a:lnTo>
                <a:lnTo>
                  <a:pt x="0" y="1981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9" name="object 369"/>
          <p:cNvSpPr/>
          <p:nvPr/>
        </p:nvSpPr>
        <p:spPr>
          <a:xfrm>
            <a:off x="6505860" y="9976196"/>
            <a:ext cx="39649" cy="39636"/>
          </a:xfrm>
          <a:custGeom>
            <a:avLst/>
            <a:gdLst/>
            <a:ahLst/>
            <a:cxnLst/>
            <a:rect l="l" t="t" r="r" b="b"/>
            <a:pathLst>
              <a:path w="39649" h="39636">
                <a:moveTo>
                  <a:pt x="0" y="19812"/>
                </a:moveTo>
                <a:lnTo>
                  <a:pt x="4829" y="32795"/>
                </a:lnTo>
                <a:lnTo>
                  <a:pt x="16793" y="39408"/>
                </a:lnTo>
                <a:lnTo>
                  <a:pt x="19812" y="39636"/>
                </a:lnTo>
                <a:lnTo>
                  <a:pt x="32778" y="34816"/>
                </a:lnTo>
                <a:lnTo>
                  <a:pt x="39417" y="22854"/>
                </a:lnTo>
                <a:lnTo>
                  <a:pt x="39649" y="19812"/>
                </a:lnTo>
                <a:lnTo>
                  <a:pt x="34807" y="6857"/>
                </a:lnTo>
                <a:lnTo>
                  <a:pt x="22837" y="230"/>
                </a:lnTo>
                <a:lnTo>
                  <a:pt x="19812" y="0"/>
                </a:lnTo>
                <a:lnTo>
                  <a:pt x="6840" y="4840"/>
                </a:lnTo>
                <a:lnTo>
                  <a:pt x="226" y="16808"/>
                </a:lnTo>
                <a:lnTo>
                  <a:pt x="0" y="19812"/>
                </a:lnTo>
                <a:close/>
              </a:path>
            </a:pathLst>
          </a:custGeom>
          <a:ln w="4864">
            <a:solidFill>
              <a:srgbClr val="564F9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0" name="object 370"/>
          <p:cNvSpPr/>
          <p:nvPr/>
        </p:nvSpPr>
        <p:spPr>
          <a:xfrm>
            <a:off x="6399410" y="10080616"/>
            <a:ext cx="37680" cy="37693"/>
          </a:xfrm>
          <a:custGeom>
            <a:avLst/>
            <a:gdLst/>
            <a:ahLst/>
            <a:cxnLst/>
            <a:rect l="l" t="t" r="r" b="b"/>
            <a:pathLst>
              <a:path w="37680" h="37693">
                <a:moveTo>
                  <a:pt x="0" y="12738"/>
                </a:moveTo>
                <a:lnTo>
                  <a:pt x="16" y="25046"/>
                </a:lnTo>
                <a:lnTo>
                  <a:pt x="7113" y="34815"/>
                </a:lnTo>
                <a:lnTo>
                  <a:pt x="12725" y="37693"/>
                </a:lnTo>
                <a:lnTo>
                  <a:pt x="25063" y="37654"/>
                </a:lnTo>
                <a:lnTo>
                  <a:pt x="34835" y="30546"/>
                </a:lnTo>
                <a:lnTo>
                  <a:pt x="37680" y="24968"/>
                </a:lnTo>
                <a:lnTo>
                  <a:pt x="37650" y="12633"/>
                </a:lnTo>
                <a:lnTo>
                  <a:pt x="30551" y="2862"/>
                </a:lnTo>
                <a:lnTo>
                  <a:pt x="24955" y="0"/>
                </a:lnTo>
                <a:lnTo>
                  <a:pt x="12631" y="9"/>
                </a:lnTo>
                <a:lnTo>
                  <a:pt x="2870" y="7105"/>
                </a:lnTo>
                <a:lnTo>
                  <a:pt x="0" y="1273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1" name="object 371"/>
          <p:cNvSpPr/>
          <p:nvPr/>
        </p:nvSpPr>
        <p:spPr>
          <a:xfrm>
            <a:off x="6399410" y="10080616"/>
            <a:ext cx="37680" cy="37693"/>
          </a:xfrm>
          <a:custGeom>
            <a:avLst/>
            <a:gdLst/>
            <a:ahLst/>
            <a:cxnLst/>
            <a:rect l="l" t="t" r="r" b="b"/>
            <a:pathLst>
              <a:path w="37680" h="37693">
                <a:moveTo>
                  <a:pt x="0" y="12738"/>
                </a:moveTo>
                <a:lnTo>
                  <a:pt x="16" y="25046"/>
                </a:lnTo>
                <a:lnTo>
                  <a:pt x="7113" y="34815"/>
                </a:lnTo>
                <a:lnTo>
                  <a:pt x="12725" y="37693"/>
                </a:lnTo>
                <a:lnTo>
                  <a:pt x="25063" y="37654"/>
                </a:lnTo>
                <a:lnTo>
                  <a:pt x="34835" y="30546"/>
                </a:lnTo>
                <a:lnTo>
                  <a:pt x="37680" y="24968"/>
                </a:lnTo>
                <a:lnTo>
                  <a:pt x="37650" y="12633"/>
                </a:lnTo>
                <a:lnTo>
                  <a:pt x="30551" y="2862"/>
                </a:lnTo>
                <a:lnTo>
                  <a:pt x="24955" y="0"/>
                </a:lnTo>
                <a:lnTo>
                  <a:pt x="12631" y="9"/>
                </a:lnTo>
                <a:lnTo>
                  <a:pt x="2870" y="7105"/>
                </a:lnTo>
                <a:lnTo>
                  <a:pt x="0" y="12738"/>
                </a:lnTo>
                <a:close/>
              </a:path>
            </a:pathLst>
          </a:custGeom>
          <a:ln w="4864">
            <a:solidFill>
              <a:srgbClr val="00AB4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2" name="object 372"/>
          <p:cNvSpPr/>
          <p:nvPr/>
        </p:nvSpPr>
        <p:spPr>
          <a:xfrm>
            <a:off x="6234983" y="9921526"/>
            <a:ext cx="39626" cy="39648"/>
          </a:xfrm>
          <a:custGeom>
            <a:avLst/>
            <a:gdLst/>
            <a:ahLst/>
            <a:cxnLst/>
            <a:rect l="l" t="t" r="r" b="b"/>
            <a:pathLst>
              <a:path w="39626" h="39648">
                <a:moveTo>
                  <a:pt x="3792" y="8166"/>
                </a:moveTo>
                <a:lnTo>
                  <a:pt x="0" y="19555"/>
                </a:lnTo>
                <a:lnTo>
                  <a:pt x="3318" y="30795"/>
                </a:lnTo>
                <a:lnTo>
                  <a:pt x="8186" y="35852"/>
                </a:lnTo>
                <a:lnTo>
                  <a:pt x="19558" y="39648"/>
                </a:lnTo>
                <a:lnTo>
                  <a:pt x="30802" y="36322"/>
                </a:lnTo>
                <a:lnTo>
                  <a:pt x="35846" y="31458"/>
                </a:lnTo>
                <a:lnTo>
                  <a:pt x="39626" y="20070"/>
                </a:lnTo>
                <a:lnTo>
                  <a:pt x="36304" y="8821"/>
                </a:lnTo>
                <a:lnTo>
                  <a:pt x="31452" y="3772"/>
                </a:lnTo>
                <a:lnTo>
                  <a:pt x="20060" y="0"/>
                </a:lnTo>
                <a:lnTo>
                  <a:pt x="8810" y="3333"/>
                </a:lnTo>
                <a:lnTo>
                  <a:pt x="3792" y="8166"/>
                </a:lnTo>
                <a:close/>
              </a:path>
            </a:pathLst>
          </a:custGeom>
          <a:ln w="4864">
            <a:solidFill>
              <a:srgbClr val="3A75B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3" name="object 373"/>
          <p:cNvSpPr/>
          <p:nvPr/>
        </p:nvSpPr>
        <p:spPr>
          <a:xfrm>
            <a:off x="6481420" y="10121783"/>
            <a:ext cx="38182" cy="38175"/>
          </a:xfrm>
          <a:custGeom>
            <a:avLst/>
            <a:gdLst/>
            <a:ahLst/>
            <a:cxnLst/>
            <a:rect l="l" t="t" r="r" b="b"/>
            <a:pathLst>
              <a:path w="38182" h="38175">
                <a:moveTo>
                  <a:pt x="7448" y="3060"/>
                </a:moveTo>
                <a:lnTo>
                  <a:pt x="329" y="12712"/>
                </a:lnTo>
                <a:lnTo>
                  <a:pt x="0" y="24425"/>
                </a:lnTo>
                <a:lnTo>
                  <a:pt x="3067" y="30758"/>
                </a:lnTo>
                <a:lnTo>
                  <a:pt x="12735" y="37866"/>
                </a:lnTo>
                <a:lnTo>
                  <a:pt x="24467" y="38175"/>
                </a:lnTo>
                <a:lnTo>
                  <a:pt x="30753" y="35127"/>
                </a:lnTo>
                <a:lnTo>
                  <a:pt x="37870" y="25449"/>
                </a:lnTo>
                <a:lnTo>
                  <a:pt x="38182" y="13724"/>
                </a:lnTo>
                <a:lnTo>
                  <a:pt x="35134" y="7454"/>
                </a:lnTo>
                <a:lnTo>
                  <a:pt x="25472" y="321"/>
                </a:lnTo>
                <a:lnTo>
                  <a:pt x="13749" y="0"/>
                </a:lnTo>
                <a:lnTo>
                  <a:pt x="7448" y="3060"/>
                </a:lnTo>
                <a:close/>
              </a:path>
            </a:pathLst>
          </a:custGeom>
          <a:ln w="4864">
            <a:solidFill>
              <a:srgbClr val="EF862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4" name="object 374"/>
          <p:cNvSpPr/>
          <p:nvPr/>
        </p:nvSpPr>
        <p:spPr>
          <a:xfrm>
            <a:off x="6379279" y="9989225"/>
            <a:ext cx="39667" cy="39646"/>
          </a:xfrm>
          <a:custGeom>
            <a:avLst/>
            <a:gdLst/>
            <a:ahLst/>
            <a:cxnLst/>
            <a:rect l="l" t="t" r="r" b="b"/>
            <a:pathLst>
              <a:path w="39667" h="39646">
                <a:moveTo>
                  <a:pt x="13707" y="978"/>
                </a:moveTo>
                <a:lnTo>
                  <a:pt x="3743" y="8246"/>
                </a:lnTo>
                <a:lnTo>
                  <a:pt x="0" y="19718"/>
                </a:lnTo>
                <a:lnTo>
                  <a:pt x="982" y="25946"/>
                </a:lnTo>
                <a:lnTo>
                  <a:pt x="8272" y="35912"/>
                </a:lnTo>
                <a:lnTo>
                  <a:pt x="19767" y="39646"/>
                </a:lnTo>
                <a:lnTo>
                  <a:pt x="25950" y="38684"/>
                </a:lnTo>
                <a:lnTo>
                  <a:pt x="35928" y="31383"/>
                </a:lnTo>
                <a:lnTo>
                  <a:pt x="39667" y="19915"/>
                </a:lnTo>
                <a:lnTo>
                  <a:pt x="38688" y="13716"/>
                </a:lnTo>
                <a:lnTo>
                  <a:pt x="31409" y="3741"/>
                </a:lnTo>
                <a:lnTo>
                  <a:pt x="19940" y="0"/>
                </a:lnTo>
                <a:lnTo>
                  <a:pt x="13707" y="978"/>
                </a:lnTo>
                <a:close/>
              </a:path>
            </a:pathLst>
          </a:custGeom>
          <a:ln w="4864">
            <a:solidFill>
              <a:srgbClr val="C6332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5" name="object 375"/>
          <p:cNvSpPr/>
          <p:nvPr/>
        </p:nvSpPr>
        <p:spPr>
          <a:xfrm>
            <a:off x="6326789" y="10155242"/>
            <a:ext cx="39636" cy="39636"/>
          </a:xfrm>
          <a:custGeom>
            <a:avLst/>
            <a:gdLst/>
            <a:ahLst/>
            <a:cxnLst/>
            <a:rect l="l" t="t" r="r" b="b"/>
            <a:pathLst>
              <a:path w="39636" h="39636">
                <a:moveTo>
                  <a:pt x="19824" y="0"/>
                </a:moveTo>
                <a:lnTo>
                  <a:pt x="6858" y="4834"/>
                </a:lnTo>
                <a:lnTo>
                  <a:pt x="231" y="16800"/>
                </a:lnTo>
                <a:lnTo>
                  <a:pt x="0" y="19837"/>
                </a:lnTo>
                <a:lnTo>
                  <a:pt x="4826" y="32780"/>
                </a:lnTo>
                <a:lnTo>
                  <a:pt x="16796" y="39406"/>
                </a:lnTo>
                <a:lnTo>
                  <a:pt x="19824" y="39636"/>
                </a:lnTo>
                <a:lnTo>
                  <a:pt x="32788" y="34806"/>
                </a:lnTo>
                <a:lnTo>
                  <a:pt x="39410" y="22837"/>
                </a:lnTo>
                <a:lnTo>
                  <a:pt x="39636" y="19837"/>
                </a:lnTo>
                <a:lnTo>
                  <a:pt x="34801" y="6862"/>
                </a:lnTo>
                <a:lnTo>
                  <a:pt x="22846" y="230"/>
                </a:lnTo>
                <a:lnTo>
                  <a:pt x="19824" y="0"/>
                </a:lnTo>
                <a:close/>
              </a:path>
            </a:pathLst>
          </a:custGeom>
          <a:ln w="4864">
            <a:solidFill>
              <a:srgbClr val="F9DB2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6" name="object 376"/>
          <p:cNvSpPr/>
          <p:nvPr/>
        </p:nvSpPr>
        <p:spPr>
          <a:xfrm>
            <a:off x="6272433" y="10147453"/>
            <a:ext cx="37693" cy="37706"/>
          </a:xfrm>
          <a:custGeom>
            <a:avLst/>
            <a:gdLst/>
            <a:ahLst/>
            <a:cxnLst/>
            <a:rect l="l" t="t" r="r" b="b"/>
            <a:pathLst>
              <a:path w="37693" h="37706">
                <a:moveTo>
                  <a:pt x="24955" y="0"/>
                </a:moveTo>
                <a:lnTo>
                  <a:pt x="12632" y="24"/>
                </a:lnTo>
                <a:lnTo>
                  <a:pt x="2865" y="7124"/>
                </a:lnTo>
                <a:lnTo>
                  <a:pt x="0" y="12725"/>
                </a:lnTo>
                <a:lnTo>
                  <a:pt x="21" y="25046"/>
                </a:lnTo>
                <a:lnTo>
                  <a:pt x="7112" y="34824"/>
                </a:lnTo>
                <a:lnTo>
                  <a:pt x="12725" y="37706"/>
                </a:lnTo>
                <a:lnTo>
                  <a:pt x="25058" y="37661"/>
                </a:lnTo>
                <a:lnTo>
                  <a:pt x="34840" y="30555"/>
                </a:lnTo>
                <a:lnTo>
                  <a:pt x="37693" y="24980"/>
                </a:lnTo>
                <a:lnTo>
                  <a:pt x="37668" y="12635"/>
                </a:lnTo>
                <a:lnTo>
                  <a:pt x="30574" y="2867"/>
                </a:lnTo>
                <a:lnTo>
                  <a:pt x="2495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7" name="object 377"/>
          <p:cNvSpPr/>
          <p:nvPr/>
        </p:nvSpPr>
        <p:spPr>
          <a:xfrm>
            <a:off x="6272433" y="10147453"/>
            <a:ext cx="37693" cy="37706"/>
          </a:xfrm>
          <a:custGeom>
            <a:avLst/>
            <a:gdLst/>
            <a:ahLst/>
            <a:cxnLst/>
            <a:rect l="l" t="t" r="r" b="b"/>
            <a:pathLst>
              <a:path w="37693" h="37706">
                <a:moveTo>
                  <a:pt x="24955" y="0"/>
                </a:moveTo>
                <a:lnTo>
                  <a:pt x="12632" y="24"/>
                </a:lnTo>
                <a:lnTo>
                  <a:pt x="2865" y="7124"/>
                </a:lnTo>
                <a:lnTo>
                  <a:pt x="0" y="12725"/>
                </a:lnTo>
                <a:lnTo>
                  <a:pt x="21" y="25046"/>
                </a:lnTo>
                <a:lnTo>
                  <a:pt x="7112" y="34824"/>
                </a:lnTo>
                <a:lnTo>
                  <a:pt x="12725" y="37706"/>
                </a:lnTo>
                <a:lnTo>
                  <a:pt x="25058" y="37661"/>
                </a:lnTo>
                <a:lnTo>
                  <a:pt x="34840" y="30555"/>
                </a:lnTo>
                <a:lnTo>
                  <a:pt x="37693" y="24980"/>
                </a:lnTo>
                <a:lnTo>
                  <a:pt x="37668" y="12635"/>
                </a:lnTo>
                <a:lnTo>
                  <a:pt x="30574" y="2867"/>
                </a:lnTo>
                <a:lnTo>
                  <a:pt x="24955" y="0"/>
                </a:lnTo>
                <a:close/>
              </a:path>
            </a:pathLst>
          </a:custGeom>
          <a:ln w="4864">
            <a:solidFill>
              <a:srgbClr val="00A89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8" name="object 378"/>
          <p:cNvSpPr/>
          <p:nvPr/>
        </p:nvSpPr>
        <p:spPr>
          <a:xfrm>
            <a:off x="6182682" y="10082153"/>
            <a:ext cx="38164" cy="38158"/>
          </a:xfrm>
          <a:custGeom>
            <a:avLst/>
            <a:gdLst/>
            <a:ahLst/>
            <a:cxnLst/>
            <a:rect l="l" t="t" r="r" b="b"/>
            <a:pathLst>
              <a:path w="38164" h="38158">
                <a:moveTo>
                  <a:pt x="35108" y="7455"/>
                </a:moveTo>
                <a:lnTo>
                  <a:pt x="25448" y="328"/>
                </a:lnTo>
                <a:lnTo>
                  <a:pt x="13744" y="0"/>
                </a:lnTo>
                <a:lnTo>
                  <a:pt x="7422" y="3074"/>
                </a:lnTo>
                <a:lnTo>
                  <a:pt x="304" y="12734"/>
                </a:lnTo>
                <a:lnTo>
                  <a:pt x="0" y="24461"/>
                </a:lnTo>
                <a:lnTo>
                  <a:pt x="3053" y="30735"/>
                </a:lnTo>
                <a:lnTo>
                  <a:pt x="12708" y="37853"/>
                </a:lnTo>
                <a:lnTo>
                  <a:pt x="24451" y="38158"/>
                </a:lnTo>
                <a:lnTo>
                  <a:pt x="30713" y="35129"/>
                </a:lnTo>
                <a:lnTo>
                  <a:pt x="37842" y="25463"/>
                </a:lnTo>
                <a:lnTo>
                  <a:pt x="38164" y="13741"/>
                </a:lnTo>
                <a:lnTo>
                  <a:pt x="35108" y="745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9" name="object 379"/>
          <p:cNvSpPr/>
          <p:nvPr/>
        </p:nvSpPr>
        <p:spPr>
          <a:xfrm>
            <a:off x="6182682" y="10082153"/>
            <a:ext cx="38164" cy="38158"/>
          </a:xfrm>
          <a:custGeom>
            <a:avLst/>
            <a:gdLst/>
            <a:ahLst/>
            <a:cxnLst/>
            <a:rect l="l" t="t" r="r" b="b"/>
            <a:pathLst>
              <a:path w="38164" h="38158">
                <a:moveTo>
                  <a:pt x="35108" y="7455"/>
                </a:moveTo>
                <a:lnTo>
                  <a:pt x="25448" y="328"/>
                </a:lnTo>
                <a:lnTo>
                  <a:pt x="13744" y="0"/>
                </a:lnTo>
                <a:lnTo>
                  <a:pt x="7422" y="3074"/>
                </a:lnTo>
                <a:lnTo>
                  <a:pt x="304" y="12734"/>
                </a:lnTo>
                <a:lnTo>
                  <a:pt x="0" y="24461"/>
                </a:lnTo>
                <a:lnTo>
                  <a:pt x="3053" y="30735"/>
                </a:lnTo>
                <a:lnTo>
                  <a:pt x="12708" y="37853"/>
                </a:lnTo>
                <a:lnTo>
                  <a:pt x="24451" y="38158"/>
                </a:lnTo>
                <a:lnTo>
                  <a:pt x="30713" y="35129"/>
                </a:lnTo>
                <a:lnTo>
                  <a:pt x="37842" y="25463"/>
                </a:lnTo>
                <a:lnTo>
                  <a:pt x="38164" y="13741"/>
                </a:lnTo>
                <a:lnTo>
                  <a:pt x="35108" y="7455"/>
                </a:lnTo>
                <a:close/>
              </a:path>
            </a:pathLst>
          </a:custGeom>
          <a:ln w="4864">
            <a:solidFill>
              <a:srgbClr val="EC299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0" name="object 380"/>
          <p:cNvSpPr/>
          <p:nvPr/>
        </p:nvSpPr>
        <p:spPr>
          <a:xfrm>
            <a:off x="6133798" y="9973110"/>
            <a:ext cx="39639" cy="39653"/>
          </a:xfrm>
          <a:custGeom>
            <a:avLst/>
            <a:gdLst/>
            <a:ahLst/>
            <a:cxnLst/>
            <a:rect l="l" t="t" r="r" b="b"/>
            <a:pathLst>
              <a:path w="39639" h="39653">
                <a:moveTo>
                  <a:pt x="38661" y="13720"/>
                </a:moveTo>
                <a:lnTo>
                  <a:pt x="31388" y="3748"/>
                </a:lnTo>
                <a:lnTo>
                  <a:pt x="19929" y="0"/>
                </a:lnTo>
                <a:lnTo>
                  <a:pt x="13693" y="982"/>
                </a:lnTo>
                <a:lnTo>
                  <a:pt x="3727" y="8272"/>
                </a:lnTo>
                <a:lnTo>
                  <a:pt x="0" y="19762"/>
                </a:lnTo>
                <a:lnTo>
                  <a:pt x="967" y="25937"/>
                </a:lnTo>
                <a:lnTo>
                  <a:pt x="8232" y="35907"/>
                </a:lnTo>
                <a:lnTo>
                  <a:pt x="19708" y="39653"/>
                </a:lnTo>
                <a:lnTo>
                  <a:pt x="25948" y="38675"/>
                </a:lnTo>
                <a:lnTo>
                  <a:pt x="35906" y="31398"/>
                </a:lnTo>
                <a:lnTo>
                  <a:pt x="39639" y="19915"/>
                </a:lnTo>
                <a:lnTo>
                  <a:pt x="38661" y="1372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1" name="object 381"/>
          <p:cNvSpPr/>
          <p:nvPr/>
        </p:nvSpPr>
        <p:spPr>
          <a:xfrm>
            <a:off x="6133798" y="9973110"/>
            <a:ext cx="39639" cy="39653"/>
          </a:xfrm>
          <a:custGeom>
            <a:avLst/>
            <a:gdLst/>
            <a:ahLst/>
            <a:cxnLst/>
            <a:rect l="l" t="t" r="r" b="b"/>
            <a:pathLst>
              <a:path w="39639" h="39653">
                <a:moveTo>
                  <a:pt x="38661" y="13720"/>
                </a:moveTo>
                <a:lnTo>
                  <a:pt x="31388" y="3748"/>
                </a:lnTo>
                <a:lnTo>
                  <a:pt x="19929" y="0"/>
                </a:lnTo>
                <a:lnTo>
                  <a:pt x="13693" y="982"/>
                </a:lnTo>
                <a:lnTo>
                  <a:pt x="3727" y="8272"/>
                </a:lnTo>
                <a:lnTo>
                  <a:pt x="0" y="19762"/>
                </a:lnTo>
                <a:lnTo>
                  <a:pt x="967" y="25937"/>
                </a:lnTo>
                <a:lnTo>
                  <a:pt x="8232" y="35907"/>
                </a:lnTo>
                <a:lnTo>
                  <a:pt x="19708" y="39653"/>
                </a:lnTo>
                <a:lnTo>
                  <a:pt x="25948" y="38675"/>
                </a:lnTo>
                <a:lnTo>
                  <a:pt x="35906" y="31398"/>
                </a:lnTo>
                <a:lnTo>
                  <a:pt x="39639" y="19915"/>
                </a:lnTo>
                <a:lnTo>
                  <a:pt x="38661" y="13720"/>
                </a:lnTo>
                <a:close/>
              </a:path>
            </a:pathLst>
          </a:custGeom>
          <a:ln w="4864">
            <a:solidFill>
              <a:srgbClr val="78BE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2" name="object 382"/>
          <p:cNvSpPr/>
          <p:nvPr/>
        </p:nvSpPr>
        <p:spPr>
          <a:xfrm>
            <a:off x="6368059" y="9905861"/>
            <a:ext cx="39636" cy="39649"/>
          </a:xfrm>
          <a:custGeom>
            <a:avLst/>
            <a:gdLst/>
            <a:ahLst/>
            <a:cxnLst/>
            <a:rect l="l" t="t" r="r" b="b"/>
            <a:pathLst>
              <a:path w="39636" h="39649">
                <a:moveTo>
                  <a:pt x="39636" y="19837"/>
                </a:moveTo>
                <a:lnTo>
                  <a:pt x="34809" y="6873"/>
                </a:lnTo>
                <a:lnTo>
                  <a:pt x="22848" y="233"/>
                </a:lnTo>
                <a:lnTo>
                  <a:pt x="19799" y="0"/>
                </a:lnTo>
                <a:lnTo>
                  <a:pt x="6843" y="4837"/>
                </a:lnTo>
                <a:lnTo>
                  <a:pt x="227" y="16815"/>
                </a:lnTo>
                <a:lnTo>
                  <a:pt x="0" y="19824"/>
                </a:lnTo>
                <a:lnTo>
                  <a:pt x="4835" y="32796"/>
                </a:lnTo>
                <a:lnTo>
                  <a:pt x="16796" y="39422"/>
                </a:lnTo>
                <a:lnTo>
                  <a:pt x="19799" y="39649"/>
                </a:lnTo>
                <a:lnTo>
                  <a:pt x="32779" y="34814"/>
                </a:lnTo>
                <a:lnTo>
                  <a:pt x="39406" y="22858"/>
                </a:lnTo>
                <a:lnTo>
                  <a:pt x="39636" y="1983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3" name="object 383"/>
          <p:cNvSpPr/>
          <p:nvPr/>
        </p:nvSpPr>
        <p:spPr>
          <a:xfrm>
            <a:off x="6368059" y="9905861"/>
            <a:ext cx="39636" cy="39649"/>
          </a:xfrm>
          <a:custGeom>
            <a:avLst/>
            <a:gdLst/>
            <a:ahLst/>
            <a:cxnLst/>
            <a:rect l="l" t="t" r="r" b="b"/>
            <a:pathLst>
              <a:path w="39636" h="39649">
                <a:moveTo>
                  <a:pt x="39636" y="19837"/>
                </a:moveTo>
                <a:lnTo>
                  <a:pt x="34809" y="6873"/>
                </a:lnTo>
                <a:lnTo>
                  <a:pt x="22848" y="233"/>
                </a:lnTo>
                <a:lnTo>
                  <a:pt x="19799" y="0"/>
                </a:lnTo>
                <a:lnTo>
                  <a:pt x="6843" y="4837"/>
                </a:lnTo>
                <a:lnTo>
                  <a:pt x="227" y="16815"/>
                </a:lnTo>
                <a:lnTo>
                  <a:pt x="0" y="19824"/>
                </a:lnTo>
                <a:lnTo>
                  <a:pt x="4835" y="32796"/>
                </a:lnTo>
                <a:lnTo>
                  <a:pt x="16796" y="39422"/>
                </a:lnTo>
                <a:lnTo>
                  <a:pt x="19799" y="39649"/>
                </a:lnTo>
                <a:lnTo>
                  <a:pt x="32779" y="34814"/>
                </a:lnTo>
                <a:lnTo>
                  <a:pt x="39406" y="22858"/>
                </a:lnTo>
                <a:lnTo>
                  <a:pt x="39636" y="19837"/>
                </a:lnTo>
                <a:close/>
              </a:path>
            </a:pathLst>
          </a:custGeom>
          <a:ln w="4864">
            <a:solidFill>
              <a:srgbClr val="EC6F4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4" name="object 384"/>
          <p:cNvSpPr/>
          <p:nvPr/>
        </p:nvSpPr>
        <p:spPr>
          <a:xfrm>
            <a:off x="6271485" y="9805890"/>
            <a:ext cx="39641" cy="39644"/>
          </a:xfrm>
          <a:custGeom>
            <a:avLst/>
            <a:gdLst/>
            <a:ahLst/>
            <a:cxnLst/>
            <a:rect l="l" t="t" r="r" b="b"/>
            <a:pathLst>
              <a:path w="39641" h="39644">
                <a:moveTo>
                  <a:pt x="25953" y="38673"/>
                </a:moveTo>
                <a:lnTo>
                  <a:pt x="35917" y="31398"/>
                </a:lnTo>
                <a:lnTo>
                  <a:pt x="39641" y="19908"/>
                </a:lnTo>
                <a:lnTo>
                  <a:pt x="38666" y="13692"/>
                </a:lnTo>
                <a:lnTo>
                  <a:pt x="31384" y="3731"/>
                </a:lnTo>
                <a:lnTo>
                  <a:pt x="19892" y="0"/>
                </a:lnTo>
                <a:lnTo>
                  <a:pt x="13710" y="966"/>
                </a:lnTo>
                <a:lnTo>
                  <a:pt x="3743" y="8246"/>
                </a:lnTo>
                <a:lnTo>
                  <a:pt x="0" y="19729"/>
                </a:lnTo>
                <a:lnTo>
                  <a:pt x="972" y="25960"/>
                </a:lnTo>
                <a:lnTo>
                  <a:pt x="8250" y="35908"/>
                </a:lnTo>
                <a:lnTo>
                  <a:pt x="19742" y="39644"/>
                </a:lnTo>
                <a:lnTo>
                  <a:pt x="25953" y="3867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5" name="object 385"/>
          <p:cNvSpPr/>
          <p:nvPr/>
        </p:nvSpPr>
        <p:spPr>
          <a:xfrm>
            <a:off x="6271485" y="9805890"/>
            <a:ext cx="39641" cy="39644"/>
          </a:xfrm>
          <a:custGeom>
            <a:avLst/>
            <a:gdLst/>
            <a:ahLst/>
            <a:cxnLst/>
            <a:rect l="l" t="t" r="r" b="b"/>
            <a:pathLst>
              <a:path w="39641" h="39644">
                <a:moveTo>
                  <a:pt x="25953" y="38673"/>
                </a:moveTo>
                <a:lnTo>
                  <a:pt x="35917" y="31398"/>
                </a:lnTo>
                <a:lnTo>
                  <a:pt x="39641" y="19908"/>
                </a:lnTo>
                <a:lnTo>
                  <a:pt x="38666" y="13692"/>
                </a:lnTo>
                <a:lnTo>
                  <a:pt x="31384" y="3731"/>
                </a:lnTo>
                <a:lnTo>
                  <a:pt x="19892" y="0"/>
                </a:lnTo>
                <a:lnTo>
                  <a:pt x="13710" y="966"/>
                </a:lnTo>
                <a:lnTo>
                  <a:pt x="3743" y="8246"/>
                </a:lnTo>
                <a:lnTo>
                  <a:pt x="0" y="19729"/>
                </a:lnTo>
                <a:lnTo>
                  <a:pt x="972" y="25960"/>
                </a:lnTo>
                <a:lnTo>
                  <a:pt x="8250" y="35908"/>
                </a:lnTo>
                <a:lnTo>
                  <a:pt x="19742" y="39644"/>
                </a:lnTo>
                <a:lnTo>
                  <a:pt x="25953" y="38673"/>
                </a:lnTo>
                <a:close/>
              </a:path>
            </a:pathLst>
          </a:custGeom>
          <a:ln w="4864">
            <a:solidFill>
              <a:srgbClr val="ECA0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6" name="object 386"/>
          <p:cNvSpPr/>
          <p:nvPr/>
        </p:nvSpPr>
        <p:spPr>
          <a:xfrm>
            <a:off x="6386598" y="9803768"/>
            <a:ext cx="37693" cy="37693"/>
          </a:xfrm>
          <a:custGeom>
            <a:avLst/>
            <a:gdLst/>
            <a:ahLst/>
            <a:cxnLst/>
            <a:rect l="l" t="t" r="r" b="b"/>
            <a:pathLst>
              <a:path w="37693" h="37693">
                <a:moveTo>
                  <a:pt x="12712" y="37693"/>
                </a:moveTo>
                <a:lnTo>
                  <a:pt x="25060" y="37667"/>
                </a:lnTo>
                <a:lnTo>
                  <a:pt x="34834" y="30576"/>
                </a:lnTo>
                <a:lnTo>
                  <a:pt x="37693" y="24980"/>
                </a:lnTo>
                <a:lnTo>
                  <a:pt x="37656" y="12630"/>
                </a:lnTo>
                <a:lnTo>
                  <a:pt x="30559" y="2855"/>
                </a:lnTo>
                <a:lnTo>
                  <a:pt x="24968" y="0"/>
                </a:lnTo>
                <a:lnTo>
                  <a:pt x="12624" y="26"/>
                </a:lnTo>
                <a:lnTo>
                  <a:pt x="2857" y="7123"/>
                </a:lnTo>
                <a:lnTo>
                  <a:pt x="0" y="12712"/>
                </a:lnTo>
                <a:lnTo>
                  <a:pt x="18" y="25056"/>
                </a:lnTo>
                <a:lnTo>
                  <a:pt x="7105" y="34823"/>
                </a:lnTo>
                <a:lnTo>
                  <a:pt x="12712" y="376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7" name="object 387"/>
          <p:cNvSpPr/>
          <p:nvPr/>
        </p:nvSpPr>
        <p:spPr>
          <a:xfrm>
            <a:off x="6386598" y="9803768"/>
            <a:ext cx="37693" cy="37693"/>
          </a:xfrm>
          <a:custGeom>
            <a:avLst/>
            <a:gdLst/>
            <a:ahLst/>
            <a:cxnLst/>
            <a:rect l="l" t="t" r="r" b="b"/>
            <a:pathLst>
              <a:path w="37693" h="37693">
                <a:moveTo>
                  <a:pt x="12712" y="37693"/>
                </a:moveTo>
                <a:lnTo>
                  <a:pt x="25060" y="37667"/>
                </a:lnTo>
                <a:lnTo>
                  <a:pt x="34834" y="30576"/>
                </a:lnTo>
                <a:lnTo>
                  <a:pt x="37693" y="24980"/>
                </a:lnTo>
                <a:lnTo>
                  <a:pt x="37656" y="12630"/>
                </a:lnTo>
                <a:lnTo>
                  <a:pt x="30559" y="2855"/>
                </a:lnTo>
                <a:lnTo>
                  <a:pt x="24968" y="0"/>
                </a:lnTo>
                <a:lnTo>
                  <a:pt x="12624" y="26"/>
                </a:lnTo>
                <a:lnTo>
                  <a:pt x="2857" y="7123"/>
                </a:lnTo>
                <a:lnTo>
                  <a:pt x="0" y="12712"/>
                </a:lnTo>
                <a:lnTo>
                  <a:pt x="18" y="25056"/>
                </a:lnTo>
                <a:lnTo>
                  <a:pt x="7105" y="34823"/>
                </a:lnTo>
                <a:lnTo>
                  <a:pt x="12712" y="37693"/>
                </a:lnTo>
                <a:close/>
              </a:path>
            </a:pathLst>
          </a:custGeom>
          <a:ln w="4864">
            <a:solidFill>
              <a:srgbClr val="F9DB2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8" name="object 388"/>
          <p:cNvSpPr/>
          <p:nvPr/>
        </p:nvSpPr>
        <p:spPr>
          <a:xfrm>
            <a:off x="6746776" y="9784682"/>
            <a:ext cx="63752" cy="63759"/>
          </a:xfrm>
          <a:custGeom>
            <a:avLst/>
            <a:gdLst/>
            <a:ahLst/>
            <a:cxnLst/>
            <a:rect l="l" t="t" r="r" b="b"/>
            <a:pathLst>
              <a:path w="63752" h="63759">
                <a:moveTo>
                  <a:pt x="21976" y="62286"/>
                </a:moveTo>
                <a:lnTo>
                  <a:pt x="34519" y="63759"/>
                </a:lnTo>
                <a:lnTo>
                  <a:pt x="46248" y="60452"/>
                </a:lnTo>
                <a:lnTo>
                  <a:pt x="55890" y="53015"/>
                </a:lnTo>
                <a:lnTo>
                  <a:pt x="62176" y="42097"/>
                </a:lnTo>
                <a:lnTo>
                  <a:pt x="63752" y="29226"/>
                </a:lnTo>
                <a:lnTo>
                  <a:pt x="60439" y="17497"/>
                </a:lnTo>
                <a:lnTo>
                  <a:pt x="52992" y="7855"/>
                </a:lnTo>
                <a:lnTo>
                  <a:pt x="42057" y="1580"/>
                </a:lnTo>
                <a:lnTo>
                  <a:pt x="41750" y="1479"/>
                </a:lnTo>
                <a:lnTo>
                  <a:pt x="29215" y="0"/>
                </a:lnTo>
                <a:lnTo>
                  <a:pt x="17492" y="3305"/>
                </a:lnTo>
                <a:lnTo>
                  <a:pt x="7855" y="10746"/>
                </a:lnTo>
                <a:lnTo>
                  <a:pt x="1577" y="21677"/>
                </a:lnTo>
                <a:lnTo>
                  <a:pt x="1465" y="22015"/>
                </a:lnTo>
                <a:lnTo>
                  <a:pt x="0" y="34561"/>
                </a:lnTo>
                <a:lnTo>
                  <a:pt x="3315" y="46290"/>
                </a:lnTo>
                <a:lnTo>
                  <a:pt x="10763" y="55926"/>
                </a:lnTo>
                <a:lnTo>
                  <a:pt x="21694" y="62194"/>
                </a:lnTo>
                <a:lnTo>
                  <a:pt x="21976" y="6228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9" name="object 389"/>
          <p:cNvSpPr/>
          <p:nvPr/>
        </p:nvSpPr>
        <p:spPr>
          <a:xfrm>
            <a:off x="6746776" y="9784682"/>
            <a:ext cx="63752" cy="63759"/>
          </a:xfrm>
          <a:custGeom>
            <a:avLst/>
            <a:gdLst/>
            <a:ahLst/>
            <a:cxnLst/>
            <a:rect l="l" t="t" r="r" b="b"/>
            <a:pathLst>
              <a:path w="63752" h="63759">
                <a:moveTo>
                  <a:pt x="21976" y="62286"/>
                </a:moveTo>
                <a:lnTo>
                  <a:pt x="34519" y="63759"/>
                </a:lnTo>
                <a:lnTo>
                  <a:pt x="46248" y="60452"/>
                </a:lnTo>
                <a:lnTo>
                  <a:pt x="55890" y="53015"/>
                </a:lnTo>
                <a:lnTo>
                  <a:pt x="62176" y="42097"/>
                </a:lnTo>
                <a:lnTo>
                  <a:pt x="63752" y="29226"/>
                </a:lnTo>
                <a:lnTo>
                  <a:pt x="60439" y="17497"/>
                </a:lnTo>
                <a:lnTo>
                  <a:pt x="52992" y="7855"/>
                </a:lnTo>
                <a:lnTo>
                  <a:pt x="42057" y="1580"/>
                </a:lnTo>
                <a:lnTo>
                  <a:pt x="41750" y="1479"/>
                </a:lnTo>
                <a:lnTo>
                  <a:pt x="29215" y="0"/>
                </a:lnTo>
                <a:lnTo>
                  <a:pt x="17492" y="3305"/>
                </a:lnTo>
                <a:lnTo>
                  <a:pt x="7855" y="10746"/>
                </a:lnTo>
                <a:lnTo>
                  <a:pt x="1577" y="21677"/>
                </a:lnTo>
                <a:lnTo>
                  <a:pt x="1465" y="22015"/>
                </a:lnTo>
                <a:lnTo>
                  <a:pt x="0" y="34561"/>
                </a:lnTo>
                <a:lnTo>
                  <a:pt x="3315" y="46290"/>
                </a:lnTo>
                <a:lnTo>
                  <a:pt x="10763" y="55926"/>
                </a:lnTo>
                <a:lnTo>
                  <a:pt x="21694" y="62194"/>
                </a:lnTo>
                <a:lnTo>
                  <a:pt x="21976" y="62286"/>
                </a:lnTo>
                <a:close/>
              </a:path>
            </a:pathLst>
          </a:custGeom>
          <a:ln w="10020">
            <a:solidFill>
              <a:srgbClr val="F9DB2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0" name="object 390"/>
          <p:cNvSpPr/>
          <p:nvPr/>
        </p:nvSpPr>
        <p:spPr>
          <a:xfrm>
            <a:off x="7179701" y="9752514"/>
            <a:ext cx="63434" cy="63428"/>
          </a:xfrm>
          <a:custGeom>
            <a:avLst/>
            <a:gdLst/>
            <a:ahLst/>
            <a:cxnLst/>
            <a:rect l="l" t="t" r="r" b="b"/>
            <a:pathLst>
              <a:path w="63434" h="63428">
                <a:moveTo>
                  <a:pt x="12938" y="57583"/>
                </a:moveTo>
                <a:lnTo>
                  <a:pt x="24048" y="62774"/>
                </a:lnTo>
                <a:lnTo>
                  <a:pt x="35870" y="63428"/>
                </a:lnTo>
                <a:lnTo>
                  <a:pt x="47109" y="59758"/>
                </a:lnTo>
                <a:lnTo>
                  <a:pt x="56471" y="51973"/>
                </a:lnTo>
                <a:lnTo>
                  <a:pt x="57591" y="50521"/>
                </a:lnTo>
                <a:lnTo>
                  <a:pt x="62776" y="39390"/>
                </a:lnTo>
                <a:lnTo>
                  <a:pt x="63434" y="27557"/>
                </a:lnTo>
                <a:lnTo>
                  <a:pt x="59773" y="16314"/>
                </a:lnTo>
                <a:lnTo>
                  <a:pt x="52001" y="6956"/>
                </a:lnTo>
                <a:lnTo>
                  <a:pt x="50542" y="5830"/>
                </a:lnTo>
                <a:lnTo>
                  <a:pt x="39412" y="654"/>
                </a:lnTo>
                <a:lnTo>
                  <a:pt x="27582" y="0"/>
                </a:lnTo>
                <a:lnTo>
                  <a:pt x="16340" y="3661"/>
                </a:lnTo>
                <a:lnTo>
                  <a:pt x="6972" y="11434"/>
                </a:lnTo>
                <a:lnTo>
                  <a:pt x="5826" y="12917"/>
                </a:lnTo>
                <a:lnTo>
                  <a:pt x="648" y="24037"/>
                </a:lnTo>
                <a:lnTo>
                  <a:pt x="0" y="35869"/>
                </a:lnTo>
                <a:lnTo>
                  <a:pt x="3676" y="47111"/>
                </a:lnTo>
                <a:lnTo>
                  <a:pt x="11474" y="56460"/>
                </a:lnTo>
                <a:lnTo>
                  <a:pt x="12938" y="5758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1" name="object 391"/>
          <p:cNvSpPr/>
          <p:nvPr/>
        </p:nvSpPr>
        <p:spPr>
          <a:xfrm>
            <a:off x="7179701" y="9752514"/>
            <a:ext cx="63434" cy="63428"/>
          </a:xfrm>
          <a:custGeom>
            <a:avLst/>
            <a:gdLst/>
            <a:ahLst/>
            <a:cxnLst/>
            <a:rect l="l" t="t" r="r" b="b"/>
            <a:pathLst>
              <a:path w="63434" h="63428">
                <a:moveTo>
                  <a:pt x="12938" y="57583"/>
                </a:moveTo>
                <a:lnTo>
                  <a:pt x="24048" y="62774"/>
                </a:lnTo>
                <a:lnTo>
                  <a:pt x="35870" y="63428"/>
                </a:lnTo>
                <a:lnTo>
                  <a:pt x="47109" y="59758"/>
                </a:lnTo>
                <a:lnTo>
                  <a:pt x="56471" y="51973"/>
                </a:lnTo>
                <a:lnTo>
                  <a:pt x="57591" y="50521"/>
                </a:lnTo>
                <a:lnTo>
                  <a:pt x="62776" y="39390"/>
                </a:lnTo>
                <a:lnTo>
                  <a:pt x="63434" y="27557"/>
                </a:lnTo>
                <a:lnTo>
                  <a:pt x="59773" y="16314"/>
                </a:lnTo>
                <a:lnTo>
                  <a:pt x="52001" y="6956"/>
                </a:lnTo>
                <a:lnTo>
                  <a:pt x="50542" y="5830"/>
                </a:lnTo>
                <a:lnTo>
                  <a:pt x="39412" y="654"/>
                </a:lnTo>
                <a:lnTo>
                  <a:pt x="27582" y="0"/>
                </a:lnTo>
                <a:lnTo>
                  <a:pt x="16340" y="3661"/>
                </a:lnTo>
                <a:lnTo>
                  <a:pt x="6972" y="11434"/>
                </a:lnTo>
                <a:lnTo>
                  <a:pt x="5826" y="12917"/>
                </a:lnTo>
                <a:lnTo>
                  <a:pt x="648" y="24037"/>
                </a:lnTo>
                <a:lnTo>
                  <a:pt x="0" y="35869"/>
                </a:lnTo>
                <a:lnTo>
                  <a:pt x="3676" y="47111"/>
                </a:lnTo>
                <a:lnTo>
                  <a:pt x="11474" y="56460"/>
                </a:lnTo>
                <a:lnTo>
                  <a:pt x="12938" y="57583"/>
                </a:lnTo>
                <a:close/>
              </a:path>
            </a:pathLst>
          </a:custGeom>
          <a:ln w="10020">
            <a:solidFill>
              <a:srgbClr val="EC258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2" name="object 392"/>
          <p:cNvSpPr/>
          <p:nvPr/>
        </p:nvSpPr>
        <p:spPr>
          <a:xfrm>
            <a:off x="7267822" y="10058793"/>
            <a:ext cx="63776" cy="63755"/>
          </a:xfrm>
          <a:custGeom>
            <a:avLst/>
            <a:gdLst/>
            <a:ahLst/>
            <a:cxnLst/>
            <a:rect l="l" t="t" r="r" b="b"/>
            <a:pathLst>
              <a:path w="63776" h="63755">
                <a:moveTo>
                  <a:pt x="1464" y="21996"/>
                </a:moveTo>
                <a:lnTo>
                  <a:pt x="0" y="34544"/>
                </a:lnTo>
                <a:lnTo>
                  <a:pt x="3315" y="46272"/>
                </a:lnTo>
                <a:lnTo>
                  <a:pt x="10763" y="55908"/>
                </a:lnTo>
                <a:lnTo>
                  <a:pt x="21693" y="62180"/>
                </a:lnTo>
                <a:lnTo>
                  <a:pt x="34525" y="63755"/>
                </a:lnTo>
                <a:lnTo>
                  <a:pt x="46252" y="60451"/>
                </a:lnTo>
                <a:lnTo>
                  <a:pt x="55903" y="53015"/>
                </a:lnTo>
                <a:lnTo>
                  <a:pt x="62199" y="42092"/>
                </a:lnTo>
                <a:lnTo>
                  <a:pt x="62310" y="41757"/>
                </a:lnTo>
                <a:lnTo>
                  <a:pt x="63776" y="29230"/>
                </a:lnTo>
                <a:lnTo>
                  <a:pt x="60465" y="17504"/>
                </a:lnTo>
                <a:lnTo>
                  <a:pt x="53021" y="7856"/>
                </a:lnTo>
                <a:lnTo>
                  <a:pt x="42090" y="1565"/>
                </a:lnTo>
                <a:lnTo>
                  <a:pt x="41774" y="1460"/>
                </a:lnTo>
                <a:lnTo>
                  <a:pt x="29239" y="0"/>
                </a:lnTo>
                <a:lnTo>
                  <a:pt x="17511" y="3311"/>
                </a:lnTo>
                <a:lnTo>
                  <a:pt x="7863" y="10753"/>
                </a:lnTo>
                <a:lnTo>
                  <a:pt x="1567" y="21685"/>
                </a:lnTo>
                <a:lnTo>
                  <a:pt x="1464" y="2199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3" name="object 393"/>
          <p:cNvSpPr/>
          <p:nvPr/>
        </p:nvSpPr>
        <p:spPr>
          <a:xfrm>
            <a:off x="7267822" y="10058793"/>
            <a:ext cx="63776" cy="63755"/>
          </a:xfrm>
          <a:custGeom>
            <a:avLst/>
            <a:gdLst/>
            <a:ahLst/>
            <a:cxnLst/>
            <a:rect l="l" t="t" r="r" b="b"/>
            <a:pathLst>
              <a:path w="63776" h="63755">
                <a:moveTo>
                  <a:pt x="1464" y="21996"/>
                </a:moveTo>
                <a:lnTo>
                  <a:pt x="0" y="34544"/>
                </a:lnTo>
                <a:lnTo>
                  <a:pt x="3315" y="46272"/>
                </a:lnTo>
                <a:lnTo>
                  <a:pt x="10763" y="55908"/>
                </a:lnTo>
                <a:lnTo>
                  <a:pt x="21693" y="62180"/>
                </a:lnTo>
                <a:lnTo>
                  <a:pt x="34525" y="63755"/>
                </a:lnTo>
                <a:lnTo>
                  <a:pt x="46252" y="60451"/>
                </a:lnTo>
                <a:lnTo>
                  <a:pt x="55903" y="53015"/>
                </a:lnTo>
                <a:lnTo>
                  <a:pt x="62199" y="42092"/>
                </a:lnTo>
                <a:lnTo>
                  <a:pt x="62310" y="41757"/>
                </a:lnTo>
                <a:lnTo>
                  <a:pt x="63776" y="29230"/>
                </a:lnTo>
                <a:lnTo>
                  <a:pt x="60465" y="17504"/>
                </a:lnTo>
                <a:lnTo>
                  <a:pt x="53021" y="7856"/>
                </a:lnTo>
                <a:lnTo>
                  <a:pt x="42090" y="1565"/>
                </a:lnTo>
                <a:lnTo>
                  <a:pt x="41774" y="1460"/>
                </a:lnTo>
                <a:lnTo>
                  <a:pt x="29239" y="0"/>
                </a:lnTo>
                <a:lnTo>
                  <a:pt x="17511" y="3311"/>
                </a:lnTo>
                <a:lnTo>
                  <a:pt x="7863" y="10753"/>
                </a:lnTo>
                <a:lnTo>
                  <a:pt x="1567" y="21685"/>
                </a:lnTo>
                <a:lnTo>
                  <a:pt x="1464" y="21996"/>
                </a:lnTo>
                <a:close/>
              </a:path>
            </a:pathLst>
          </a:custGeom>
          <a:ln w="10020">
            <a:solidFill>
              <a:srgbClr val="00AB4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4" name="object 394"/>
          <p:cNvSpPr/>
          <p:nvPr/>
        </p:nvSpPr>
        <p:spPr>
          <a:xfrm>
            <a:off x="7214014" y="9892923"/>
            <a:ext cx="63414" cy="63441"/>
          </a:xfrm>
          <a:custGeom>
            <a:avLst/>
            <a:gdLst/>
            <a:ahLst/>
            <a:cxnLst/>
            <a:rect l="l" t="t" r="r" b="b"/>
            <a:pathLst>
              <a:path w="63414" h="63441">
                <a:moveTo>
                  <a:pt x="5836" y="12920"/>
                </a:moveTo>
                <a:lnTo>
                  <a:pt x="653" y="24042"/>
                </a:lnTo>
                <a:lnTo>
                  <a:pt x="0" y="35866"/>
                </a:lnTo>
                <a:lnTo>
                  <a:pt x="3666" y="47106"/>
                </a:lnTo>
                <a:lnTo>
                  <a:pt x="11441" y="56472"/>
                </a:lnTo>
                <a:lnTo>
                  <a:pt x="12897" y="57599"/>
                </a:lnTo>
                <a:lnTo>
                  <a:pt x="24020" y="62786"/>
                </a:lnTo>
                <a:lnTo>
                  <a:pt x="35844" y="63441"/>
                </a:lnTo>
                <a:lnTo>
                  <a:pt x="47078" y="59770"/>
                </a:lnTo>
                <a:lnTo>
                  <a:pt x="56429" y="51979"/>
                </a:lnTo>
                <a:lnTo>
                  <a:pt x="57576" y="50487"/>
                </a:lnTo>
                <a:lnTo>
                  <a:pt x="62759" y="39378"/>
                </a:lnTo>
                <a:lnTo>
                  <a:pt x="63414" y="27554"/>
                </a:lnTo>
                <a:lnTo>
                  <a:pt x="59741" y="16310"/>
                </a:lnTo>
                <a:lnTo>
                  <a:pt x="51941" y="6942"/>
                </a:lnTo>
                <a:lnTo>
                  <a:pt x="50502" y="5833"/>
                </a:lnTo>
                <a:lnTo>
                  <a:pt x="39386" y="650"/>
                </a:lnTo>
                <a:lnTo>
                  <a:pt x="27563" y="0"/>
                </a:lnTo>
                <a:lnTo>
                  <a:pt x="16324" y="3672"/>
                </a:lnTo>
                <a:lnTo>
                  <a:pt x="6963" y="11459"/>
                </a:lnTo>
                <a:lnTo>
                  <a:pt x="5836" y="12920"/>
                </a:lnTo>
                <a:close/>
              </a:path>
            </a:pathLst>
          </a:custGeom>
          <a:ln w="10020">
            <a:solidFill>
              <a:srgbClr val="3A75B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5" name="object 395"/>
          <p:cNvSpPr/>
          <p:nvPr/>
        </p:nvSpPr>
        <p:spPr>
          <a:xfrm>
            <a:off x="7142478" y="10224437"/>
            <a:ext cx="62902" cy="62891"/>
          </a:xfrm>
          <a:custGeom>
            <a:avLst/>
            <a:gdLst/>
            <a:ahLst/>
            <a:cxnLst/>
            <a:rect l="l" t="t" r="r" b="b"/>
            <a:pathLst>
              <a:path w="62902" h="62891">
                <a:moveTo>
                  <a:pt x="12657" y="5577"/>
                </a:moveTo>
                <a:lnTo>
                  <a:pt x="4280" y="14553"/>
                </a:lnTo>
                <a:lnTo>
                  <a:pt x="0" y="25602"/>
                </a:lnTo>
                <a:lnTo>
                  <a:pt x="12" y="37430"/>
                </a:lnTo>
                <a:lnTo>
                  <a:pt x="4517" y="48744"/>
                </a:lnTo>
                <a:lnTo>
                  <a:pt x="5557" y="50268"/>
                </a:lnTo>
                <a:lnTo>
                  <a:pt x="14543" y="58615"/>
                </a:lnTo>
                <a:lnTo>
                  <a:pt x="25589" y="62891"/>
                </a:lnTo>
                <a:lnTo>
                  <a:pt x="37410" y="62883"/>
                </a:lnTo>
                <a:lnTo>
                  <a:pt x="48719" y="58376"/>
                </a:lnTo>
                <a:lnTo>
                  <a:pt x="50249" y="57329"/>
                </a:lnTo>
                <a:lnTo>
                  <a:pt x="58619" y="48355"/>
                </a:lnTo>
                <a:lnTo>
                  <a:pt x="62902" y="37309"/>
                </a:lnTo>
                <a:lnTo>
                  <a:pt x="62894" y="25484"/>
                </a:lnTo>
                <a:lnTo>
                  <a:pt x="58388" y="14178"/>
                </a:lnTo>
                <a:lnTo>
                  <a:pt x="57335" y="12638"/>
                </a:lnTo>
                <a:lnTo>
                  <a:pt x="48356" y="4274"/>
                </a:lnTo>
                <a:lnTo>
                  <a:pt x="37305" y="0"/>
                </a:lnTo>
                <a:lnTo>
                  <a:pt x="25479" y="19"/>
                </a:lnTo>
                <a:lnTo>
                  <a:pt x="14175" y="4536"/>
                </a:lnTo>
                <a:lnTo>
                  <a:pt x="12657" y="5577"/>
                </a:lnTo>
                <a:close/>
              </a:path>
            </a:pathLst>
          </a:custGeom>
          <a:ln w="10020">
            <a:solidFill>
              <a:srgbClr val="EF862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6" name="object 396"/>
          <p:cNvSpPr/>
          <p:nvPr/>
        </p:nvSpPr>
        <p:spPr>
          <a:xfrm>
            <a:off x="6870334" y="9839711"/>
            <a:ext cx="63723" cy="63700"/>
          </a:xfrm>
          <a:custGeom>
            <a:avLst/>
            <a:gdLst/>
            <a:ahLst/>
            <a:cxnLst/>
            <a:rect l="l" t="t" r="r" b="b"/>
            <a:pathLst>
              <a:path w="63723" h="63700">
                <a:moveTo>
                  <a:pt x="21970" y="1441"/>
                </a:moveTo>
                <a:lnTo>
                  <a:pt x="10970" y="7616"/>
                </a:lnTo>
                <a:lnTo>
                  <a:pt x="3429" y="17189"/>
                </a:lnTo>
                <a:lnTo>
                  <a:pt x="0" y="28883"/>
                </a:lnTo>
                <a:lnTo>
                  <a:pt x="1333" y="41420"/>
                </a:lnTo>
                <a:lnTo>
                  <a:pt x="1435" y="41738"/>
                </a:lnTo>
                <a:lnTo>
                  <a:pt x="7611" y="52729"/>
                </a:lnTo>
                <a:lnTo>
                  <a:pt x="17177" y="60269"/>
                </a:lnTo>
                <a:lnTo>
                  <a:pt x="28865" y="63700"/>
                </a:lnTo>
                <a:lnTo>
                  <a:pt x="41409" y="62368"/>
                </a:lnTo>
                <a:lnTo>
                  <a:pt x="41744" y="62261"/>
                </a:lnTo>
                <a:lnTo>
                  <a:pt x="52754" y="56065"/>
                </a:lnTo>
                <a:lnTo>
                  <a:pt x="60296" y="46495"/>
                </a:lnTo>
                <a:lnTo>
                  <a:pt x="63723" y="34817"/>
                </a:lnTo>
                <a:lnTo>
                  <a:pt x="62387" y="22297"/>
                </a:lnTo>
                <a:lnTo>
                  <a:pt x="62280" y="21964"/>
                </a:lnTo>
                <a:lnTo>
                  <a:pt x="56091" y="10967"/>
                </a:lnTo>
                <a:lnTo>
                  <a:pt x="46523" y="3428"/>
                </a:lnTo>
                <a:lnTo>
                  <a:pt x="34840" y="0"/>
                </a:lnTo>
                <a:lnTo>
                  <a:pt x="22306" y="1334"/>
                </a:lnTo>
                <a:lnTo>
                  <a:pt x="21970" y="1441"/>
                </a:lnTo>
                <a:close/>
              </a:path>
            </a:pathLst>
          </a:custGeom>
          <a:ln w="10020">
            <a:solidFill>
              <a:srgbClr val="C6332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7" name="object 397"/>
          <p:cNvSpPr/>
          <p:nvPr/>
        </p:nvSpPr>
        <p:spPr>
          <a:xfrm>
            <a:off x="6970445" y="10018010"/>
            <a:ext cx="64020" cy="63982"/>
          </a:xfrm>
          <a:custGeom>
            <a:avLst/>
            <a:gdLst/>
            <a:ahLst/>
            <a:cxnLst/>
            <a:rect l="l" t="t" r="r" b="b"/>
            <a:pathLst>
              <a:path w="64020" h="63982">
                <a:moveTo>
                  <a:pt x="32016" y="0"/>
                </a:moveTo>
                <a:lnTo>
                  <a:pt x="18160" y="3141"/>
                </a:lnTo>
                <a:lnTo>
                  <a:pt x="7351" y="11594"/>
                </a:lnTo>
                <a:lnTo>
                  <a:pt x="1035" y="23904"/>
                </a:lnTo>
                <a:lnTo>
                  <a:pt x="0" y="32016"/>
                </a:lnTo>
                <a:lnTo>
                  <a:pt x="3133" y="45828"/>
                </a:lnTo>
                <a:lnTo>
                  <a:pt x="11588" y="56629"/>
                </a:lnTo>
                <a:lnTo>
                  <a:pt x="23911" y="62948"/>
                </a:lnTo>
                <a:lnTo>
                  <a:pt x="32016" y="63982"/>
                </a:lnTo>
                <a:lnTo>
                  <a:pt x="45854" y="60838"/>
                </a:lnTo>
                <a:lnTo>
                  <a:pt x="56670" y="52380"/>
                </a:lnTo>
                <a:lnTo>
                  <a:pt x="62992" y="40072"/>
                </a:lnTo>
                <a:lnTo>
                  <a:pt x="64020" y="32016"/>
                </a:lnTo>
                <a:lnTo>
                  <a:pt x="60874" y="18169"/>
                </a:lnTo>
                <a:lnTo>
                  <a:pt x="52413" y="7356"/>
                </a:lnTo>
                <a:lnTo>
                  <a:pt x="40107" y="1035"/>
                </a:lnTo>
                <a:lnTo>
                  <a:pt x="32016" y="0"/>
                </a:lnTo>
                <a:close/>
              </a:path>
            </a:pathLst>
          </a:custGeom>
          <a:ln w="10020">
            <a:solidFill>
              <a:srgbClr val="F9DB2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8" name="object 398"/>
          <p:cNvSpPr/>
          <p:nvPr/>
        </p:nvSpPr>
        <p:spPr>
          <a:xfrm>
            <a:off x="6853105" y="10180626"/>
            <a:ext cx="63433" cy="63454"/>
          </a:xfrm>
          <a:custGeom>
            <a:avLst/>
            <a:gdLst/>
            <a:ahLst/>
            <a:cxnLst/>
            <a:rect l="l" t="t" r="r" b="b"/>
            <a:pathLst>
              <a:path w="63433" h="63454">
                <a:moveTo>
                  <a:pt x="50534" y="5869"/>
                </a:moveTo>
                <a:lnTo>
                  <a:pt x="39403" y="673"/>
                </a:lnTo>
                <a:lnTo>
                  <a:pt x="27574" y="0"/>
                </a:lnTo>
                <a:lnTo>
                  <a:pt x="16332" y="3649"/>
                </a:lnTo>
                <a:lnTo>
                  <a:pt x="6963" y="11421"/>
                </a:lnTo>
                <a:lnTo>
                  <a:pt x="5817" y="12904"/>
                </a:lnTo>
                <a:lnTo>
                  <a:pt x="648" y="24051"/>
                </a:lnTo>
                <a:lnTo>
                  <a:pt x="0" y="35887"/>
                </a:lnTo>
                <a:lnTo>
                  <a:pt x="3671" y="47124"/>
                </a:lnTo>
                <a:lnTo>
                  <a:pt x="11465" y="56476"/>
                </a:lnTo>
                <a:lnTo>
                  <a:pt x="12903" y="57583"/>
                </a:lnTo>
                <a:lnTo>
                  <a:pt x="24023" y="62783"/>
                </a:lnTo>
                <a:lnTo>
                  <a:pt x="35849" y="63454"/>
                </a:lnTo>
                <a:lnTo>
                  <a:pt x="47093" y="59803"/>
                </a:lnTo>
                <a:lnTo>
                  <a:pt x="56464" y="52038"/>
                </a:lnTo>
                <a:lnTo>
                  <a:pt x="57607" y="50560"/>
                </a:lnTo>
                <a:lnTo>
                  <a:pt x="62784" y="39427"/>
                </a:lnTo>
                <a:lnTo>
                  <a:pt x="63433" y="27591"/>
                </a:lnTo>
                <a:lnTo>
                  <a:pt x="59766" y="16347"/>
                </a:lnTo>
                <a:lnTo>
                  <a:pt x="51993" y="6994"/>
                </a:lnTo>
                <a:lnTo>
                  <a:pt x="50534" y="586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9" name="object 399"/>
          <p:cNvSpPr/>
          <p:nvPr/>
        </p:nvSpPr>
        <p:spPr>
          <a:xfrm>
            <a:off x="6853105" y="10180626"/>
            <a:ext cx="63433" cy="63454"/>
          </a:xfrm>
          <a:custGeom>
            <a:avLst/>
            <a:gdLst/>
            <a:ahLst/>
            <a:cxnLst/>
            <a:rect l="l" t="t" r="r" b="b"/>
            <a:pathLst>
              <a:path w="63433" h="63454">
                <a:moveTo>
                  <a:pt x="50534" y="5869"/>
                </a:moveTo>
                <a:lnTo>
                  <a:pt x="39403" y="673"/>
                </a:lnTo>
                <a:lnTo>
                  <a:pt x="27574" y="0"/>
                </a:lnTo>
                <a:lnTo>
                  <a:pt x="16332" y="3649"/>
                </a:lnTo>
                <a:lnTo>
                  <a:pt x="6963" y="11421"/>
                </a:lnTo>
                <a:lnTo>
                  <a:pt x="5817" y="12904"/>
                </a:lnTo>
                <a:lnTo>
                  <a:pt x="648" y="24051"/>
                </a:lnTo>
                <a:lnTo>
                  <a:pt x="0" y="35887"/>
                </a:lnTo>
                <a:lnTo>
                  <a:pt x="3671" y="47124"/>
                </a:lnTo>
                <a:lnTo>
                  <a:pt x="11465" y="56476"/>
                </a:lnTo>
                <a:lnTo>
                  <a:pt x="12903" y="57583"/>
                </a:lnTo>
                <a:lnTo>
                  <a:pt x="24023" y="62783"/>
                </a:lnTo>
                <a:lnTo>
                  <a:pt x="35849" y="63454"/>
                </a:lnTo>
                <a:lnTo>
                  <a:pt x="47093" y="59803"/>
                </a:lnTo>
                <a:lnTo>
                  <a:pt x="56464" y="52038"/>
                </a:lnTo>
                <a:lnTo>
                  <a:pt x="57607" y="50560"/>
                </a:lnTo>
                <a:lnTo>
                  <a:pt x="62784" y="39427"/>
                </a:lnTo>
                <a:lnTo>
                  <a:pt x="63433" y="27591"/>
                </a:lnTo>
                <a:lnTo>
                  <a:pt x="59766" y="16347"/>
                </a:lnTo>
                <a:lnTo>
                  <a:pt x="51993" y="6994"/>
                </a:lnTo>
                <a:lnTo>
                  <a:pt x="50534" y="5869"/>
                </a:lnTo>
                <a:close/>
              </a:path>
            </a:pathLst>
          </a:custGeom>
          <a:ln w="10020">
            <a:solidFill>
              <a:srgbClr val="AB60A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0" name="object 400"/>
          <p:cNvSpPr/>
          <p:nvPr/>
        </p:nvSpPr>
        <p:spPr>
          <a:xfrm>
            <a:off x="6701857" y="10244492"/>
            <a:ext cx="62881" cy="62884"/>
          </a:xfrm>
          <a:custGeom>
            <a:avLst/>
            <a:gdLst/>
            <a:ahLst/>
            <a:cxnLst/>
            <a:rect l="l" t="t" r="r" b="b"/>
            <a:pathLst>
              <a:path w="62881" h="62884">
                <a:moveTo>
                  <a:pt x="57332" y="12647"/>
                </a:moveTo>
                <a:lnTo>
                  <a:pt x="48343" y="4281"/>
                </a:lnTo>
                <a:lnTo>
                  <a:pt x="37292" y="0"/>
                </a:lnTo>
                <a:lnTo>
                  <a:pt x="25469" y="7"/>
                </a:lnTo>
                <a:lnTo>
                  <a:pt x="14164" y="4507"/>
                </a:lnTo>
                <a:lnTo>
                  <a:pt x="12641" y="5547"/>
                </a:lnTo>
                <a:lnTo>
                  <a:pt x="4276" y="14528"/>
                </a:lnTo>
                <a:lnTo>
                  <a:pt x="0" y="25572"/>
                </a:lnTo>
                <a:lnTo>
                  <a:pt x="19" y="37389"/>
                </a:lnTo>
                <a:lnTo>
                  <a:pt x="4544" y="48687"/>
                </a:lnTo>
                <a:lnTo>
                  <a:pt x="5592" y="50213"/>
                </a:lnTo>
                <a:lnTo>
                  <a:pt x="14559" y="58601"/>
                </a:lnTo>
                <a:lnTo>
                  <a:pt x="25604" y="62884"/>
                </a:lnTo>
                <a:lnTo>
                  <a:pt x="37430" y="62865"/>
                </a:lnTo>
                <a:lnTo>
                  <a:pt x="48739" y="58347"/>
                </a:lnTo>
                <a:lnTo>
                  <a:pt x="50233" y="57325"/>
                </a:lnTo>
                <a:lnTo>
                  <a:pt x="58600" y="48340"/>
                </a:lnTo>
                <a:lnTo>
                  <a:pt x="62881" y="37287"/>
                </a:lnTo>
                <a:lnTo>
                  <a:pt x="62871" y="25462"/>
                </a:lnTo>
                <a:lnTo>
                  <a:pt x="58367" y="14160"/>
                </a:lnTo>
                <a:lnTo>
                  <a:pt x="57332" y="1264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1" name="object 401"/>
          <p:cNvSpPr/>
          <p:nvPr/>
        </p:nvSpPr>
        <p:spPr>
          <a:xfrm>
            <a:off x="6701857" y="10244492"/>
            <a:ext cx="62881" cy="62884"/>
          </a:xfrm>
          <a:custGeom>
            <a:avLst/>
            <a:gdLst/>
            <a:ahLst/>
            <a:cxnLst/>
            <a:rect l="l" t="t" r="r" b="b"/>
            <a:pathLst>
              <a:path w="62881" h="62884">
                <a:moveTo>
                  <a:pt x="57332" y="12647"/>
                </a:moveTo>
                <a:lnTo>
                  <a:pt x="48343" y="4281"/>
                </a:lnTo>
                <a:lnTo>
                  <a:pt x="37292" y="0"/>
                </a:lnTo>
                <a:lnTo>
                  <a:pt x="25469" y="7"/>
                </a:lnTo>
                <a:lnTo>
                  <a:pt x="14164" y="4507"/>
                </a:lnTo>
                <a:lnTo>
                  <a:pt x="12641" y="5547"/>
                </a:lnTo>
                <a:lnTo>
                  <a:pt x="4276" y="14528"/>
                </a:lnTo>
                <a:lnTo>
                  <a:pt x="0" y="25572"/>
                </a:lnTo>
                <a:lnTo>
                  <a:pt x="19" y="37389"/>
                </a:lnTo>
                <a:lnTo>
                  <a:pt x="4544" y="48687"/>
                </a:lnTo>
                <a:lnTo>
                  <a:pt x="5592" y="50213"/>
                </a:lnTo>
                <a:lnTo>
                  <a:pt x="14559" y="58601"/>
                </a:lnTo>
                <a:lnTo>
                  <a:pt x="25604" y="62884"/>
                </a:lnTo>
                <a:lnTo>
                  <a:pt x="37430" y="62865"/>
                </a:lnTo>
                <a:lnTo>
                  <a:pt x="48739" y="58347"/>
                </a:lnTo>
                <a:lnTo>
                  <a:pt x="50233" y="57325"/>
                </a:lnTo>
                <a:lnTo>
                  <a:pt x="58600" y="48340"/>
                </a:lnTo>
                <a:lnTo>
                  <a:pt x="62881" y="37287"/>
                </a:lnTo>
                <a:lnTo>
                  <a:pt x="62871" y="25462"/>
                </a:lnTo>
                <a:lnTo>
                  <a:pt x="58367" y="14160"/>
                </a:lnTo>
                <a:lnTo>
                  <a:pt x="57332" y="12647"/>
                </a:lnTo>
                <a:close/>
              </a:path>
            </a:pathLst>
          </a:custGeom>
          <a:ln w="10020">
            <a:solidFill>
              <a:srgbClr val="EC299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2" name="object 402"/>
          <p:cNvSpPr/>
          <p:nvPr/>
        </p:nvSpPr>
        <p:spPr>
          <a:xfrm>
            <a:off x="6749313" y="10128978"/>
            <a:ext cx="63719" cy="63708"/>
          </a:xfrm>
          <a:custGeom>
            <a:avLst/>
            <a:gdLst/>
            <a:ahLst/>
            <a:cxnLst/>
            <a:rect l="l" t="t" r="r" b="b"/>
            <a:pathLst>
              <a:path w="63719" h="63708">
                <a:moveTo>
                  <a:pt x="62277" y="21984"/>
                </a:moveTo>
                <a:lnTo>
                  <a:pt x="56088" y="10974"/>
                </a:lnTo>
                <a:lnTo>
                  <a:pt x="46510" y="3430"/>
                </a:lnTo>
                <a:lnTo>
                  <a:pt x="34822" y="0"/>
                </a:lnTo>
                <a:lnTo>
                  <a:pt x="22301" y="1328"/>
                </a:lnTo>
                <a:lnTo>
                  <a:pt x="21967" y="1435"/>
                </a:lnTo>
                <a:lnTo>
                  <a:pt x="10963" y="7614"/>
                </a:lnTo>
                <a:lnTo>
                  <a:pt x="3425" y="17193"/>
                </a:lnTo>
                <a:lnTo>
                  <a:pt x="0" y="28890"/>
                </a:lnTo>
                <a:lnTo>
                  <a:pt x="1338" y="41427"/>
                </a:lnTo>
                <a:lnTo>
                  <a:pt x="1431" y="41719"/>
                </a:lnTo>
                <a:lnTo>
                  <a:pt x="7610" y="52731"/>
                </a:lnTo>
                <a:lnTo>
                  <a:pt x="17171" y="60277"/>
                </a:lnTo>
                <a:lnTo>
                  <a:pt x="28846" y="63708"/>
                </a:lnTo>
                <a:lnTo>
                  <a:pt x="41367" y="62375"/>
                </a:lnTo>
                <a:lnTo>
                  <a:pt x="41741" y="62255"/>
                </a:lnTo>
                <a:lnTo>
                  <a:pt x="52749" y="56079"/>
                </a:lnTo>
                <a:lnTo>
                  <a:pt x="60292" y="46508"/>
                </a:lnTo>
                <a:lnTo>
                  <a:pt x="63719" y="34820"/>
                </a:lnTo>
                <a:lnTo>
                  <a:pt x="62377" y="22296"/>
                </a:lnTo>
                <a:lnTo>
                  <a:pt x="62277" y="2198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3" name="object 403"/>
          <p:cNvSpPr/>
          <p:nvPr/>
        </p:nvSpPr>
        <p:spPr>
          <a:xfrm>
            <a:off x="6749313" y="10128978"/>
            <a:ext cx="63719" cy="63708"/>
          </a:xfrm>
          <a:custGeom>
            <a:avLst/>
            <a:gdLst/>
            <a:ahLst/>
            <a:cxnLst/>
            <a:rect l="l" t="t" r="r" b="b"/>
            <a:pathLst>
              <a:path w="63719" h="63708">
                <a:moveTo>
                  <a:pt x="62277" y="21984"/>
                </a:moveTo>
                <a:lnTo>
                  <a:pt x="56088" y="10974"/>
                </a:lnTo>
                <a:lnTo>
                  <a:pt x="46510" y="3430"/>
                </a:lnTo>
                <a:lnTo>
                  <a:pt x="34822" y="0"/>
                </a:lnTo>
                <a:lnTo>
                  <a:pt x="22301" y="1328"/>
                </a:lnTo>
                <a:lnTo>
                  <a:pt x="21967" y="1435"/>
                </a:lnTo>
                <a:lnTo>
                  <a:pt x="10963" y="7614"/>
                </a:lnTo>
                <a:lnTo>
                  <a:pt x="3425" y="17193"/>
                </a:lnTo>
                <a:lnTo>
                  <a:pt x="0" y="28890"/>
                </a:lnTo>
                <a:lnTo>
                  <a:pt x="1338" y="41427"/>
                </a:lnTo>
                <a:lnTo>
                  <a:pt x="1431" y="41719"/>
                </a:lnTo>
                <a:lnTo>
                  <a:pt x="7610" y="52731"/>
                </a:lnTo>
                <a:lnTo>
                  <a:pt x="17171" y="60277"/>
                </a:lnTo>
                <a:lnTo>
                  <a:pt x="28846" y="63708"/>
                </a:lnTo>
                <a:lnTo>
                  <a:pt x="41367" y="62375"/>
                </a:lnTo>
                <a:lnTo>
                  <a:pt x="41741" y="62255"/>
                </a:lnTo>
                <a:lnTo>
                  <a:pt x="52749" y="56079"/>
                </a:lnTo>
                <a:lnTo>
                  <a:pt x="60292" y="46508"/>
                </a:lnTo>
                <a:lnTo>
                  <a:pt x="63719" y="34820"/>
                </a:lnTo>
                <a:lnTo>
                  <a:pt x="62377" y="22296"/>
                </a:lnTo>
                <a:lnTo>
                  <a:pt x="62277" y="21984"/>
                </a:lnTo>
                <a:close/>
              </a:path>
            </a:pathLst>
          </a:custGeom>
          <a:ln w="10020">
            <a:solidFill>
              <a:srgbClr val="78BE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4" name="object 404"/>
          <p:cNvSpPr/>
          <p:nvPr/>
        </p:nvSpPr>
        <p:spPr>
          <a:xfrm>
            <a:off x="6734818" y="9896840"/>
            <a:ext cx="63769" cy="63759"/>
          </a:xfrm>
          <a:custGeom>
            <a:avLst/>
            <a:gdLst/>
            <a:ahLst/>
            <a:cxnLst/>
            <a:rect l="l" t="t" r="r" b="b"/>
            <a:pathLst>
              <a:path w="63769" h="63759">
                <a:moveTo>
                  <a:pt x="62310" y="41769"/>
                </a:moveTo>
                <a:lnTo>
                  <a:pt x="63769" y="29223"/>
                </a:lnTo>
                <a:lnTo>
                  <a:pt x="60452" y="17489"/>
                </a:lnTo>
                <a:lnTo>
                  <a:pt x="53006" y="7846"/>
                </a:lnTo>
                <a:lnTo>
                  <a:pt x="42075" y="1571"/>
                </a:lnTo>
                <a:lnTo>
                  <a:pt x="29236" y="0"/>
                </a:lnTo>
                <a:lnTo>
                  <a:pt x="17509" y="3306"/>
                </a:lnTo>
                <a:lnTo>
                  <a:pt x="7863" y="10742"/>
                </a:lnTo>
                <a:lnTo>
                  <a:pt x="1572" y="21656"/>
                </a:lnTo>
                <a:lnTo>
                  <a:pt x="1464" y="21982"/>
                </a:lnTo>
                <a:lnTo>
                  <a:pt x="0" y="34524"/>
                </a:lnTo>
                <a:lnTo>
                  <a:pt x="3312" y="46248"/>
                </a:lnTo>
                <a:lnTo>
                  <a:pt x="10752" y="55889"/>
                </a:lnTo>
                <a:lnTo>
                  <a:pt x="21674" y="62184"/>
                </a:lnTo>
                <a:lnTo>
                  <a:pt x="22000" y="62292"/>
                </a:lnTo>
                <a:lnTo>
                  <a:pt x="34530" y="63759"/>
                </a:lnTo>
                <a:lnTo>
                  <a:pt x="46259" y="60449"/>
                </a:lnTo>
                <a:lnTo>
                  <a:pt x="55911" y="53010"/>
                </a:lnTo>
                <a:lnTo>
                  <a:pt x="62205" y="42088"/>
                </a:lnTo>
                <a:lnTo>
                  <a:pt x="62310" y="4176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5" name="object 405"/>
          <p:cNvSpPr/>
          <p:nvPr/>
        </p:nvSpPr>
        <p:spPr>
          <a:xfrm>
            <a:off x="6734818" y="9896840"/>
            <a:ext cx="63769" cy="63759"/>
          </a:xfrm>
          <a:custGeom>
            <a:avLst/>
            <a:gdLst/>
            <a:ahLst/>
            <a:cxnLst/>
            <a:rect l="l" t="t" r="r" b="b"/>
            <a:pathLst>
              <a:path w="63769" h="63759">
                <a:moveTo>
                  <a:pt x="62310" y="41769"/>
                </a:moveTo>
                <a:lnTo>
                  <a:pt x="63769" y="29223"/>
                </a:lnTo>
                <a:lnTo>
                  <a:pt x="60452" y="17489"/>
                </a:lnTo>
                <a:lnTo>
                  <a:pt x="53006" y="7846"/>
                </a:lnTo>
                <a:lnTo>
                  <a:pt x="42075" y="1571"/>
                </a:lnTo>
                <a:lnTo>
                  <a:pt x="29236" y="0"/>
                </a:lnTo>
                <a:lnTo>
                  <a:pt x="17509" y="3306"/>
                </a:lnTo>
                <a:lnTo>
                  <a:pt x="7863" y="10742"/>
                </a:lnTo>
                <a:lnTo>
                  <a:pt x="1572" y="21656"/>
                </a:lnTo>
                <a:lnTo>
                  <a:pt x="1464" y="21982"/>
                </a:lnTo>
                <a:lnTo>
                  <a:pt x="0" y="34524"/>
                </a:lnTo>
                <a:lnTo>
                  <a:pt x="3312" y="46248"/>
                </a:lnTo>
                <a:lnTo>
                  <a:pt x="10752" y="55889"/>
                </a:lnTo>
                <a:lnTo>
                  <a:pt x="21674" y="62184"/>
                </a:lnTo>
                <a:lnTo>
                  <a:pt x="22000" y="62292"/>
                </a:lnTo>
                <a:lnTo>
                  <a:pt x="34530" y="63759"/>
                </a:lnTo>
                <a:lnTo>
                  <a:pt x="46259" y="60449"/>
                </a:lnTo>
                <a:lnTo>
                  <a:pt x="55911" y="53010"/>
                </a:lnTo>
                <a:lnTo>
                  <a:pt x="62205" y="42088"/>
                </a:lnTo>
                <a:lnTo>
                  <a:pt x="62310" y="41769"/>
                </a:lnTo>
                <a:close/>
              </a:path>
            </a:pathLst>
          </a:custGeom>
          <a:ln w="10020">
            <a:solidFill>
              <a:srgbClr val="564F9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6" name="object 406"/>
          <p:cNvSpPr/>
          <p:nvPr/>
        </p:nvSpPr>
        <p:spPr>
          <a:xfrm>
            <a:off x="6920416" y="9711333"/>
            <a:ext cx="63712" cy="63719"/>
          </a:xfrm>
          <a:custGeom>
            <a:avLst/>
            <a:gdLst/>
            <a:ahLst/>
            <a:cxnLst/>
            <a:rect l="l" t="t" r="r" b="b"/>
            <a:pathLst>
              <a:path w="63712" h="63719">
                <a:moveTo>
                  <a:pt x="41738" y="62287"/>
                </a:moveTo>
                <a:lnTo>
                  <a:pt x="52749" y="56097"/>
                </a:lnTo>
                <a:lnTo>
                  <a:pt x="60289" y="46520"/>
                </a:lnTo>
                <a:lnTo>
                  <a:pt x="63712" y="34831"/>
                </a:lnTo>
                <a:lnTo>
                  <a:pt x="62375" y="22307"/>
                </a:lnTo>
                <a:lnTo>
                  <a:pt x="62274" y="21990"/>
                </a:lnTo>
                <a:lnTo>
                  <a:pt x="56088" y="10977"/>
                </a:lnTo>
                <a:lnTo>
                  <a:pt x="46516" y="3431"/>
                </a:lnTo>
                <a:lnTo>
                  <a:pt x="34828" y="0"/>
                </a:lnTo>
                <a:lnTo>
                  <a:pt x="22294" y="1327"/>
                </a:lnTo>
                <a:lnTo>
                  <a:pt x="21977" y="1429"/>
                </a:lnTo>
                <a:lnTo>
                  <a:pt x="10972" y="7614"/>
                </a:lnTo>
                <a:lnTo>
                  <a:pt x="3429" y="17185"/>
                </a:lnTo>
                <a:lnTo>
                  <a:pt x="0" y="28869"/>
                </a:lnTo>
                <a:lnTo>
                  <a:pt x="1334" y="41393"/>
                </a:lnTo>
                <a:lnTo>
                  <a:pt x="1441" y="41726"/>
                </a:lnTo>
                <a:lnTo>
                  <a:pt x="7621" y="52733"/>
                </a:lnTo>
                <a:lnTo>
                  <a:pt x="17192" y="60281"/>
                </a:lnTo>
                <a:lnTo>
                  <a:pt x="28879" y="63719"/>
                </a:lnTo>
                <a:lnTo>
                  <a:pt x="41405" y="62393"/>
                </a:lnTo>
                <a:lnTo>
                  <a:pt x="41738" y="6228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7" name="object 407"/>
          <p:cNvSpPr/>
          <p:nvPr/>
        </p:nvSpPr>
        <p:spPr>
          <a:xfrm>
            <a:off x="6920416" y="9711333"/>
            <a:ext cx="63712" cy="63719"/>
          </a:xfrm>
          <a:custGeom>
            <a:avLst/>
            <a:gdLst/>
            <a:ahLst/>
            <a:cxnLst/>
            <a:rect l="l" t="t" r="r" b="b"/>
            <a:pathLst>
              <a:path w="63712" h="63719">
                <a:moveTo>
                  <a:pt x="41738" y="62287"/>
                </a:moveTo>
                <a:lnTo>
                  <a:pt x="52749" y="56097"/>
                </a:lnTo>
                <a:lnTo>
                  <a:pt x="60289" y="46520"/>
                </a:lnTo>
                <a:lnTo>
                  <a:pt x="63712" y="34831"/>
                </a:lnTo>
                <a:lnTo>
                  <a:pt x="62375" y="22307"/>
                </a:lnTo>
                <a:lnTo>
                  <a:pt x="62274" y="21990"/>
                </a:lnTo>
                <a:lnTo>
                  <a:pt x="56088" y="10977"/>
                </a:lnTo>
                <a:lnTo>
                  <a:pt x="46516" y="3431"/>
                </a:lnTo>
                <a:lnTo>
                  <a:pt x="34828" y="0"/>
                </a:lnTo>
                <a:lnTo>
                  <a:pt x="22294" y="1327"/>
                </a:lnTo>
                <a:lnTo>
                  <a:pt x="21977" y="1429"/>
                </a:lnTo>
                <a:lnTo>
                  <a:pt x="10972" y="7614"/>
                </a:lnTo>
                <a:lnTo>
                  <a:pt x="3429" y="17185"/>
                </a:lnTo>
                <a:lnTo>
                  <a:pt x="0" y="28869"/>
                </a:lnTo>
                <a:lnTo>
                  <a:pt x="1334" y="41393"/>
                </a:lnTo>
                <a:lnTo>
                  <a:pt x="1441" y="41726"/>
                </a:lnTo>
                <a:lnTo>
                  <a:pt x="7621" y="52733"/>
                </a:lnTo>
                <a:lnTo>
                  <a:pt x="17192" y="60281"/>
                </a:lnTo>
                <a:lnTo>
                  <a:pt x="28879" y="63719"/>
                </a:lnTo>
                <a:lnTo>
                  <a:pt x="41405" y="62393"/>
                </a:lnTo>
                <a:lnTo>
                  <a:pt x="41738" y="62287"/>
                </a:lnTo>
                <a:close/>
              </a:path>
            </a:pathLst>
          </a:custGeom>
          <a:ln w="10020">
            <a:solidFill>
              <a:srgbClr val="ECA0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8" name="object 408"/>
          <p:cNvSpPr/>
          <p:nvPr/>
        </p:nvSpPr>
        <p:spPr>
          <a:xfrm>
            <a:off x="7129532" y="9848591"/>
            <a:ext cx="40767" cy="40777"/>
          </a:xfrm>
          <a:custGeom>
            <a:avLst/>
            <a:gdLst/>
            <a:ahLst/>
            <a:cxnLst/>
            <a:rect l="l" t="t" r="r" b="b"/>
            <a:pathLst>
              <a:path w="40767" h="40777">
                <a:moveTo>
                  <a:pt x="8400" y="36886"/>
                </a:moveTo>
                <a:lnTo>
                  <a:pt x="19785" y="40777"/>
                </a:lnTo>
                <a:lnTo>
                  <a:pt x="31106" y="37739"/>
                </a:lnTo>
                <a:lnTo>
                  <a:pt x="36861" y="32377"/>
                </a:lnTo>
                <a:lnTo>
                  <a:pt x="40767" y="21000"/>
                </a:lnTo>
                <a:lnTo>
                  <a:pt x="37747" y="9676"/>
                </a:lnTo>
                <a:lnTo>
                  <a:pt x="32378" y="3891"/>
                </a:lnTo>
                <a:lnTo>
                  <a:pt x="21005" y="0"/>
                </a:lnTo>
                <a:lnTo>
                  <a:pt x="9672" y="3023"/>
                </a:lnTo>
                <a:lnTo>
                  <a:pt x="3879" y="8387"/>
                </a:lnTo>
                <a:lnTo>
                  <a:pt x="0" y="19779"/>
                </a:lnTo>
                <a:lnTo>
                  <a:pt x="3030" y="31109"/>
                </a:lnTo>
                <a:lnTo>
                  <a:pt x="8400" y="3688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9" name="object 409"/>
          <p:cNvSpPr/>
          <p:nvPr/>
        </p:nvSpPr>
        <p:spPr>
          <a:xfrm>
            <a:off x="7129532" y="9848591"/>
            <a:ext cx="40767" cy="40777"/>
          </a:xfrm>
          <a:custGeom>
            <a:avLst/>
            <a:gdLst/>
            <a:ahLst/>
            <a:cxnLst/>
            <a:rect l="l" t="t" r="r" b="b"/>
            <a:pathLst>
              <a:path w="40767" h="40777">
                <a:moveTo>
                  <a:pt x="8400" y="36886"/>
                </a:moveTo>
                <a:lnTo>
                  <a:pt x="19785" y="40777"/>
                </a:lnTo>
                <a:lnTo>
                  <a:pt x="31106" y="37739"/>
                </a:lnTo>
                <a:lnTo>
                  <a:pt x="36861" y="32377"/>
                </a:lnTo>
                <a:lnTo>
                  <a:pt x="40767" y="21000"/>
                </a:lnTo>
                <a:lnTo>
                  <a:pt x="37747" y="9676"/>
                </a:lnTo>
                <a:lnTo>
                  <a:pt x="32378" y="3891"/>
                </a:lnTo>
                <a:lnTo>
                  <a:pt x="21005" y="0"/>
                </a:lnTo>
                <a:lnTo>
                  <a:pt x="9672" y="3023"/>
                </a:lnTo>
                <a:lnTo>
                  <a:pt x="3879" y="8387"/>
                </a:lnTo>
                <a:lnTo>
                  <a:pt x="0" y="19779"/>
                </a:lnTo>
                <a:lnTo>
                  <a:pt x="3030" y="31109"/>
                </a:lnTo>
                <a:lnTo>
                  <a:pt x="8400" y="36886"/>
                </a:lnTo>
                <a:close/>
              </a:path>
            </a:pathLst>
          </a:custGeom>
          <a:ln w="5003">
            <a:solidFill>
              <a:srgbClr val="EC60A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0" name="object 410"/>
          <p:cNvSpPr/>
          <p:nvPr/>
        </p:nvSpPr>
        <p:spPr>
          <a:xfrm>
            <a:off x="7205477" y="9997663"/>
            <a:ext cx="40792" cy="40779"/>
          </a:xfrm>
          <a:custGeom>
            <a:avLst/>
            <a:gdLst/>
            <a:ahLst/>
            <a:cxnLst/>
            <a:rect l="l" t="t" r="r" b="b"/>
            <a:pathLst>
              <a:path w="40792" h="40779">
                <a:moveTo>
                  <a:pt x="0" y="20396"/>
                </a:moveTo>
                <a:lnTo>
                  <a:pt x="4719" y="33447"/>
                </a:lnTo>
                <a:lnTo>
                  <a:pt x="16472" y="40407"/>
                </a:lnTo>
                <a:lnTo>
                  <a:pt x="20370" y="40779"/>
                </a:lnTo>
                <a:lnTo>
                  <a:pt x="33419" y="36078"/>
                </a:lnTo>
                <a:lnTo>
                  <a:pt x="40410" y="24340"/>
                </a:lnTo>
                <a:lnTo>
                  <a:pt x="40792" y="20396"/>
                </a:lnTo>
                <a:lnTo>
                  <a:pt x="36074" y="7361"/>
                </a:lnTo>
                <a:lnTo>
                  <a:pt x="24321" y="382"/>
                </a:lnTo>
                <a:lnTo>
                  <a:pt x="20370" y="0"/>
                </a:lnTo>
                <a:lnTo>
                  <a:pt x="7343" y="4718"/>
                </a:lnTo>
                <a:lnTo>
                  <a:pt x="375" y="16481"/>
                </a:lnTo>
                <a:lnTo>
                  <a:pt x="0" y="2039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1" name="object 411"/>
          <p:cNvSpPr/>
          <p:nvPr/>
        </p:nvSpPr>
        <p:spPr>
          <a:xfrm>
            <a:off x="7205477" y="9997663"/>
            <a:ext cx="40792" cy="40779"/>
          </a:xfrm>
          <a:custGeom>
            <a:avLst/>
            <a:gdLst/>
            <a:ahLst/>
            <a:cxnLst/>
            <a:rect l="l" t="t" r="r" b="b"/>
            <a:pathLst>
              <a:path w="40792" h="40779">
                <a:moveTo>
                  <a:pt x="0" y="20396"/>
                </a:moveTo>
                <a:lnTo>
                  <a:pt x="4719" y="33447"/>
                </a:lnTo>
                <a:lnTo>
                  <a:pt x="16472" y="40407"/>
                </a:lnTo>
                <a:lnTo>
                  <a:pt x="20370" y="40779"/>
                </a:lnTo>
                <a:lnTo>
                  <a:pt x="33419" y="36078"/>
                </a:lnTo>
                <a:lnTo>
                  <a:pt x="40410" y="24340"/>
                </a:lnTo>
                <a:lnTo>
                  <a:pt x="40792" y="20396"/>
                </a:lnTo>
                <a:lnTo>
                  <a:pt x="36074" y="7361"/>
                </a:lnTo>
                <a:lnTo>
                  <a:pt x="24321" y="382"/>
                </a:lnTo>
                <a:lnTo>
                  <a:pt x="20370" y="0"/>
                </a:lnTo>
                <a:lnTo>
                  <a:pt x="7343" y="4718"/>
                </a:lnTo>
                <a:lnTo>
                  <a:pt x="375" y="16481"/>
                </a:lnTo>
                <a:lnTo>
                  <a:pt x="0" y="20396"/>
                </a:lnTo>
                <a:close/>
              </a:path>
            </a:pathLst>
          </a:custGeom>
          <a:ln w="5003">
            <a:solidFill>
              <a:srgbClr val="564F9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2" name="object 412"/>
          <p:cNvSpPr/>
          <p:nvPr/>
        </p:nvSpPr>
        <p:spPr>
          <a:xfrm>
            <a:off x="7095847" y="10105010"/>
            <a:ext cx="38945" cy="38971"/>
          </a:xfrm>
          <a:custGeom>
            <a:avLst/>
            <a:gdLst/>
            <a:ahLst/>
            <a:cxnLst/>
            <a:rect l="l" t="t" r="r" b="b"/>
            <a:pathLst>
              <a:path w="38945" h="38971">
                <a:moveTo>
                  <a:pt x="79" y="13198"/>
                </a:moveTo>
                <a:lnTo>
                  <a:pt x="0" y="25555"/>
                </a:lnTo>
                <a:lnTo>
                  <a:pt x="6841" y="35502"/>
                </a:lnTo>
                <a:lnTo>
                  <a:pt x="13172" y="38877"/>
                </a:lnTo>
                <a:lnTo>
                  <a:pt x="25518" y="38971"/>
                </a:lnTo>
                <a:lnTo>
                  <a:pt x="35473" y="32143"/>
                </a:lnTo>
                <a:lnTo>
                  <a:pt x="38864" y="25796"/>
                </a:lnTo>
                <a:lnTo>
                  <a:pt x="38945" y="13432"/>
                </a:lnTo>
                <a:lnTo>
                  <a:pt x="32107" y="3482"/>
                </a:lnTo>
                <a:lnTo>
                  <a:pt x="25758" y="104"/>
                </a:lnTo>
                <a:lnTo>
                  <a:pt x="13411" y="0"/>
                </a:lnTo>
                <a:lnTo>
                  <a:pt x="3460" y="6829"/>
                </a:lnTo>
                <a:lnTo>
                  <a:pt x="79" y="1319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3" name="object 413"/>
          <p:cNvSpPr/>
          <p:nvPr/>
        </p:nvSpPr>
        <p:spPr>
          <a:xfrm>
            <a:off x="7095847" y="10105010"/>
            <a:ext cx="38945" cy="38971"/>
          </a:xfrm>
          <a:custGeom>
            <a:avLst/>
            <a:gdLst/>
            <a:ahLst/>
            <a:cxnLst/>
            <a:rect l="l" t="t" r="r" b="b"/>
            <a:pathLst>
              <a:path w="38945" h="38971">
                <a:moveTo>
                  <a:pt x="79" y="13198"/>
                </a:moveTo>
                <a:lnTo>
                  <a:pt x="0" y="25555"/>
                </a:lnTo>
                <a:lnTo>
                  <a:pt x="6841" y="35502"/>
                </a:lnTo>
                <a:lnTo>
                  <a:pt x="13172" y="38877"/>
                </a:lnTo>
                <a:lnTo>
                  <a:pt x="25518" y="38971"/>
                </a:lnTo>
                <a:lnTo>
                  <a:pt x="35473" y="32143"/>
                </a:lnTo>
                <a:lnTo>
                  <a:pt x="38864" y="25796"/>
                </a:lnTo>
                <a:lnTo>
                  <a:pt x="38945" y="13432"/>
                </a:lnTo>
                <a:lnTo>
                  <a:pt x="32107" y="3482"/>
                </a:lnTo>
                <a:lnTo>
                  <a:pt x="25758" y="104"/>
                </a:lnTo>
                <a:lnTo>
                  <a:pt x="13411" y="0"/>
                </a:lnTo>
                <a:lnTo>
                  <a:pt x="3460" y="6829"/>
                </a:lnTo>
                <a:lnTo>
                  <a:pt x="79" y="13198"/>
                </a:lnTo>
                <a:close/>
              </a:path>
            </a:pathLst>
          </a:custGeom>
          <a:ln w="5003">
            <a:solidFill>
              <a:srgbClr val="00AB4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4" name="object 414"/>
          <p:cNvSpPr/>
          <p:nvPr/>
        </p:nvSpPr>
        <p:spPr>
          <a:xfrm>
            <a:off x="6926744" y="9941418"/>
            <a:ext cx="40756" cy="40771"/>
          </a:xfrm>
          <a:custGeom>
            <a:avLst/>
            <a:gdLst/>
            <a:ahLst/>
            <a:cxnLst/>
            <a:rect l="l" t="t" r="r" b="b"/>
            <a:pathLst>
              <a:path w="40756" h="40771">
                <a:moveTo>
                  <a:pt x="3882" y="8391"/>
                </a:moveTo>
                <a:lnTo>
                  <a:pt x="0" y="19781"/>
                </a:lnTo>
                <a:lnTo>
                  <a:pt x="3030" y="31113"/>
                </a:lnTo>
                <a:lnTo>
                  <a:pt x="8378" y="36877"/>
                </a:lnTo>
                <a:lnTo>
                  <a:pt x="19755" y="40771"/>
                </a:lnTo>
                <a:lnTo>
                  <a:pt x="31083" y="37745"/>
                </a:lnTo>
                <a:lnTo>
                  <a:pt x="36877" y="32356"/>
                </a:lnTo>
                <a:lnTo>
                  <a:pt x="40756" y="20983"/>
                </a:lnTo>
                <a:lnTo>
                  <a:pt x="37722" y="9652"/>
                </a:lnTo>
                <a:lnTo>
                  <a:pt x="32356" y="3870"/>
                </a:lnTo>
                <a:lnTo>
                  <a:pt x="20971" y="0"/>
                </a:lnTo>
                <a:lnTo>
                  <a:pt x="9637" y="3042"/>
                </a:lnTo>
                <a:lnTo>
                  <a:pt x="3882" y="8391"/>
                </a:lnTo>
                <a:close/>
              </a:path>
            </a:pathLst>
          </a:custGeom>
          <a:ln w="5003">
            <a:solidFill>
              <a:srgbClr val="3A75B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5" name="object 415"/>
          <p:cNvSpPr/>
          <p:nvPr/>
        </p:nvSpPr>
        <p:spPr>
          <a:xfrm>
            <a:off x="7180158" y="10147309"/>
            <a:ext cx="39646" cy="39637"/>
          </a:xfrm>
          <a:custGeom>
            <a:avLst/>
            <a:gdLst/>
            <a:ahLst/>
            <a:cxnLst/>
            <a:rect l="l" t="t" r="r" b="b"/>
            <a:pathLst>
              <a:path w="39646" h="39637">
                <a:moveTo>
                  <a:pt x="7830" y="3318"/>
                </a:moveTo>
                <a:lnTo>
                  <a:pt x="615" y="12926"/>
                </a:lnTo>
                <a:lnTo>
                  <a:pt x="0" y="24630"/>
                </a:lnTo>
                <a:lnTo>
                  <a:pt x="3334" y="31804"/>
                </a:lnTo>
                <a:lnTo>
                  <a:pt x="12951" y="39018"/>
                </a:lnTo>
                <a:lnTo>
                  <a:pt x="24670" y="39637"/>
                </a:lnTo>
                <a:lnTo>
                  <a:pt x="31808" y="36338"/>
                </a:lnTo>
                <a:lnTo>
                  <a:pt x="39022" y="26691"/>
                </a:lnTo>
                <a:lnTo>
                  <a:pt x="39646" y="14987"/>
                </a:lnTo>
                <a:lnTo>
                  <a:pt x="36316" y="7827"/>
                </a:lnTo>
                <a:lnTo>
                  <a:pt x="26697" y="612"/>
                </a:lnTo>
                <a:lnTo>
                  <a:pt x="14976" y="0"/>
                </a:lnTo>
                <a:lnTo>
                  <a:pt x="7830" y="3318"/>
                </a:lnTo>
                <a:close/>
              </a:path>
            </a:pathLst>
          </a:custGeom>
          <a:ln w="5003">
            <a:solidFill>
              <a:srgbClr val="EF862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6" name="object 416"/>
          <p:cNvSpPr/>
          <p:nvPr/>
        </p:nvSpPr>
        <p:spPr>
          <a:xfrm>
            <a:off x="7075236" y="10011095"/>
            <a:ext cx="40776" cy="40755"/>
          </a:xfrm>
          <a:custGeom>
            <a:avLst/>
            <a:gdLst/>
            <a:ahLst/>
            <a:cxnLst/>
            <a:rect l="l" t="t" r="r" b="b"/>
            <a:pathLst>
              <a:path w="40776" h="40755">
                <a:moveTo>
                  <a:pt x="14066" y="998"/>
                </a:moveTo>
                <a:lnTo>
                  <a:pt x="4028" y="8189"/>
                </a:lnTo>
                <a:lnTo>
                  <a:pt x="0" y="19570"/>
                </a:lnTo>
                <a:lnTo>
                  <a:pt x="998" y="26665"/>
                </a:lnTo>
                <a:lnTo>
                  <a:pt x="8203" y="36723"/>
                </a:lnTo>
                <a:lnTo>
                  <a:pt x="19600" y="40755"/>
                </a:lnTo>
                <a:lnTo>
                  <a:pt x="26678" y="39784"/>
                </a:lnTo>
                <a:lnTo>
                  <a:pt x="36731" y="32563"/>
                </a:lnTo>
                <a:lnTo>
                  <a:pt x="40776" y="21198"/>
                </a:lnTo>
                <a:lnTo>
                  <a:pt x="39784" y="14067"/>
                </a:lnTo>
                <a:lnTo>
                  <a:pt x="32589" y="4032"/>
                </a:lnTo>
                <a:lnTo>
                  <a:pt x="21220" y="0"/>
                </a:lnTo>
                <a:lnTo>
                  <a:pt x="14066" y="998"/>
                </a:lnTo>
                <a:close/>
              </a:path>
            </a:pathLst>
          </a:custGeom>
          <a:ln w="5003">
            <a:solidFill>
              <a:srgbClr val="C6332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7" name="object 417"/>
          <p:cNvSpPr/>
          <p:nvPr/>
        </p:nvSpPr>
        <p:spPr>
          <a:xfrm>
            <a:off x="7021207" y="10181907"/>
            <a:ext cx="40767" cy="40792"/>
          </a:xfrm>
          <a:custGeom>
            <a:avLst/>
            <a:gdLst/>
            <a:ahLst/>
            <a:cxnLst/>
            <a:rect l="l" t="t" r="r" b="b"/>
            <a:pathLst>
              <a:path w="40767" h="40792">
                <a:moveTo>
                  <a:pt x="20396" y="0"/>
                </a:moveTo>
                <a:lnTo>
                  <a:pt x="7352" y="4715"/>
                </a:lnTo>
                <a:lnTo>
                  <a:pt x="379" y="16467"/>
                </a:lnTo>
                <a:lnTo>
                  <a:pt x="0" y="20408"/>
                </a:lnTo>
                <a:lnTo>
                  <a:pt x="4690" y="33419"/>
                </a:lnTo>
                <a:lnTo>
                  <a:pt x="16432" y="40407"/>
                </a:lnTo>
                <a:lnTo>
                  <a:pt x="20396" y="40792"/>
                </a:lnTo>
                <a:lnTo>
                  <a:pt x="33431" y="36076"/>
                </a:lnTo>
                <a:lnTo>
                  <a:pt x="40393" y="24314"/>
                </a:lnTo>
                <a:lnTo>
                  <a:pt x="40766" y="20408"/>
                </a:lnTo>
                <a:lnTo>
                  <a:pt x="36057" y="7358"/>
                </a:lnTo>
                <a:lnTo>
                  <a:pt x="24315" y="377"/>
                </a:lnTo>
                <a:lnTo>
                  <a:pt x="20396" y="0"/>
                </a:lnTo>
                <a:close/>
              </a:path>
            </a:pathLst>
          </a:custGeom>
          <a:ln w="5003">
            <a:solidFill>
              <a:srgbClr val="F9DB2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8" name="object 418"/>
          <p:cNvSpPr/>
          <p:nvPr/>
        </p:nvSpPr>
        <p:spPr>
          <a:xfrm>
            <a:off x="6965179" y="10173823"/>
            <a:ext cx="38963" cy="38936"/>
          </a:xfrm>
          <a:custGeom>
            <a:avLst/>
            <a:gdLst/>
            <a:ahLst/>
            <a:cxnLst/>
            <a:rect l="l" t="t" r="r" b="b"/>
            <a:pathLst>
              <a:path w="38963" h="38936">
                <a:moveTo>
                  <a:pt x="25772" y="71"/>
                </a:moveTo>
                <a:lnTo>
                  <a:pt x="13407" y="0"/>
                </a:lnTo>
                <a:lnTo>
                  <a:pt x="3456" y="6843"/>
                </a:lnTo>
                <a:lnTo>
                  <a:pt x="93" y="13152"/>
                </a:lnTo>
                <a:lnTo>
                  <a:pt x="0" y="25507"/>
                </a:lnTo>
                <a:lnTo>
                  <a:pt x="6820" y="35463"/>
                </a:lnTo>
                <a:lnTo>
                  <a:pt x="13174" y="38870"/>
                </a:lnTo>
                <a:lnTo>
                  <a:pt x="25541" y="38936"/>
                </a:lnTo>
                <a:lnTo>
                  <a:pt x="35491" y="32090"/>
                </a:lnTo>
                <a:lnTo>
                  <a:pt x="38866" y="25751"/>
                </a:lnTo>
                <a:lnTo>
                  <a:pt x="38963" y="13400"/>
                </a:lnTo>
                <a:lnTo>
                  <a:pt x="32130" y="3447"/>
                </a:lnTo>
                <a:lnTo>
                  <a:pt x="25772" y="7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9" name="object 419"/>
          <p:cNvSpPr/>
          <p:nvPr/>
        </p:nvSpPr>
        <p:spPr>
          <a:xfrm>
            <a:off x="6965179" y="10173823"/>
            <a:ext cx="38963" cy="38936"/>
          </a:xfrm>
          <a:custGeom>
            <a:avLst/>
            <a:gdLst/>
            <a:ahLst/>
            <a:cxnLst/>
            <a:rect l="l" t="t" r="r" b="b"/>
            <a:pathLst>
              <a:path w="38963" h="38936">
                <a:moveTo>
                  <a:pt x="25772" y="71"/>
                </a:moveTo>
                <a:lnTo>
                  <a:pt x="13407" y="0"/>
                </a:lnTo>
                <a:lnTo>
                  <a:pt x="3456" y="6843"/>
                </a:lnTo>
                <a:lnTo>
                  <a:pt x="93" y="13152"/>
                </a:lnTo>
                <a:lnTo>
                  <a:pt x="0" y="25507"/>
                </a:lnTo>
                <a:lnTo>
                  <a:pt x="6820" y="35463"/>
                </a:lnTo>
                <a:lnTo>
                  <a:pt x="13174" y="38870"/>
                </a:lnTo>
                <a:lnTo>
                  <a:pt x="25541" y="38936"/>
                </a:lnTo>
                <a:lnTo>
                  <a:pt x="35491" y="32090"/>
                </a:lnTo>
                <a:lnTo>
                  <a:pt x="38866" y="25751"/>
                </a:lnTo>
                <a:lnTo>
                  <a:pt x="38963" y="13400"/>
                </a:lnTo>
                <a:lnTo>
                  <a:pt x="32130" y="3447"/>
                </a:lnTo>
                <a:lnTo>
                  <a:pt x="25772" y="71"/>
                </a:lnTo>
                <a:close/>
              </a:path>
            </a:pathLst>
          </a:custGeom>
          <a:ln w="5003">
            <a:solidFill>
              <a:srgbClr val="00A89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0" name="object 420"/>
          <p:cNvSpPr/>
          <p:nvPr/>
        </p:nvSpPr>
        <p:spPr>
          <a:xfrm>
            <a:off x="6872731" y="10106522"/>
            <a:ext cx="39632" cy="39618"/>
          </a:xfrm>
          <a:custGeom>
            <a:avLst/>
            <a:gdLst/>
            <a:ahLst/>
            <a:cxnLst/>
            <a:rect l="l" t="t" r="r" b="b"/>
            <a:pathLst>
              <a:path w="39632" h="39618">
                <a:moveTo>
                  <a:pt x="36316" y="7841"/>
                </a:moveTo>
                <a:lnTo>
                  <a:pt x="26701" y="620"/>
                </a:lnTo>
                <a:lnTo>
                  <a:pt x="15006" y="0"/>
                </a:lnTo>
                <a:lnTo>
                  <a:pt x="7817" y="3345"/>
                </a:lnTo>
                <a:lnTo>
                  <a:pt x="607" y="12958"/>
                </a:lnTo>
                <a:lnTo>
                  <a:pt x="0" y="24669"/>
                </a:lnTo>
                <a:lnTo>
                  <a:pt x="3321" y="31806"/>
                </a:lnTo>
                <a:lnTo>
                  <a:pt x="12943" y="39017"/>
                </a:lnTo>
                <a:lnTo>
                  <a:pt x="24661" y="39618"/>
                </a:lnTo>
                <a:lnTo>
                  <a:pt x="31769" y="36314"/>
                </a:lnTo>
                <a:lnTo>
                  <a:pt x="39001" y="26702"/>
                </a:lnTo>
                <a:lnTo>
                  <a:pt x="39632" y="14992"/>
                </a:lnTo>
                <a:lnTo>
                  <a:pt x="36316" y="784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1" name="object 421"/>
          <p:cNvSpPr/>
          <p:nvPr/>
        </p:nvSpPr>
        <p:spPr>
          <a:xfrm>
            <a:off x="6872731" y="10106522"/>
            <a:ext cx="39632" cy="39618"/>
          </a:xfrm>
          <a:custGeom>
            <a:avLst/>
            <a:gdLst/>
            <a:ahLst/>
            <a:cxnLst/>
            <a:rect l="l" t="t" r="r" b="b"/>
            <a:pathLst>
              <a:path w="39632" h="39618">
                <a:moveTo>
                  <a:pt x="36316" y="7841"/>
                </a:moveTo>
                <a:lnTo>
                  <a:pt x="26701" y="620"/>
                </a:lnTo>
                <a:lnTo>
                  <a:pt x="15006" y="0"/>
                </a:lnTo>
                <a:lnTo>
                  <a:pt x="7817" y="3345"/>
                </a:lnTo>
                <a:lnTo>
                  <a:pt x="607" y="12958"/>
                </a:lnTo>
                <a:lnTo>
                  <a:pt x="0" y="24669"/>
                </a:lnTo>
                <a:lnTo>
                  <a:pt x="3321" y="31806"/>
                </a:lnTo>
                <a:lnTo>
                  <a:pt x="12943" y="39017"/>
                </a:lnTo>
                <a:lnTo>
                  <a:pt x="24661" y="39618"/>
                </a:lnTo>
                <a:lnTo>
                  <a:pt x="31769" y="36314"/>
                </a:lnTo>
                <a:lnTo>
                  <a:pt x="39001" y="26702"/>
                </a:lnTo>
                <a:lnTo>
                  <a:pt x="39632" y="14992"/>
                </a:lnTo>
                <a:lnTo>
                  <a:pt x="36316" y="7841"/>
                </a:lnTo>
                <a:close/>
              </a:path>
            </a:pathLst>
          </a:custGeom>
          <a:ln w="5003">
            <a:solidFill>
              <a:srgbClr val="EC299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2" name="object 422"/>
          <p:cNvSpPr/>
          <p:nvPr/>
        </p:nvSpPr>
        <p:spPr>
          <a:xfrm>
            <a:off x="6822612" y="9994495"/>
            <a:ext cx="40765" cy="40772"/>
          </a:xfrm>
          <a:custGeom>
            <a:avLst/>
            <a:gdLst/>
            <a:ahLst/>
            <a:cxnLst/>
            <a:rect l="l" t="t" r="r" b="b"/>
            <a:pathLst>
              <a:path w="40765" h="40772">
                <a:moveTo>
                  <a:pt x="39777" y="14114"/>
                </a:moveTo>
                <a:lnTo>
                  <a:pt x="32595" y="4053"/>
                </a:lnTo>
                <a:lnTo>
                  <a:pt x="21231" y="0"/>
                </a:lnTo>
                <a:lnTo>
                  <a:pt x="14085" y="995"/>
                </a:lnTo>
                <a:lnTo>
                  <a:pt x="4041" y="8198"/>
                </a:lnTo>
                <a:lnTo>
                  <a:pt x="0" y="19580"/>
                </a:lnTo>
                <a:lnTo>
                  <a:pt x="979" y="26674"/>
                </a:lnTo>
                <a:lnTo>
                  <a:pt x="8174" y="36728"/>
                </a:lnTo>
                <a:lnTo>
                  <a:pt x="19542" y="40772"/>
                </a:lnTo>
                <a:lnTo>
                  <a:pt x="26696" y="39780"/>
                </a:lnTo>
                <a:lnTo>
                  <a:pt x="36737" y="32575"/>
                </a:lnTo>
                <a:lnTo>
                  <a:pt x="40765" y="21194"/>
                </a:lnTo>
                <a:lnTo>
                  <a:pt x="39777" y="1411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3" name="object 423"/>
          <p:cNvSpPr/>
          <p:nvPr/>
        </p:nvSpPr>
        <p:spPr>
          <a:xfrm>
            <a:off x="6822612" y="9994495"/>
            <a:ext cx="40765" cy="40772"/>
          </a:xfrm>
          <a:custGeom>
            <a:avLst/>
            <a:gdLst/>
            <a:ahLst/>
            <a:cxnLst/>
            <a:rect l="l" t="t" r="r" b="b"/>
            <a:pathLst>
              <a:path w="40765" h="40772">
                <a:moveTo>
                  <a:pt x="39777" y="14114"/>
                </a:moveTo>
                <a:lnTo>
                  <a:pt x="32595" y="4053"/>
                </a:lnTo>
                <a:lnTo>
                  <a:pt x="21231" y="0"/>
                </a:lnTo>
                <a:lnTo>
                  <a:pt x="14085" y="995"/>
                </a:lnTo>
                <a:lnTo>
                  <a:pt x="4041" y="8198"/>
                </a:lnTo>
                <a:lnTo>
                  <a:pt x="0" y="19580"/>
                </a:lnTo>
                <a:lnTo>
                  <a:pt x="979" y="26674"/>
                </a:lnTo>
                <a:lnTo>
                  <a:pt x="8174" y="36728"/>
                </a:lnTo>
                <a:lnTo>
                  <a:pt x="19542" y="40772"/>
                </a:lnTo>
                <a:lnTo>
                  <a:pt x="26696" y="39780"/>
                </a:lnTo>
                <a:lnTo>
                  <a:pt x="36737" y="32575"/>
                </a:lnTo>
                <a:lnTo>
                  <a:pt x="40765" y="21194"/>
                </a:lnTo>
                <a:lnTo>
                  <a:pt x="39777" y="14114"/>
                </a:lnTo>
                <a:close/>
              </a:path>
            </a:pathLst>
          </a:custGeom>
          <a:ln w="5003">
            <a:solidFill>
              <a:srgbClr val="78BE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4" name="object 424"/>
          <p:cNvSpPr/>
          <p:nvPr/>
        </p:nvSpPr>
        <p:spPr>
          <a:xfrm>
            <a:off x="7063666" y="9925309"/>
            <a:ext cx="40792" cy="40754"/>
          </a:xfrm>
          <a:custGeom>
            <a:avLst/>
            <a:gdLst/>
            <a:ahLst/>
            <a:cxnLst/>
            <a:rect l="l" t="t" r="r" b="b"/>
            <a:pathLst>
              <a:path w="40792" h="40754">
                <a:moveTo>
                  <a:pt x="40792" y="20383"/>
                </a:moveTo>
                <a:lnTo>
                  <a:pt x="36076" y="7349"/>
                </a:lnTo>
                <a:lnTo>
                  <a:pt x="24319" y="377"/>
                </a:lnTo>
                <a:lnTo>
                  <a:pt x="20396" y="0"/>
                </a:lnTo>
                <a:lnTo>
                  <a:pt x="7360" y="4697"/>
                </a:lnTo>
                <a:lnTo>
                  <a:pt x="379" y="16438"/>
                </a:lnTo>
                <a:lnTo>
                  <a:pt x="0" y="20370"/>
                </a:lnTo>
                <a:lnTo>
                  <a:pt x="4720" y="33410"/>
                </a:lnTo>
                <a:lnTo>
                  <a:pt x="16475" y="40377"/>
                </a:lnTo>
                <a:lnTo>
                  <a:pt x="20396" y="40754"/>
                </a:lnTo>
                <a:lnTo>
                  <a:pt x="33444" y="36041"/>
                </a:lnTo>
                <a:lnTo>
                  <a:pt x="40417" y="24293"/>
                </a:lnTo>
                <a:lnTo>
                  <a:pt x="40792" y="2038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5" name="object 425"/>
          <p:cNvSpPr/>
          <p:nvPr/>
        </p:nvSpPr>
        <p:spPr>
          <a:xfrm>
            <a:off x="7063666" y="9925309"/>
            <a:ext cx="40792" cy="40754"/>
          </a:xfrm>
          <a:custGeom>
            <a:avLst/>
            <a:gdLst/>
            <a:ahLst/>
            <a:cxnLst/>
            <a:rect l="l" t="t" r="r" b="b"/>
            <a:pathLst>
              <a:path w="40792" h="40754">
                <a:moveTo>
                  <a:pt x="40792" y="20383"/>
                </a:moveTo>
                <a:lnTo>
                  <a:pt x="36076" y="7349"/>
                </a:lnTo>
                <a:lnTo>
                  <a:pt x="24319" y="377"/>
                </a:lnTo>
                <a:lnTo>
                  <a:pt x="20396" y="0"/>
                </a:lnTo>
                <a:lnTo>
                  <a:pt x="7360" y="4697"/>
                </a:lnTo>
                <a:lnTo>
                  <a:pt x="379" y="16438"/>
                </a:lnTo>
                <a:lnTo>
                  <a:pt x="0" y="20370"/>
                </a:lnTo>
                <a:lnTo>
                  <a:pt x="4720" y="33410"/>
                </a:lnTo>
                <a:lnTo>
                  <a:pt x="16475" y="40377"/>
                </a:lnTo>
                <a:lnTo>
                  <a:pt x="20396" y="40754"/>
                </a:lnTo>
                <a:lnTo>
                  <a:pt x="33444" y="36041"/>
                </a:lnTo>
                <a:lnTo>
                  <a:pt x="40417" y="24293"/>
                </a:lnTo>
                <a:lnTo>
                  <a:pt x="40792" y="20383"/>
                </a:lnTo>
                <a:close/>
              </a:path>
            </a:pathLst>
          </a:custGeom>
          <a:ln w="5003">
            <a:solidFill>
              <a:srgbClr val="EC6F4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6" name="object 426"/>
          <p:cNvSpPr/>
          <p:nvPr/>
        </p:nvSpPr>
        <p:spPr>
          <a:xfrm>
            <a:off x="6964314" y="9822432"/>
            <a:ext cx="40753" cy="40751"/>
          </a:xfrm>
          <a:custGeom>
            <a:avLst/>
            <a:gdLst/>
            <a:ahLst/>
            <a:cxnLst/>
            <a:rect l="l" t="t" r="r" b="b"/>
            <a:pathLst>
              <a:path w="40753" h="40751">
                <a:moveTo>
                  <a:pt x="26688" y="39766"/>
                </a:moveTo>
                <a:lnTo>
                  <a:pt x="36733" y="32576"/>
                </a:lnTo>
                <a:lnTo>
                  <a:pt x="40753" y="21187"/>
                </a:lnTo>
                <a:lnTo>
                  <a:pt x="39757" y="14074"/>
                </a:lnTo>
                <a:lnTo>
                  <a:pt x="32564" y="4031"/>
                </a:lnTo>
                <a:lnTo>
                  <a:pt x="21172" y="0"/>
                </a:lnTo>
                <a:lnTo>
                  <a:pt x="14090" y="981"/>
                </a:lnTo>
                <a:lnTo>
                  <a:pt x="4044" y="8172"/>
                </a:lnTo>
                <a:lnTo>
                  <a:pt x="0" y="19542"/>
                </a:lnTo>
                <a:lnTo>
                  <a:pt x="996" y="26698"/>
                </a:lnTo>
                <a:lnTo>
                  <a:pt x="8198" y="36732"/>
                </a:lnTo>
                <a:lnTo>
                  <a:pt x="19596" y="40751"/>
                </a:lnTo>
                <a:lnTo>
                  <a:pt x="26688" y="3976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7" name="object 427"/>
          <p:cNvSpPr/>
          <p:nvPr/>
        </p:nvSpPr>
        <p:spPr>
          <a:xfrm>
            <a:off x="6964314" y="9822432"/>
            <a:ext cx="40753" cy="40751"/>
          </a:xfrm>
          <a:custGeom>
            <a:avLst/>
            <a:gdLst/>
            <a:ahLst/>
            <a:cxnLst/>
            <a:rect l="l" t="t" r="r" b="b"/>
            <a:pathLst>
              <a:path w="40753" h="40751">
                <a:moveTo>
                  <a:pt x="26688" y="39766"/>
                </a:moveTo>
                <a:lnTo>
                  <a:pt x="36733" y="32576"/>
                </a:lnTo>
                <a:lnTo>
                  <a:pt x="40753" y="21187"/>
                </a:lnTo>
                <a:lnTo>
                  <a:pt x="39757" y="14074"/>
                </a:lnTo>
                <a:lnTo>
                  <a:pt x="32564" y="4031"/>
                </a:lnTo>
                <a:lnTo>
                  <a:pt x="21172" y="0"/>
                </a:lnTo>
                <a:lnTo>
                  <a:pt x="14090" y="981"/>
                </a:lnTo>
                <a:lnTo>
                  <a:pt x="4044" y="8172"/>
                </a:lnTo>
                <a:lnTo>
                  <a:pt x="0" y="19542"/>
                </a:lnTo>
                <a:lnTo>
                  <a:pt x="996" y="26698"/>
                </a:lnTo>
                <a:lnTo>
                  <a:pt x="8198" y="36732"/>
                </a:lnTo>
                <a:lnTo>
                  <a:pt x="19596" y="40751"/>
                </a:lnTo>
                <a:lnTo>
                  <a:pt x="26688" y="39766"/>
                </a:lnTo>
                <a:close/>
              </a:path>
            </a:pathLst>
          </a:custGeom>
          <a:ln w="5003">
            <a:solidFill>
              <a:srgbClr val="ECA0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8" name="object 428"/>
          <p:cNvSpPr/>
          <p:nvPr/>
        </p:nvSpPr>
        <p:spPr>
          <a:xfrm>
            <a:off x="7082654" y="9820152"/>
            <a:ext cx="38968" cy="38944"/>
          </a:xfrm>
          <a:custGeom>
            <a:avLst/>
            <a:gdLst/>
            <a:ahLst/>
            <a:cxnLst/>
            <a:rect l="l" t="t" r="r" b="b"/>
            <a:pathLst>
              <a:path w="38968" h="38944">
                <a:moveTo>
                  <a:pt x="13173" y="38871"/>
                </a:moveTo>
                <a:lnTo>
                  <a:pt x="25554" y="38944"/>
                </a:lnTo>
                <a:lnTo>
                  <a:pt x="35504" y="32104"/>
                </a:lnTo>
                <a:lnTo>
                  <a:pt x="38865" y="25777"/>
                </a:lnTo>
                <a:lnTo>
                  <a:pt x="38968" y="13425"/>
                </a:lnTo>
                <a:lnTo>
                  <a:pt x="32147" y="3475"/>
                </a:lnTo>
                <a:lnTo>
                  <a:pt x="25784" y="73"/>
                </a:lnTo>
                <a:lnTo>
                  <a:pt x="13404" y="0"/>
                </a:lnTo>
                <a:lnTo>
                  <a:pt x="3461" y="6840"/>
                </a:lnTo>
                <a:lnTo>
                  <a:pt x="92" y="13166"/>
                </a:lnTo>
                <a:lnTo>
                  <a:pt x="0" y="25518"/>
                </a:lnTo>
                <a:lnTo>
                  <a:pt x="6825" y="35475"/>
                </a:lnTo>
                <a:lnTo>
                  <a:pt x="13173" y="3887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9" name="object 429"/>
          <p:cNvSpPr/>
          <p:nvPr/>
        </p:nvSpPr>
        <p:spPr>
          <a:xfrm>
            <a:off x="7082654" y="9820152"/>
            <a:ext cx="38968" cy="38944"/>
          </a:xfrm>
          <a:custGeom>
            <a:avLst/>
            <a:gdLst/>
            <a:ahLst/>
            <a:cxnLst/>
            <a:rect l="l" t="t" r="r" b="b"/>
            <a:pathLst>
              <a:path w="38968" h="38944">
                <a:moveTo>
                  <a:pt x="13173" y="38871"/>
                </a:moveTo>
                <a:lnTo>
                  <a:pt x="25554" y="38944"/>
                </a:lnTo>
                <a:lnTo>
                  <a:pt x="35504" y="32104"/>
                </a:lnTo>
                <a:lnTo>
                  <a:pt x="38865" y="25777"/>
                </a:lnTo>
                <a:lnTo>
                  <a:pt x="38968" y="13425"/>
                </a:lnTo>
                <a:lnTo>
                  <a:pt x="32147" y="3475"/>
                </a:lnTo>
                <a:lnTo>
                  <a:pt x="25784" y="73"/>
                </a:lnTo>
                <a:lnTo>
                  <a:pt x="13404" y="0"/>
                </a:lnTo>
                <a:lnTo>
                  <a:pt x="3461" y="6840"/>
                </a:lnTo>
                <a:lnTo>
                  <a:pt x="92" y="13166"/>
                </a:lnTo>
                <a:lnTo>
                  <a:pt x="0" y="25518"/>
                </a:lnTo>
                <a:lnTo>
                  <a:pt x="6825" y="35475"/>
                </a:lnTo>
                <a:lnTo>
                  <a:pt x="13173" y="38871"/>
                </a:lnTo>
                <a:close/>
              </a:path>
            </a:pathLst>
          </a:custGeom>
          <a:ln w="5003">
            <a:solidFill>
              <a:srgbClr val="F9DB2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0" name="object 430"/>
          <p:cNvSpPr/>
          <p:nvPr/>
        </p:nvSpPr>
        <p:spPr>
          <a:xfrm>
            <a:off x="7435850" y="9788497"/>
            <a:ext cx="65093" cy="65094"/>
          </a:xfrm>
          <a:custGeom>
            <a:avLst/>
            <a:gdLst/>
            <a:ahLst/>
            <a:cxnLst/>
            <a:rect l="l" t="t" r="r" b="b"/>
            <a:pathLst>
              <a:path w="65093" h="65094">
                <a:moveTo>
                  <a:pt x="22448" y="63569"/>
                </a:moveTo>
                <a:lnTo>
                  <a:pt x="35003" y="65094"/>
                </a:lnTo>
                <a:lnTo>
                  <a:pt x="46777" y="61922"/>
                </a:lnTo>
                <a:lnTo>
                  <a:pt x="56551" y="54675"/>
                </a:lnTo>
                <a:lnTo>
                  <a:pt x="63107" y="43975"/>
                </a:lnTo>
                <a:lnTo>
                  <a:pt x="65093" y="30098"/>
                </a:lnTo>
                <a:lnTo>
                  <a:pt x="61917" y="18328"/>
                </a:lnTo>
                <a:lnTo>
                  <a:pt x="54664" y="8553"/>
                </a:lnTo>
                <a:lnTo>
                  <a:pt x="43957" y="1996"/>
                </a:lnTo>
                <a:lnTo>
                  <a:pt x="42616" y="1530"/>
                </a:lnTo>
                <a:lnTo>
                  <a:pt x="30079" y="0"/>
                </a:lnTo>
                <a:lnTo>
                  <a:pt x="18318" y="3172"/>
                </a:lnTo>
                <a:lnTo>
                  <a:pt x="8548" y="10426"/>
                </a:lnTo>
                <a:lnTo>
                  <a:pt x="1987" y="21136"/>
                </a:lnTo>
                <a:lnTo>
                  <a:pt x="1518" y="22485"/>
                </a:lnTo>
                <a:lnTo>
                  <a:pt x="0" y="35034"/>
                </a:lnTo>
                <a:lnTo>
                  <a:pt x="3180" y="46805"/>
                </a:lnTo>
                <a:lnTo>
                  <a:pt x="10438" y="56575"/>
                </a:lnTo>
                <a:lnTo>
                  <a:pt x="21155" y="63121"/>
                </a:lnTo>
                <a:lnTo>
                  <a:pt x="22448" y="6356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1" name="object 431"/>
          <p:cNvSpPr/>
          <p:nvPr/>
        </p:nvSpPr>
        <p:spPr>
          <a:xfrm>
            <a:off x="7435850" y="9788497"/>
            <a:ext cx="65093" cy="65094"/>
          </a:xfrm>
          <a:custGeom>
            <a:avLst/>
            <a:gdLst/>
            <a:ahLst/>
            <a:cxnLst/>
            <a:rect l="l" t="t" r="r" b="b"/>
            <a:pathLst>
              <a:path w="65093" h="65094">
                <a:moveTo>
                  <a:pt x="22448" y="63569"/>
                </a:moveTo>
                <a:lnTo>
                  <a:pt x="35003" y="65094"/>
                </a:lnTo>
                <a:lnTo>
                  <a:pt x="46777" y="61922"/>
                </a:lnTo>
                <a:lnTo>
                  <a:pt x="56551" y="54675"/>
                </a:lnTo>
                <a:lnTo>
                  <a:pt x="63107" y="43975"/>
                </a:lnTo>
                <a:lnTo>
                  <a:pt x="65093" y="30098"/>
                </a:lnTo>
                <a:lnTo>
                  <a:pt x="61917" y="18328"/>
                </a:lnTo>
                <a:lnTo>
                  <a:pt x="54664" y="8553"/>
                </a:lnTo>
                <a:lnTo>
                  <a:pt x="43957" y="1996"/>
                </a:lnTo>
                <a:lnTo>
                  <a:pt x="42616" y="1530"/>
                </a:lnTo>
                <a:lnTo>
                  <a:pt x="30079" y="0"/>
                </a:lnTo>
                <a:lnTo>
                  <a:pt x="18318" y="3172"/>
                </a:lnTo>
                <a:lnTo>
                  <a:pt x="8548" y="10426"/>
                </a:lnTo>
                <a:lnTo>
                  <a:pt x="1987" y="21136"/>
                </a:lnTo>
                <a:lnTo>
                  <a:pt x="1518" y="22485"/>
                </a:lnTo>
                <a:lnTo>
                  <a:pt x="0" y="35034"/>
                </a:lnTo>
                <a:lnTo>
                  <a:pt x="3180" y="46805"/>
                </a:lnTo>
                <a:lnTo>
                  <a:pt x="10438" y="56575"/>
                </a:lnTo>
                <a:lnTo>
                  <a:pt x="21155" y="63121"/>
                </a:lnTo>
                <a:lnTo>
                  <a:pt x="22448" y="63569"/>
                </a:lnTo>
                <a:close/>
              </a:path>
            </a:pathLst>
          </a:custGeom>
          <a:ln w="10223">
            <a:solidFill>
              <a:srgbClr val="F9DB2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2" name="object 432"/>
          <p:cNvSpPr/>
          <p:nvPr/>
        </p:nvSpPr>
        <p:spPr>
          <a:xfrm>
            <a:off x="7544306" y="10192455"/>
            <a:ext cx="64827" cy="64835"/>
          </a:xfrm>
          <a:custGeom>
            <a:avLst/>
            <a:gdLst/>
            <a:ahLst/>
            <a:cxnLst/>
            <a:rect l="l" t="t" r="r" b="b"/>
            <a:pathLst>
              <a:path w="64827" h="64835">
                <a:moveTo>
                  <a:pt x="15699" y="4755"/>
                </a:moveTo>
                <a:lnTo>
                  <a:pt x="7833" y="10936"/>
                </a:lnTo>
                <a:lnTo>
                  <a:pt x="6015" y="13220"/>
                </a:lnTo>
                <a:lnTo>
                  <a:pt x="787" y="24351"/>
                </a:lnTo>
                <a:lnTo>
                  <a:pt x="0" y="36181"/>
                </a:lnTo>
                <a:lnTo>
                  <a:pt x="3459" y="47475"/>
                </a:lnTo>
                <a:lnTo>
                  <a:pt x="10970" y="56998"/>
                </a:lnTo>
                <a:lnTo>
                  <a:pt x="13241" y="58801"/>
                </a:lnTo>
                <a:lnTo>
                  <a:pt x="15699" y="59960"/>
                </a:lnTo>
                <a:lnTo>
                  <a:pt x="15699" y="475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3" name="object 433"/>
          <p:cNvSpPr/>
          <p:nvPr/>
        </p:nvSpPr>
        <p:spPr>
          <a:xfrm>
            <a:off x="7544306" y="10192455"/>
            <a:ext cx="64827" cy="64835"/>
          </a:xfrm>
          <a:custGeom>
            <a:avLst/>
            <a:gdLst/>
            <a:ahLst/>
            <a:cxnLst/>
            <a:rect l="l" t="t" r="r" b="b"/>
            <a:pathLst>
              <a:path w="64827" h="64835">
                <a:moveTo>
                  <a:pt x="15699" y="4755"/>
                </a:moveTo>
                <a:lnTo>
                  <a:pt x="7833" y="10936"/>
                </a:lnTo>
                <a:lnTo>
                  <a:pt x="6015" y="13220"/>
                </a:lnTo>
                <a:lnTo>
                  <a:pt x="787" y="24351"/>
                </a:lnTo>
                <a:lnTo>
                  <a:pt x="0" y="36181"/>
                </a:lnTo>
                <a:lnTo>
                  <a:pt x="3459" y="47475"/>
                </a:lnTo>
                <a:lnTo>
                  <a:pt x="10970" y="56998"/>
                </a:lnTo>
                <a:lnTo>
                  <a:pt x="13241" y="58801"/>
                </a:lnTo>
                <a:lnTo>
                  <a:pt x="15699" y="59960"/>
                </a:lnTo>
              </a:path>
            </a:pathLst>
          </a:custGeom>
          <a:ln w="10223">
            <a:solidFill>
              <a:srgbClr val="AB60A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4" name="object 434"/>
          <p:cNvSpPr/>
          <p:nvPr/>
        </p:nvSpPr>
        <p:spPr>
          <a:xfrm>
            <a:off x="7389936" y="10257554"/>
            <a:ext cx="64395" cy="64382"/>
          </a:xfrm>
          <a:custGeom>
            <a:avLst/>
            <a:gdLst/>
            <a:ahLst/>
            <a:cxnLst/>
            <a:rect l="l" t="t" r="r" b="b"/>
            <a:pathLst>
              <a:path w="64395" h="64382">
                <a:moveTo>
                  <a:pt x="58613" y="13016"/>
                </a:moveTo>
                <a:lnTo>
                  <a:pt x="49654" y="4623"/>
                </a:lnTo>
                <a:lnTo>
                  <a:pt x="38654" y="217"/>
                </a:lnTo>
                <a:lnTo>
                  <a:pt x="26840" y="0"/>
                </a:lnTo>
                <a:lnTo>
                  <a:pt x="15444" y="4175"/>
                </a:lnTo>
                <a:lnTo>
                  <a:pt x="12994" y="5790"/>
                </a:lnTo>
                <a:lnTo>
                  <a:pt x="4600" y="14742"/>
                </a:lnTo>
                <a:lnTo>
                  <a:pt x="201" y="25746"/>
                </a:lnTo>
                <a:lnTo>
                  <a:pt x="0" y="37561"/>
                </a:lnTo>
                <a:lnTo>
                  <a:pt x="4199" y="48947"/>
                </a:lnTo>
                <a:lnTo>
                  <a:pt x="5806" y="51370"/>
                </a:lnTo>
                <a:lnTo>
                  <a:pt x="14755" y="59784"/>
                </a:lnTo>
                <a:lnTo>
                  <a:pt x="25760" y="64185"/>
                </a:lnTo>
                <a:lnTo>
                  <a:pt x="37580" y="64382"/>
                </a:lnTo>
                <a:lnTo>
                  <a:pt x="48973" y="60183"/>
                </a:lnTo>
                <a:lnTo>
                  <a:pt x="51374" y="58596"/>
                </a:lnTo>
                <a:lnTo>
                  <a:pt x="59782" y="49645"/>
                </a:lnTo>
                <a:lnTo>
                  <a:pt x="64188" y="38635"/>
                </a:lnTo>
                <a:lnTo>
                  <a:pt x="64395" y="26813"/>
                </a:lnTo>
                <a:lnTo>
                  <a:pt x="60207" y="15427"/>
                </a:lnTo>
                <a:lnTo>
                  <a:pt x="58613" y="1301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5" name="object 435"/>
          <p:cNvSpPr/>
          <p:nvPr/>
        </p:nvSpPr>
        <p:spPr>
          <a:xfrm>
            <a:off x="7389936" y="10257554"/>
            <a:ext cx="64395" cy="64382"/>
          </a:xfrm>
          <a:custGeom>
            <a:avLst/>
            <a:gdLst/>
            <a:ahLst/>
            <a:cxnLst/>
            <a:rect l="l" t="t" r="r" b="b"/>
            <a:pathLst>
              <a:path w="64395" h="64382">
                <a:moveTo>
                  <a:pt x="58613" y="13016"/>
                </a:moveTo>
                <a:lnTo>
                  <a:pt x="49654" y="4623"/>
                </a:lnTo>
                <a:lnTo>
                  <a:pt x="38654" y="217"/>
                </a:lnTo>
                <a:lnTo>
                  <a:pt x="26840" y="0"/>
                </a:lnTo>
                <a:lnTo>
                  <a:pt x="15444" y="4175"/>
                </a:lnTo>
                <a:lnTo>
                  <a:pt x="12994" y="5790"/>
                </a:lnTo>
                <a:lnTo>
                  <a:pt x="4600" y="14742"/>
                </a:lnTo>
                <a:lnTo>
                  <a:pt x="201" y="25746"/>
                </a:lnTo>
                <a:lnTo>
                  <a:pt x="0" y="37561"/>
                </a:lnTo>
                <a:lnTo>
                  <a:pt x="4199" y="48947"/>
                </a:lnTo>
                <a:lnTo>
                  <a:pt x="5806" y="51370"/>
                </a:lnTo>
                <a:lnTo>
                  <a:pt x="14755" y="59784"/>
                </a:lnTo>
                <a:lnTo>
                  <a:pt x="25760" y="64185"/>
                </a:lnTo>
                <a:lnTo>
                  <a:pt x="37580" y="64382"/>
                </a:lnTo>
                <a:lnTo>
                  <a:pt x="48973" y="60183"/>
                </a:lnTo>
                <a:lnTo>
                  <a:pt x="51374" y="58596"/>
                </a:lnTo>
                <a:lnTo>
                  <a:pt x="59782" y="49645"/>
                </a:lnTo>
                <a:lnTo>
                  <a:pt x="64188" y="38635"/>
                </a:lnTo>
                <a:lnTo>
                  <a:pt x="64395" y="26813"/>
                </a:lnTo>
                <a:lnTo>
                  <a:pt x="60207" y="15427"/>
                </a:lnTo>
                <a:lnTo>
                  <a:pt x="58613" y="13016"/>
                </a:lnTo>
                <a:close/>
              </a:path>
            </a:pathLst>
          </a:custGeom>
          <a:ln w="10223">
            <a:solidFill>
              <a:srgbClr val="EC299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6" name="object 436"/>
          <p:cNvSpPr/>
          <p:nvPr/>
        </p:nvSpPr>
        <p:spPr>
          <a:xfrm>
            <a:off x="7438536" y="10139893"/>
            <a:ext cx="64857" cy="64844"/>
          </a:xfrm>
          <a:custGeom>
            <a:avLst/>
            <a:gdLst/>
            <a:ahLst/>
            <a:cxnLst/>
            <a:rect l="l" t="t" r="r" b="b"/>
            <a:pathLst>
              <a:path w="64857" h="64844">
                <a:moveTo>
                  <a:pt x="63468" y="22343"/>
                </a:moveTo>
                <a:lnTo>
                  <a:pt x="57321" y="11303"/>
                </a:lnTo>
                <a:lnTo>
                  <a:pt x="47834" y="3647"/>
                </a:lnTo>
                <a:lnTo>
                  <a:pt x="36227" y="0"/>
                </a:lnTo>
                <a:lnTo>
                  <a:pt x="23721" y="983"/>
                </a:lnTo>
                <a:lnTo>
                  <a:pt x="22345" y="1400"/>
                </a:lnTo>
                <a:lnTo>
                  <a:pt x="11301" y="7531"/>
                </a:lnTo>
                <a:lnTo>
                  <a:pt x="3646" y="17026"/>
                </a:lnTo>
                <a:lnTo>
                  <a:pt x="0" y="28654"/>
                </a:lnTo>
                <a:lnTo>
                  <a:pt x="982" y="41185"/>
                </a:lnTo>
                <a:lnTo>
                  <a:pt x="1377" y="42498"/>
                </a:lnTo>
                <a:lnTo>
                  <a:pt x="7520" y="53535"/>
                </a:lnTo>
                <a:lnTo>
                  <a:pt x="17002" y="61192"/>
                </a:lnTo>
                <a:lnTo>
                  <a:pt x="28605" y="64844"/>
                </a:lnTo>
                <a:lnTo>
                  <a:pt x="41111" y="63865"/>
                </a:lnTo>
                <a:lnTo>
                  <a:pt x="42513" y="63440"/>
                </a:lnTo>
                <a:lnTo>
                  <a:pt x="53554" y="57306"/>
                </a:lnTo>
                <a:lnTo>
                  <a:pt x="61210" y="47815"/>
                </a:lnTo>
                <a:lnTo>
                  <a:pt x="64857" y="36195"/>
                </a:lnTo>
                <a:lnTo>
                  <a:pt x="63871" y="23677"/>
                </a:lnTo>
                <a:lnTo>
                  <a:pt x="63468" y="2234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7" name="object 437"/>
          <p:cNvSpPr/>
          <p:nvPr/>
        </p:nvSpPr>
        <p:spPr>
          <a:xfrm>
            <a:off x="7438536" y="10139893"/>
            <a:ext cx="64857" cy="64844"/>
          </a:xfrm>
          <a:custGeom>
            <a:avLst/>
            <a:gdLst/>
            <a:ahLst/>
            <a:cxnLst/>
            <a:rect l="l" t="t" r="r" b="b"/>
            <a:pathLst>
              <a:path w="64857" h="64844">
                <a:moveTo>
                  <a:pt x="63468" y="22343"/>
                </a:moveTo>
                <a:lnTo>
                  <a:pt x="57321" y="11303"/>
                </a:lnTo>
                <a:lnTo>
                  <a:pt x="47834" y="3647"/>
                </a:lnTo>
                <a:lnTo>
                  <a:pt x="36227" y="0"/>
                </a:lnTo>
                <a:lnTo>
                  <a:pt x="23721" y="983"/>
                </a:lnTo>
                <a:lnTo>
                  <a:pt x="22345" y="1400"/>
                </a:lnTo>
                <a:lnTo>
                  <a:pt x="11301" y="7531"/>
                </a:lnTo>
                <a:lnTo>
                  <a:pt x="3646" y="17026"/>
                </a:lnTo>
                <a:lnTo>
                  <a:pt x="0" y="28654"/>
                </a:lnTo>
                <a:lnTo>
                  <a:pt x="982" y="41185"/>
                </a:lnTo>
                <a:lnTo>
                  <a:pt x="1377" y="42498"/>
                </a:lnTo>
                <a:lnTo>
                  <a:pt x="7520" y="53535"/>
                </a:lnTo>
                <a:lnTo>
                  <a:pt x="17002" y="61192"/>
                </a:lnTo>
                <a:lnTo>
                  <a:pt x="28605" y="64844"/>
                </a:lnTo>
                <a:lnTo>
                  <a:pt x="41111" y="63865"/>
                </a:lnTo>
                <a:lnTo>
                  <a:pt x="42513" y="63440"/>
                </a:lnTo>
                <a:lnTo>
                  <a:pt x="53554" y="57306"/>
                </a:lnTo>
                <a:lnTo>
                  <a:pt x="61210" y="47815"/>
                </a:lnTo>
                <a:lnTo>
                  <a:pt x="64857" y="36195"/>
                </a:lnTo>
                <a:lnTo>
                  <a:pt x="63871" y="23677"/>
                </a:lnTo>
                <a:lnTo>
                  <a:pt x="63468" y="22343"/>
                </a:lnTo>
                <a:close/>
              </a:path>
            </a:pathLst>
          </a:custGeom>
          <a:ln w="10223">
            <a:solidFill>
              <a:srgbClr val="78BE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8" name="object 438"/>
          <p:cNvSpPr/>
          <p:nvPr/>
        </p:nvSpPr>
        <p:spPr>
          <a:xfrm>
            <a:off x="7423657" y="9902940"/>
            <a:ext cx="65094" cy="65094"/>
          </a:xfrm>
          <a:custGeom>
            <a:avLst/>
            <a:gdLst/>
            <a:ahLst/>
            <a:cxnLst/>
            <a:rect l="l" t="t" r="r" b="b"/>
            <a:pathLst>
              <a:path w="65094" h="65094">
                <a:moveTo>
                  <a:pt x="63588" y="42627"/>
                </a:moveTo>
                <a:lnTo>
                  <a:pt x="65094" y="30071"/>
                </a:lnTo>
                <a:lnTo>
                  <a:pt x="61909" y="18290"/>
                </a:lnTo>
                <a:lnTo>
                  <a:pt x="54652" y="8511"/>
                </a:lnTo>
                <a:lnTo>
                  <a:pt x="43939" y="1962"/>
                </a:lnTo>
                <a:lnTo>
                  <a:pt x="30109" y="0"/>
                </a:lnTo>
                <a:lnTo>
                  <a:pt x="18332" y="3173"/>
                </a:lnTo>
                <a:lnTo>
                  <a:pt x="8549" y="10417"/>
                </a:lnTo>
                <a:lnTo>
                  <a:pt x="1977" y="21108"/>
                </a:lnTo>
                <a:lnTo>
                  <a:pt x="1510" y="22447"/>
                </a:lnTo>
                <a:lnTo>
                  <a:pt x="0" y="34990"/>
                </a:lnTo>
                <a:lnTo>
                  <a:pt x="3180" y="46761"/>
                </a:lnTo>
                <a:lnTo>
                  <a:pt x="10432" y="56543"/>
                </a:lnTo>
                <a:lnTo>
                  <a:pt x="21135" y="63117"/>
                </a:lnTo>
                <a:lnTo>
                  <a:pt x="22465" y="63582"/>
                </a:lnTo>
                <a:lnTo>
                  <a:pt x="35006" y="65094"/>
                </a:lnTo>
                <a:lnTo>
                  <a:pt x="46782" y="61915"/>
                </a:lnTo>
                <a:lnTo>
                  <a:pt x="56564" y="54661"/>
                </a:lnTo>
                <a:lnTo>
                  <a:pt x="63128" y="43949"/>
                </a:lnTo>
                <a:lnTo>
                  <a:pt x="63588" y="4262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9" name="object 439"/>
          <p:cNvSpPr/>
          <p:nvPr/>
        </p:nvSpPr>
        <p:spPr>
          <a:xfrm>
            <a:off x="7423657" y="9902940"/>
            <a:ext cx="65094" cy="65094"/>
          </a:xfrm>
          <a:custGeom>
            <a:avLst/>
            <a:gdLst/>
            <a:ahLst/>
            <a:cxnLst/>
            <a:rect l="l" t="t" r="r" b="b"/>
            <a:pathLst>
              <a:path w="65094" h="65094">
                <a:moveTo>
                  <a:pt x="63588" y="42627"/>
                </a:moveTo>
                <a:lnTo>
                  <a:pt x="65094" y="30071"/>
                </a:lnTo>
                <a:lnTo>
                  <a:pt x="61909" y="18290"/>
                </a:lnTo>
                <a:lnTo>
                  <a:pt x="54652" y="8511"/>
                </a:lnTo>
                <a:lnTo>
                  <a:pt x="43939" y="1962"/>
                </a:lnTo>
                <a:lnTo>
                  <a:pt x="30109" y="0"/>
                </a:lnTo>
                <a:lnTo>
                  <a:pt x="18332" y="3173"/>
                </a:lnTo>
                <a:lnTo>
                  <a:pt x="8549" y="10417"/>
                </a:lnTo>
                <a:lnTo>
                  <a:pt x="1977" y="21108"/>
                </a:lnTo>
                <a:lnTo>
                  <a:pt x="1510" y="22447"/>
                </a:lnTo>
                <a:lnTo>
                  <a:pt x="0" y="34990"/>
                </a:lnTo>
                <a:lnTo>
                  <a:pt x="3180" y="46761"/>
                </a:lnTo>
                <a:lnTo>
                  <a:pt x="10432" y="56543"/>
                </a:lnTo>
                <a:lnTo>
                  <a:pt x="21135" y="63117"/>
                </a:lnTo>
                <a:lnTo>
                  <a:pt x="22465" y="63582"/>
                </a:lnTo>
                <a:lnTo>
                  <a:pt x="35006" y="65094"/>
                </a:lnTo>
                <a:lnTo>
                  <a:pt x="46782" y="61915"/>
                </a:lnTo>
                <a:lnTo>
                  <a:pt x="56564" y="54661"/>
                </a:lnTo>
                <a:lnTo>
                  <a:pt x="63128" y="43949"/>
                </a:lnTo>
                <a:lnTo>
                  <a:pt x="63588" y="42627"/>
                </a:lnTo>
                <a:close/>
              </a:path>
            </a:pathLst>
          </a:custGeom>
          <a:ln w="10223">
            <a:solidFill>
              <a:srgbClr val="564F9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0" name="object 440"/>
          <p:cNvSpPr/>
          <p:nvPr/>
        </p:nvSpPr>
        <p:spPr>
          <a:xfrm>
            <a:off x="7513282" y="10002623"/>
            <a:ext cx="41546" cy="41550"/>
          </a:xfrm>
          <a:custGeom>
            <a:avLst/>
            <a:gdLst/>
            <a:ahLst/>
            <a:cxnLst/>
            <a:rect l="l" t="t" r="r" b="b"/>
            <a:pathLst>
              <a:path w="41546" h="41550">
                <a:moveTo>
                  <a:pt x="40562" y="14369"/>
                </a:moveTo>
                <a:lnTo>
                  <a:pt x="33430" y="4260"/>
                </a:lnTo>
                <a:lnTo>
                  <a:pt x="22140" y="0"/>
                </a:lnTo>
                <a:lnTo>
                  <a:pt x="14350" y="983"/>
                </a:lnTo>
                <a:lnTo>
                  <a:pt x="4243" y="8147"/>
                </a:lnTo>
                <a:lnTo>
                  <a:pt x="0" y="19444"/>
                </a:lnTo>
                <a:lnTo>
                  <a:pt x="976" y="27196"/>
                </a:lnTo>
                <a:lnTo>
                  <a:pt x="8119" y="37300"/>
                </a:lnTo>
                <a:lnTo>
                  <a:pt x="19416" y="41550"/>
                </a:lnTo>
                <a:lnTo>
                  <a:pt x="27202" y="40569"/>
                </a:lnTo>
                <a:lnTo>
                  <a:pt x="37308" y="33417"/>
                </a:lnTo>
                <a:lnTo>
                  <a:pt x="41546" y="22115"/>
                </a:lnTo>
                <a:lnTo>
                  <a:pt x="40562" y="1436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1" name="object 441"/>
          <p:cNvSpPr/>
          <p:nvPr/>
        </p:nvSpPr>
        <p:spPr>
          <a:xfrm>
            <a:off x="7513282" y="10002623"/>
            <a:ext cx="41546" cy="41550"/>
          </a:xfrm>
          <a:custGeom>
            <a:avLst/>
            <a:gdLst/>
            <a:ahLst/>
            <a:cxnLst/>
            <a:rect l="l" t="t" r="r" b="b"/>
            <a:pathLst>
              <a:path w="41546" h="41550">
                <a:moveTo>
                  <a:pt x="40562" y="14369"/>
                </a:moveTo>
                <a:lnTo>
                  <a:pt x="33430" y="4260"/>
                </a:lnTo>
                <a:lnTo>
                  <a:pt x="22140" y="0"/>
                </a:lnTo>
                <a:lnTo>
                  <a:pt x="14350" y="983"/>
                </a:lnTo>
                <a:lnTo>
                  <a:pt x="4243" y="8147"/>
                </a:lnTo>
                <a:lnTo>
                  <a:pt x="0" y="19444"/>
                </a:lnTo>
                <a:lnTo>
                  <a:pt x="976" y="27196"/>
                </a:lnTo>
                <a:lnTo>
                  <a:pt x="8119" y="37300"/>
                </a:lnTo>
                <a:lnTo>
                  <a:pt x="19416" y="41550"/>
                </a:lnTo>
                <a:lnTo>
                  <a:pt x="27202" y="40569"/>
                </a:lnTo>
                <a:lnTo>
                  <a:pt x="37308" y="33417"/>
                </a:lnTo>
                <a:lnTo>
                  <a:pt x="41546" y="22115"/>
                </a:lnTo>
                <a:lnTo>
                  <a:pt x="40562" y="14369"/>
                </a:lnTo>
                <a:close/>
              </a:path>
            </a:pathLst>
          </a:custGeom>
          <a:ln w="5105">
            <a:solidFill>
              <a:srgbClr val="78BE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2" name="object 442"/>
          <p:cNvSpPr/>
          <p:nvPr/>
        </p:nvSpPr>
        <p:spPr>
          <a:xfrm>
            <a:off x="7513598" y="9286309"/>
            <a:ext cx="57326" cy="57335"/>
          </a:xfrm>
          <a:custGeom>
            <a:avLst/>
            <a:gdLst/>
            <a:ahLst/>
            <a:cxnLst/>
            <a:rect l="l" t="t" r="r" b="b"/>
            <a:pathLst>
              <a:path w="57326" h="57335">
                <a:moveTo>
                  <a:pt x="43723" y="53321"/>
                </a:moveTo>
                <a:lnTo>
                  <a:pt x="46406" y="50765"/>
                </a:lnTo>
                <a:lnTo>
                  <a:pt x="46406" y="6372"/>
                </a:lnTo>
                <a:lnTo>
                  <a:pt x="44879" y="4771"/>
                </a:lnTo>
                <a:lnTo>
                  <a:pt x="37564" y="1218"/>
                </a:lnTo>
                <a:lnTo>
                  <a:pt x="25066" y="0"/>
                </a:lnTo>
                <a:lnTo>
                  <a:pt x="13611" y="4008"/>
                </a:lnTo>
                <a:lnTo>
                  <a:pt x="4763" y="12446"/>
                </a:lnTo>
                <a:lnTo>
                  <a:pt x="1204" y="19760"/>
                </a:lnTo>
                <a:lnTo>
                  <a:pt x="0" y="32272"/>
                </a:lnTo>
                <a:lnTo>
                  <a:pt x="4013" y="43732"/>
                </a:lnTo>
                <a:lnTo>
                  <a:pt x="12452" y="52582"/>
                </a:lnTo>
                <a:lnTo>
                  <a:pt x="19733" y="56133"/>
                </a:lnTo>
                <a:lnTo>
                  <a:pt x="32255" y="57335"/>
                </a:lnTo>
                <a:lnTo>
                  <a:pt x="43723" y="5332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3" name="object 443"/>
          <p:cNvSpPr/>
          <p:nvPr/>
        </p:nvSpPr>
        <p:spPr>
          <a:xfrm>
            <a:off x="7513598" y="9286309"/>
            <a:ext cx="57326" cy="57335"/>
          </a:xfrm>
          <a:custGeom>
            <a:avLst/>
            <a:gdLst/>
            <a:ahLst/>
            <a:cxnLst/>
            <a:rect l="l" t="t" r="r" b="b"/>
            <a:pathLst>
              <a:path w="57326" h="57335">
                <a:moveTo>
                  <a:pt x="43723" y="53321"/>
                </a:moveTo>
                <a:lnTo>
                  <a:pt x="46406" y="50765"/>
                </a:lnTo>
              </a:path>
              <a:path w="57326" h="57335">
                <a:moveTo>
                  <a:pt x="46406" y="6372"/>
                </a:moveTo>
                <a:lnTo>
                  <a:pt x="44879" y="4771"/>
                </a:lnTo>
                <a:lnTo>
                  <a:pt x="37564" y="1218"/>
                </a:lnTo>
                <a:lnTo>
                  <a:pt x="25066" y="0"/>
                </a:lnTo>
                <a:lnTo>
                  <a:pt x="13611" y="4008"/>
                </a:lnTo>
                <a:lnTo>
                  <a:pt x="4763" y="12446"/>
                </a:lnTo>
                <a:lnTo>
                  <a:pt x="1204" y="19760"/>
                </a:lnTo>
                <a:lnTo>
                  <a:pt x="0" y="32272"/>
                </a:lnTo>
                <a:lnTo>
                  <a:pt x="4013" y="43732"/>
                </a:lnTo>
                <a:lnTo>
                  <a:pt x="12452" y="52582"/>
                </a:lnTo>
                <a:lnTo>
                  <a:pt x="19733" y="56133"/>
                </a:lnTo>
                <a:lnTo>
                  <a:pt x="32255" y="57335"/>
                </a:lnTo>
                <a:lnTo>
                  <a:pt x="43723" y="53321"/>
                </a:lnTo>
              </a:path>
            </a:pathLst>
          </a:custGeom>
          <a:ln w="9042">
            <a:solidFill>
              <a:srgbClr val="F9DB2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4" name="object 444"/>
          <p:cNvSpPr/>
          <p:nvPr/>
        </p:nvSpPr>
        <p:spPr>
          <a:xfrm>
            <a:off x="7472591" y="9701082"/>
            <a:ext cx="57442" cy="57447"/>
          </a:xfrm>
          <a:custGeom>
            <a:avLst/>
            <a:gdLst/>
            <a:ahLst/>
            <a:cxnLst/>
            <a:rect l="l" t="t" r="r" b="b"/>
            <a:pathLst>
              <a:path w="57442" h="57447">
                <a:moveTo>
                  <a:pt x="52096" y="11756"/>
                </a:moveTo>
                <a:lnTo>
                  <a:pt x="42985" y="3602"/>
                </a:lnTo>
                <a:lnTo>
                  <a:pt x="31741" y="0"/>
                </a:lnTo>
                <a:lnTo>
                  <a:pt x="19940" y="1196"/>
                </a:lnTo>
                <a:lnTo>
                  <a:pt x="11722" y="5355"/>
                </a:lnTo>
                <a:lnTo>
                  <a:pt x="3590" y="14459"/>
                </a:lnTo>
                <a:lnTo>
                  <a:pt x="0" y="25704"/>
                </a:lnTo>
                <a:lnTo>
                  <a:pt x="1213" y="37503"/>
                </a:lnTo>
                <a:lnTo>
                  <a:pt x="5372" y="45677"/>
                </a:lnTo>
                <a:lnTo>
                  <a:pt x="14475" y="53844"/>
                </a:lnTo>
                <a:lnTo>
                  <a:pt x="25716" y="57447"/>
                </a:lnTo>
                <a:lnTo>
                  <a:pt x="37512" y="56239"/>
                </a:lnTo>
                <a:lnTo>
                  <a:pt x="45682" y="52091"/>
                </a:lnTo>
                <a:lnTo>
                  <a:pt x="53840" y="42978"/>
                </a:lnTo>
                <a:lnTo>
                  <a:pt x="57442" y="31727"/>
                </a:lnTo>
                <a:lnTo>
                  <a:pt x="56239" y="19928"/>
                </a:lnTo>
                <a:lnTo>
                  <a:pt x="52096" y="1175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5" name="object 445"/>
          <p:cNvSpPr/>
          <p:nvPr/>
        </p:nvSpPr>
        <p:spPr>
          <a:xfrm>
            <a:off x="7472591" y="9701082"/>
            <a:ext cx="57442" cy="57447"/>
          </a:xfrm>
          <a:custGeom>
            <a:avLst/>
            <a:gdLst/>
            <a:ahLst/>
            <a:cxnLst/>
            <a:rect l="l" t="t" r="r" b="b"/>
            <a:pathLst>
              <a:path w="57442" h="57447">
                <a:moveTo>
                  <a:pt x="52096" y="11756"/>
                </a:moveTo>
                <a:lnTo>
                  <a:pt x="42985" y="3602"/>
                </a:lnTo>
                <a:lnTo>
                  <a:pt x="31741" y="0"/>
                </a:lnTo>
                <a:lnTo>
                  <a:pt x="19940" y="1196"/>
                </a:lnTo>
                <a:lnTo>
                  <a:pt x="11722" y="5355"/>
                </a:lnTo>
                <a:lnTo>
                  <a:pt x="3590" y="14459"/>
                </a:lnTo>
                <a:lnTo>
                  <a:pt x="0" y="25704"/>
                </a:lnTo>
                <a:lnTo>
                  <a:pt x="1213" y="37503"/>
                </a:lnTo>
                <a:lnTo>
                  <a:pt x="5372" y="45677"/>
                </a:lnTo>
                <a:lnTo>
                  <a:pt x="14475" y="53844"/>
                </a:lnTo>
                <a:lnTo>
                  <a:pt x="25716" y="57447"/>
                </a:lnTo>
                <a:lnTo>
                  <a:pt x="37512" y="56239"/>
                </a:lnTo>
                <a:lnTo>
                  <a:pt x="45682" y="52091"/>
                </a:lnTo>
                <a:lnTo>
                  <a:pt x="53840" y="42978"/>
                </a:lnTo>
                <a:lnTo>
                  <a:pt x="57442" y="31727"/>
                </a:lnTo>
                <a:lnTo>
                  <a:pt x="56239" y="19928"/>
                </a:lnTo>
                <a:lnTo>
                  <a:pt x="52096" y="11756"/>
                </a:lnTo>
                <a:close/>
              </a:path>
            </a:pathLst>
          </a:custGeom>
          <a:ln w="9042">
            <a:solidFill>
              <a:srgbClr val="EC299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6" name="object 446"/>
          <p:cNvSpPr/>
          <p:nvPr/>
        </p:nvSpPr>
        <p:spPr>
          <a:xfrm>
            <a:off x="7515661" y="9596990"/>
            <a:ext cx="57750" cy="57755"/>
          </a:xfrm>
          <a:custGeom>
            <a:avLst/>
            <a:gdLst/>
            <a:ahLst/>
            <a:cxnLst/>
            <a:rect l="l" t="t" r="r" b="b"/>
            <a:pathLst>
              <a:path w="57750" h="57755">
                <a:moveTo>
                  <a:pt x="37799" y="56338"/>
                </a:moveTo>
                <a:lnTo>
                  <a:pt x="44343" y="52478"/>
                </a:lnTo>
                <a:lnTo>
                  <a:pt x="44343" y="5243"/>
                </a:lnTo>
                <a:lnTo>
                  <a:pt x="39964" y="2207"/>
                </a:lnTo>
                <a:lnTo>
                  <a:pt x="27945" y="0"/>
                </a:lnTo>
                <a:lnTo>
                  <a:pt x="19956" y="1410"/>
                </a:lnTo>
                <a:lnTo>
                  <a:pt x="9109" y="7789"/>
                </a:lnTo>
                <a:lnTo>
                  <a:pt x="2196" y="17783"/>
                </a:lnTo>
                <a:lnTo>
                  <a:pt x="0" y="29820"/>
                </a:lnTo>
                <a:lnTo>
                  <a:pt x="1401" y="37783"/>
                </a:lnTo>
                <a:lnTo>
                  <a:pt x="7776" y="48623"/>
                </a:lnTo>
                <a:lnTo>
                  <a:pt x="17754" y="55545"/>
                </a:lnTo>
                <a:lnTo>
                  <a:pt x="29776" y="57755"/>
                </a:lnTo>
                <a:lnTo>
                  <a:pt x="37799" y="5633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7" name="object 447"/>
          <p:cNvSpPr/>
          <p:nvPr/>
        </p:nvSpPr>
        <p:spPr>
          <a:xfrm>
            <a:off x="7515661" y="9596990"/>
            <a:ext cx="57750" cy="57755"/>
          </a:xfrm>
          <a:custGeom>
            <a:avLst/>
            <a:gdLst/>
            <a:ahLst/>
            <a:cxnLst/>
            <a:rect l="l" t="t" r="r" b="b"/>
            <a:pathLst>
              <a:path w="57750" h="57755">
                <a:moveTo>
                  <a:pt x="37799" y="56338"/>
                </a:moveTo>
                <a:lnTo>
                  <a:pt x="44343" y="52478"/>
                </a:lnTo>
              </a:path>
              <a:path w="57750" h="57755">
                <a:moveTo>
                  <a:pt x="44343" y="5243"/>
                </a:moveTo>
                <a:lnTo>
                  <a:pt x="39964" y="2207"/>
                </a:lnTo>
                <a:lnTo>
                  <a:pt x="27945" y="0"/>
                </a:lnTo>
                <a:lnTo>
                  <a:pt x="19956" y="1410"/>
                </a:lnTo>
                <a:lnTo>
                  <a:pt x="9109" y="7789"/>
                </a:lnTo>
                <a:lnTo>
                  <a:pt x="2196" y="17783"/>
                </a:lnTo>
                <a:lnTo>
                  <a:pt x="0" y="29820"/>
                </a:lnTo>
                <a:lnTo>
                  <a:pt x="1401" y="37783"/>
                </a:lnTo>
                <a:lnTo>
                  <a:pt x="7776" y="48623"/>
                </a:lnTo>
                <a:lnTo>
                  <a:pt x="17754" y="55545"/>
                </a:lnTo>
                <a:lnTo>
                  <a:pt x="29776" y="57755"/>
                </a:lnTo>
                <a:lnTo>
                  <a:pt x="37799" y="56338"/>
                </a:lnTo>
              </a:path>
            </a:pathLst>
          </a:custGeom>
          <a:ln w="9042">
            <a:solidFill>
              <a:srgbClr val="78BE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8" name="object 448"/>
          <p:cNvSpPr/>
          <p:nvPr/>
        </p:nvSpPr>
        <p:spPr>
          <a:xfrm>
            <a:off x="7502800" y="9387597"/>
            <a:ext cx="57344" cy="57332"/>
          </a:xfrm>
          <a:custGeom>
            <a:avLst/>
            <a:gdLst/>
            <a:ahLst/>
            <a:cxnLst/>
            <a:rect l="l" t="t" r="r" b="b"/>
            <a:pathLst>
              <a:path w="57344" h="57332">
                <a:moveTo>
                  <a:pt x="43724" y="53320"/>
                </a:moveTo>
                <a:lnTo>
                  <a:pt x="52588" y="44889"/>
                </a:lnTo>
                <a:lnTo>
                  <a:pt x="56155" y="37592"/>
                </a:lnTo>
                <a:lnTo>
                  <a:pt x="57205" y="26538"/>
                </a:lnTo>
                <a:lnTo>
                  <a:pt x="57205" y="24669"/>
                </a:lnTo>
                <a:lnTo>
                  <a:pt x="53322" y="13595"/>
                </a:lnTo>
                <a:lnTo>
                  <a:pt x="44879" y="4745"/>
                </a:lnTo>
                <a:lnTo>
                  <a:pt x="37601" y="1207"/>
                </a:lnTo>
                <a:lnTo>
                  <a:pt x="25089" y="0"/>
                </a:lnTo>
                <a:lnTo>
                  <a:pt x="13623" y="4005"/>
                </a:lnTo>
                <a:lnTo>
                  <a:pt x="4764" y="12436"/>
                </a:lnTo>
                <a:lnTo>
                  <a:pt x="1203" y="19736"/>
                </a:lnTo>
                <a:lnTo>
                  <a:pt x="0" y="32241"/>
                </a:lnTo>
                <a:lnTo>
                  <a:pt x="4011" y="43700"/>
                </a:lnTo>
                <a:lnTo>
                  <a:pt x="12443" y="52560"/>
                </a:lnTo>
                <a:lnTo>
                  <a:pt x="19745" y="56134"/>
                </a:lnTo>
                <a:lnTo>
                  <a:pt x="32256" y="57332"/>
                </a:lnTo>
                <a:lnTo>
                  <a:pt x="43724" y="5332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9" name="object 449"/>
          <p:cNvSpPr/>
          <p:nvPr/>
        </p:nvSpPr>
        <p:spPr>
          <a:xfrm>
            <a:off x="7502800" y="9387597"/>
            <a:ext cx="57344" cy="57332"/>
          </a:xfrm>
          <a:custGeom>
            <a:avLst/>
            <a:gdLst/>
            <a:ahLst/>
            <a:cxnLst/>
            <a:rect l="l" t="t" r="r" b="b"/>
            <a:pathLst>
              <a:path w="57344" h="57332">
                <a:moveTo>
                  <a:pt x="43724" y="53320"/>
                </a:moveTo>
                <a:lnTo>
                  <a:pt x="52588" y="44889"/>
                </a:lnTo>
                <a:lnTo>
                  <a:pt x="56155" y="37592"/>
                </a:lnTo>
                <a:lnTo>
                  <a:pt x="57205" y="26538"/>
                </a:lnTo>
              </a:path>
              <a:path w="57344" h="57332">
                <a:moveTo>
                  <a:pt x="57205" y="24669"/>
                </a:moveTo>
                <a:lnTo>
                  <a:pt x="53322" y="13595"/>
                </a:lnTo>
                <a:lnTo>
                  <a:pt x="44879" y="4745"/>
                </a:lnTo>
                <a:lnTo>
                  <a:pt x="37601" y="1207"/>
                </a:lnTo>
                <a:lnTo>
                  <a:pt x="25089" y="0"/>
                </a:lnTo>
                <a:lnTo>
                  <a:pt x="13623" y="4005"/>
                </a:lnTo>
                <a:lnTo>
                  <a:pt x="4764" y="12436"/>
                </a:lnTo>
                <a:lnTo>
                  <a:pt x="1203" y="19736"/>
                </a:lnTo>
                <a:lnTo>
                  <a:pt x="0" y="32241"/>
                </a:lnTo>
                <a:lnTo>
                  <a:pt x="4011" y="43700"/>
                </a:lnTo>
                <a:lnTo>
                  <a:pt x="12443" y="52560"/>
                </a:lnTo>
                <a:lnTo>
                  <a:pt x="19745" y="56134"/>
                </a:lnTo>
                <a:lnTo>
                  <a:pt x="32256" y="57332"/>
                </a:lnTo>
                <a:lnTo>
                  <a:pt x="43724" y="53320"/>
                </a:lnTo>
              </a:path>
            </a:pathLst>
          </a:custGeom>
          <a:ln w="9042">
            <a:solidFill>
              <a:srgbClr val="564F9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0" name="object 450"/>
          <p:cNvSpPr/>
          <p:nvPr/>
        </p:nvSpPr>
        <p:spPr>
          <a:xfrm>
            <a:off x="6810263" y="9139000"/>
            <a:ext cx="62396" cy="62395"/>
          </a:xfrm>
          <a:custGeom>
            <a:avLst/>
            <a:gdLst/>
            <a:ahLst/>
            <a:cxnLst/>
            <a:rect l="l" t="t" r="r" b="b"/>
            <a:pathLst>
              <a:path w="62396" h="62395">
                <a:moveTo>
                  <a:pt x="21505" y="60976"/>
                </a:moveTo>
                <a:lnTo>
                  <a:pt x="34048" y="62395"/>
                </a:lnTo>
                <a:lnTo>
                  <a:pt x="45728" y="58947"/>
                </a:lnTo>
                <a:lnTo>
                  <a:pt x="55221" y="51311"/>
                </a:lnTo>
                <a:lnTo>
                  <a:pt x="60977" y="40884"/>
                </a:lnTo>
                <a:lnTo>
                  <a:pt x="62396" y="28346"/>
                </a:lnTo>
                <a:lnTo>
                  <a:pt x="58946" y="16665"/>
                </a:lnTo>
                <a:lnTo>
                  <a:pt x="51304" y="7174"/>
                </a:lnTo>
                <a:lnTo>
                  <a:pt x="40860" y="1425"/>
                </a:lnTo>
                <a:lnTo>
                  <a:pt x="28335" y="0"/>
                </a:lnTo>
                <a:lnTo>
                  <a:pt x="16666" y="3445"/>
                </a:lnTo>
                <a:lnTo>
                  <a:pt x="7177" y="11087"/>
                </a:lnTo>
                <a:lnTo>
                  <a:pt x="1414" y="21530"/>
                </a:lnTo>
                <a:lnTo>
                  <a:pt x="0" y="34068"/>
                </a:lnTo>
                <a:lnTo>
                  <a:pt x="3451" y="45750"/>
                </a:lnTo>
                <a:lnTo>
                  <a:pt x="11096" y="55242"/>
                </a:lnTo>
                <a:lnTo>
                  <a:pt x="21505" y="6097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1" name="object 451"/>
          <p:cNvSpPr/>
          <p:nvPr/>
        </p:nvSpPr>
        <p:spPr>
          <a:xfrm>
            <a:off x="6810263" y="9139000"/>
            <a:ext cx="62396" cy="62395"/>
          </a:xfrm>
          <a:custGeom>
            <a:avLst/>
            <a:gdLst/>
            <a:ahLst/>
            <a:cxnLst/>
            <a:rect l="l" t="t" r="r" b="b"/>
            <a:pathLst>
              <a:path w="62396" h="62395">
                <a:moveTo>
                  <a:pt x="21505" y="60976"/>
                </a:moveTo>
                <a:lnTo>
                  <a:pt x="34048" y="62395"/>
                </a:lnTo>
                <a:lnTo>
                  <a:pt x="45728" y="58947"/>
                </a:lnTo>
                <a:lnTo>
                  <a:pt x="55221" y="51311"/>
                </a:lnTo>
                <a:lnTo>
                  <a:pt x="60977" y="40884"/>
                </a:lnTo>
                <a:lnTo>
                  <a:pt x="62396" y="28346"/>
                </a:lnTo>
                <a:lnTo>
                  <a:pt x="58946" y="16665"/>
                </a:lnTo>
                <a:lnTo>
                  <a:pt x="51304" y="7174"/>
                </a:lnTo>
                <a:lnTo>
                  <a:pt x="40860" y="1425"/>
                </a:lnTo>
                <a:lnTo>
                  <a:pt x="28335" y="0"/>
                </a:lnTo>
                <a:lnTo>
                  <a:pt x="16666" y="3445"/>
                </a:lnTo>
                <a:lnTo>
                  <a:pt x="7177" y="11087"/>
                </a:lnTo>
                <a:lnTo>
                  <a:pt x="1414" y="21530"/>
                </a:lnTo>
                <a:lnTo>
                  <a:pt x="0" y="34068"/>
                </a:lnTo>
                <a:lnTo>
                  <a:pt x="3451" y="45750"/>
                </a:lnTo>
                <a:lnTo>
                  <a:pt x="11096" y="55242"/>
                </a:lnTo>
                <a:lnTo>
                  <a:pt x="21505" y="60976"/>
                </a:lnTo>
                <a:close/>
              </a:path>
            </a:pathLst>
          </a:custGeom>
          <a:ln w="9804">
            <a:solidFill>
              <a:srgbClr val="F9DB2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2" name="object 452"/>
          <p:cNvSpPr/>
          <p:nvPr/>
        </p:nvSpPr>
        <p:spPr>
          <a:xfrm>
            <a:off x="7234287" y="9107541"/>
            <a:ext cx="61983" cy="61984"/>
          </a:xfrm>
          <a:custGeom>
            <a:avLst/>
            <a:gdLst/>
            <a:ahLst/>
            <a:cxnLst/>
            <a:rect l="l" t="t" r="r" b="b"/>
            <a:pathLst>
              <a:path w="61983" h="61984">
                <a:moveTo>
                  <a:pt x="12600" y="56318"/>
                </a:moveTo>
                <a:lnTo>
                  <a:pt x="23724" y="61466"/>
                </a:lnTo>
                <a:lnTo>
                  <a:pt x="35545" y="61984"/>
                </a:lnTo>
                <a:lnTo>
                  <a:pt x="46713" y="58093"/>
                </a:lnTo>
                <a:lnTo>
                  <a:pt x="55876" y="50014"/>
                </a:lnTo>
                <a:lnTo>
                  <a:pt x="56326" y="49409"/>
                </a:lnTo>
                <a:lnTo>
                  <a:pt x="61462" y="38269"/>
                </a:lnTo>
                <a:lnTo>
                  <a:pt x="61983" y="26440"/>
                </a:lnTo>
                <a:lnTo>
                  <a:pt x="58100" y="15268"/>
                </a:lnTo>
                <a:lnTo>
                  <a:pt x="50027" y="6097"/>
                </a:lnTo>
                <a:lnTo>
                  <a:pt x="49405" y="5632"/>
                </a:lnTo>
                <a:lnTo>
                  <a:pt x="38273" y="509"/>
                </a:lnTo>
                <a:lnTo>
                  <a:pt x="26444" y="0"/>
                </a:lnTo>
                <a:lnTo>
                  <a:pt x="15268" y="3892"/>
                </a:lnTo>
                <a:lnTo>
                  <a:pt x="6091" y="11975"/>
                </a:lnTo>
                <a:lnTo>
                  <a:pt x="5640" y="12579"/>
                </a:lnTo>
                <a:lnTo>
                  <a:pt x="510" y="23708"/>
                </a:lnTo>
                <a:lnTo>
                  <a:pt x="0" y="35537"/>
                </a:lnTo>
                <a:lnTo>
                  <a:pt x="3898" y="46710"/>
                </a:lnTo>
                <a:lnTo>
                  <a:pt x="11996" y="55870"/>
                </a:lnTo>
                <a:lnTo>
                  <a:pt x="12600" y="5631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3" name="object 453"/>
          <p:cNvSpPr/>
          <p:nvPr/>
        </p:nvSpPr>
        <p:spPr>
          <a:xfrm>
            <a:off x="7234287" y="9107541"/>
            <a:ext cx="61983" cy="61984"/>
          </a:xfrm>
          <a:custGeom>
            <a:avLst/>
            <a:gdLst/>
            <a:ahLst/>
            <a:cxnLst/>
            <a:rect l="l" t="t" r="r" b="b"/>
            <a:pathLst>
              <a:path w="61983" h="61984">
                <a:moveTo>
                  <a:pt x="12600" y="56318"/>
                </a:moveTo>
                <a:lnTo>
                  <a:pt x="23724" y="61466"/>
                </a:lnTo>
                <a:lnTo>
                  <a:pt x="35545" y="61984"/>
                </a:lnTo>
                <a:lnTo>
                  <a:pt x="46713" y="58093"/>
                </a:lnTo>
                <a:lnTo>
                  <a:pt x="55876" y="50014"/>
                </a:lnTo>
                <a:lnTo>
                  <a:pt x="56326" y="49409"/>
                </a:lnTo>
                <a:lnTo>
                  <a:pt x="61462" y="38269"/>
                </a:lnTo>
                <a:lnTo>
                  <a:pt x="61983" y="26440"/>
                </a:lnTo>
                <a:lnTo>
                  <a:pt x="58100" y="15268"/>
                </a:lnTo>
                <a:lnTo>
                  <a:pt x="50027" y="6097"/>
                </a:lnTo>
                <a:lnTo>
                  <a:pt x="49405" y="5632"/>
                </a:lnTo>
                <a:lnTo>
                  <a:pt x="38273" y="509"/>
                </a:lnTo>
                <a:lnTo>
                  <a:pt x="26444" y="0"/>
                </a:lnTo>
                <a:lnTo>
                  <a:pt x="15268" y="3892"/>
                </a:lnTo>
                <a:lnTo>
                  <a:pt x="6091" y="11975"/>
                </a:lnTo>
                <a:lnTo>
                  <a:pt x="5640" y="12579"/>
                </a:lnTo>
                <a:lnTo>
                  <a:pt x="510" y="23708"/>
                </a:lnTo>
                <a:lnTo>
                  <a:pt x="0" y="35537"/>
                </a:lnTo>
                <a:lnTo>
                  <a:pt x="3898" y="46710"/>
                </a:lnTo>
                <a:lnTo>
                  <a:pt x="11996" y="55870"/>
                </a:lnTo>
                <a:lnTo>
                  <a:pt x="12600" y="56318"/>
                </a:lnTo>
                <a:close/>
              </a:path>
            </a:pathLst>
          </a:custGeom>
          <a:ln w="9804">
            <a:solidFill>
              <a:srgbClr val="EC258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4" name="object 454"/>
          <p:cNvSpPr/>
          <p:nvPr/>
        </p:nvSpPr>
        <p:spPr>
          <a:xfrm>
            <a:off x="7320543" y="9407440"/>
            <a:ext cx="62397" cy="62375"/>
          </a:xfrm>
          <a:custGeom>
            <a:avLst/>
            <a:gdLst/>
            <a:ahLst/>
            <a:cxnLst/>
            <a:rect l="l" t="t" r="r" b="b"/>
            <a:pathLst>
              <a:path w="62397" h="62375">
                <a:moveTo>
                  <a:pt x="1402" y="21521"/>
                </a:moveTo>
                <a:lnTo>
                  <a:pt x="0" y="34074"/>
                </a:lnTo>
                <a:lnTo>
                  <a:pt x="3464" y="45758"/>
                </a:lnTo>
                <a:lnTo>
                  <a:pt x="11119" y="55241"/>
                </a:lnTo>
                <a:lnTo>
                  <a:pt x="21519" y="60954"/>
                </a:lnTo>
                <a:lnTo>
                  <a:pt x="34052" y="62375"/>
                </a:lnTo>
                <a:lnTo>
                  <a:pt x="45731" y="58928"/>
                </a:lnTo>
                <a:lnTo>
                  <a:pt x="55225" y="51289"/>
                </a:lnTo>
                <a:lnTo>
                  <a:pt x="60978" y="40863"/>
                </a:lnTo>
                <a:lnTo>
                  <a:pt x="62397" y="28344"/>
                </a:lnTo>
                <a:lnTo>
                  <a:pt x="58945" y="16673"/>
                </a:lnTo>
                <a:lnTo>
                  <a:pt x="51302" y="7177"/>
                </a:lnTo>
                <a:lnTo>
                  <a:pt x="40887" y="1416"/>
                </a:lnTo>
                <a:lnTo>
                  <a:pt x="28346" y="0"/>
                </a:lnTo>
                <a:lnTo>
                  <a:pt x="16668" y="3441"/>
                </a:lnTo>
                <a:lnTo>
                  <a:pt x="7172" y="11077"/>
                </a:lnTo>
                <a:lnTo>
                  <a:pt x="1402" y="2152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5" name="object 455"/>
          <p:cNvSpPr/>
          <p:nvPr/>
        </p:nvSpPr>
        <p:spPr>
          <a:xfrm>
            <a:off x="7320543" y="9407440"/>
            <a:ext cx="62397" cy="62375"/>
          </a:xfrm>
          <a:custGeom>
            <a:avLst/>
            <a:gdLst/>
            <a:ahLst/>
            <a:cxnLst/>
            <a:rect l="l" t="t" r="r" b="b"/>
            <a:pathLst>
              <a:path w="62397" h="62375">
                <a:moveTo>
                  <a:pt x="1402" y="21521"/>
                </a:moveTo>
                <a:lnTo>
                  <a:pt x="0" y="34074"/>
                </a:lnTo>
                <a:lnTo>
                  <a:pt x="3464" y="45758"/>
                </a:lnTo>
                <a:lnTo>
                  <a:pt x="11119" y="55241"/>
                </a:lnTo>
                <a:lnTo>
                  <a:pt x="21519" y="60954"/>
                </a:lnTo>
                <a:lnTo>
                  <a:pt x="34052" y="62375"/>
                </a:lnTo>
                <a:lnTo>
                  <a:pt x="45731" y="58928"/>
                </a:lnTo>
                <a:lnTo>
                  <a:pt x="55225" y="51289"/>
                </a:lnTo>
                <a:lnTo>
                  <a:pt x="60978" y="40863"/>
                </a:lnTo>
                <a:lnTo>
                  <a:pt x="62397" y="28344"/>
                </a:lnTo>
                <a:lnTo>
                  <a:pt x="58945" y="16673"/>
                </a:lnTo>
                <a:lnTo>
                  <a:pt x="51302" y="7177"/>
                </a:lnTo>
                <a:lnTo>
                  <a:pt x="40887" y="1416"/>
                </a:lnTo>
                <a:lnTo>
                  <a:pt x="28346" y="0"/>
                </a:lnTo>
                <a:lnTo>
                  <a:pt x="16668" y="3441"/>
                </a:lnTo>
                <a:lnTo>
                  <a:pt x="7172" y="11077"/>
                </a:lnTo>
                <a:lnTo>
                  <a:pt x="1402" y="21521"/>
                </a:lnTo>
                <a:close/>
              </a:path>
            </a:pathLst>
          </a:custGeom>
          <a:ln w="9804">
            <a:solidFill>
              <a:srgbClr val="00AB4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6" name="object 456"/>
          <p:cNvSpPr/>
          <p:nvPr/>
        </p:nvSpPr>
        <p:spPr>
          <a:xfrm>
            <a:off x="7267884" y="9245029"/>
            <a:ext cx="61974" cy="61997"/>
          </a:xfrm>
          <a:custGeom>
            <a:avLst/>
            <a:gdLst/>
            <a:ahLst/>
            <a:cxnLst/>
            <a:rect l="l" t="t" r="r" b="b"/>
            <a:pathLst>
              <a:path w="61974" h="61997">
                <a:moveTo>
                  <a:pt x="5668" y="12592"/>
                </a:moveTo>
                <a:lnTo>
                  <a:pt x="521" y="23727"/>
                </a:lnTo>
                <a:lnTo>
                  <a:pt x="0" y="35553"/>
                </a:lnTo>
                <a:lnTo>
                  <a:pt x="3883" y="46721"/>
                </a:lnTo>
                <a:lnTo>
                  <a:pt x="11949" y="55885"/>
                </a:lnTo>
                <a:lnTo>
                  <a:pt x="12564" y="56344"/>
                </a:lnTo>
                <a:lnTo>
                  <a:pt x="23695" y="61482"/>
                </a:lnTo>
                <a:lnTo>
                  <a:pt x="35516" y="61997"/>
                </a:lnTo>
                <a:lnTo>
                  <a:pt x="46681" y="58103"/>
                </a:lnTo>
                <a:lnTo>
                  <a:pt x="55845" y="50018"/>
                </a:lnTo>
                <a:lnTo>
                  <a:pt x="56316" y="49384"/>
                </a:lnTo>
                <a:lnTo>
                  <a:pt x="61456" y="38263"/>
                </a:lnTo>
                <a:lnTo>
                  <a:pt x="61974" y="26439"/>
                </a:lnTo>
                <a:lnTo>
                  <a:pt x="58080" y="15266"/>
                </a:lnTo>
                <a:lnTo>
                  <a:pt x="49984" y="6097"/>
                </a:lnTo>
                <a:lnTo>
                  <a:pt x="49394" y="5658"/>
                </a:lnTo>
                <a:lnTo>
                  <a:pt x="38270" y="515"/>
                </a:lnTo>
                <a:lnTo>
                  <a:pt x="26449" y="0"/>
                </a:lnTo>
                <a:lnTo>
                  <a:pt x="15281" y="3895"/>
                </a:lnTo>
                <a:lnTo>
                  <a:pt x="6118" y="11987"/>
                </a:lnTo>
                <a:lnTo>
                  <a:pt x="5668" y="12592"/>
                </a:lnTo>
                <a:close/>
              </a:path>
            </a:pathLst>
          </a:custGeom>
          <a:ln w="9804">
            <a:solidFill>
              <a:srgbClr val="3A75B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7" name="object 457"/>
          <p:cNvSpPr/>
          <p:nvPr/>
        </p:nvSpPr>
        <p:spPr>
          <a:xfrm>
            <a:off x="7197679" y="9569546"/>
            <a:ext cx="61768" cy="61766"/>
          </a:xfrm>
          <a:custGeom>
            <a:avLst/>
            <a:gdLst/>
            <a:ahLst/>
            <a:cxnLst/>
            <a:rect l="l" t="t" r="r" b="b"/>
            <a:pathLst>
              <a:path w="61768" h="61766">
                <a:moveTo>
                  <a:pt x="12472" y="5563"/>
                </a:moveTo>
                <a:lnTo>
                  <a:pt x="4142" y="14560"/>
                </a:lnTo>
                <a:lnTo>
                  <a:pt x="0" y="25648"/>
                </a:lnTo>
                <a:lnTo>
                  <a:pt x="256" y="37476"/>
                </a:lnTo>
                <a:lnTo>
                  <a:pt x="5120" y="48694"/>
                </a:lnTo>
                <a:lnTo>
                  <a:pt x="5551" y="49302"/>
                </a:lnTo>
                <a:lnTo>
                  <a:pt x="14551" y="57618"/>
                </a:lnTo>
                <a:lnTo>
                  <a:pt x="25637" y="61766"/>
                </a:lnTo>
                <a:lnTo>
                  <a:pt x="37461" y="61524"/>
                </a:lnTo>
                <a:lnTo>
                  <a:pt x="48676" y="56671"/>
                </a:lnTo>
                <a:lnTo>
                  <a:pt x="49289" y="56236"/>
                </a:lnTo>
                <a:lnTo>
                  <a:pt x="57620" y="47229"/>
                </a:lnTo>
                <a:lnTo>
                  <a:pt x="61768" y="36139"/>
                </a:lnTo>
                <a:lnTo>
                  <a:pt x="61525" y="24313"/>
                </a:lnTo>
                <a:lnTo>
                  <a:pt x="56679" y="13097"/>
                </a:lnTo>
                <a:lnTo>
                  <a:pt x="56236" y="12472"/>
                </a:lnTo>
                <a:lnTo>
                  <a:pt x="47239" y="4145"/>
                </a:lnTo>
                <a:lnTo>
                  <a:pt x="36153" y="0"/>
                </a:lnTo>
                <a:lnTo>
                  <a:pt x="24329" y="249"/>
                </a:lnTo>
                <a:lnTo>
                  <a:pt x="13114" y="5108"/>
                </a:lnTo>
                <a:lnTo>
                  <a:pt x="12472" y="5563"/>
                </a:lnTo>
                <a:close/>
              </a:path>
            </a:pathLst>
          </a:custGeom>
          <a:ln w="9804">
            <a:solidFill>
              <a:srgbClr val="EF862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8" name="object 458"/>
          <p:cNvSpPr/>
          <p:nvPr/>
        </p:nvSpPr>
        <p:spPr>
          <a:xfrm>
            <a:off x="6931175" y="9192804"/>
            <a:ext cx="62535" cy="62503"/>
          </a:xfrm>
          <a:custGeom>
            <a:avLst/>
            <a:gdLst/>
            <a:ahLst/>
            <a:cxnLst/>
            <a:rect l="l" t="t" r="r" b="b"/>
            <a:pathLst>
              <a:path w="62535" h="62503">
                <a:moveTo>
                  <a:pt x="21577" y="1467"/>
                </a:moveTo>
                <a:lnTo>
                  <a:pt x="10613" y="7680"/>
                </a:lnTo>
                <a:lnTo>
                  <a:pt x="3193" y="17343"/>
                </a:lnTo>
                <a:lnTo>
                  <a:pt x="0" y="29119"/>
                </a:lnTo>
                <a:lnTo>
                  <a:pt x="1460" y="40926"/>
                </a:lnTo>
                <a:lnTo>
                  <a:pt x="7688" y="51890"/>
                </a:lnTo>
                <a:lnTo>
                  <a:pt x="17340" y="59308"/>
                </a:lnTo>
                <a:lnTo>
                  <a:pt x="29097" y="62503"/>
                </a:lnTo>
                <a:lnTo>
                  <a:pt x="40945" y="61030"/>
                </a:lnTo>
                <a:lnTo>
                  <a:pt x="51920" y="54810"/>
                </a:lnTo>
                <a:lnTo>
                  <a:pt x="59343" y="45156"/>
                </a:lnTo>
                <a:lnTo>
                  <a:pt x="62535" y="33397"/>
                </a:lnTo>
                <a:lnTo>
                  <a:pt x="61061" y="21584"/>
                </a:lnTo>
                <a:lnTo>
                  <a:pt x="54838" y="10613"/>
                </a:lnTo>
                <a:lnTo>
                  <a:pt x="45183" y="3194"/>
                </a:lnTo>
                <a:lnTo>
                  <a:pt x="33420" y="0"/>
                </a:lnTo>
                <a:lnTo>
                  <a:pt x="21577" y="1467"/>
                </a:lnTo>
                <a:close/>
              </a:path>
            </a:pathLst>
          </a:custGeom>
          <a:ln w="9804">
            <a:solidFill>
              <a:srgbClr val="C6332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9" name="object 459"/>
          <p:cNvSpPr/>
          <p:nvPr/>
        </p:nvSpPr>
        <p:spPr>
          <a:xfrm>
            <a:off x="7029298" y="9367470"/>
            <a:ext cx="62687" cy="62674"/>
          </a:xfrm>
          <a:custGeom>
            <a:avLst/>
            <a:gdLst/>
            <a:ahLst/>
            <a:cxnLst/>
            <a:rect l="l" t="t" r="r" b="b"/>
            <a:pathLst>
              <a:path w="62687" h="62674">
                <a:moveTo>
                  <a:pt x="31330" y="0"/>
                </a:moveTo>
                <a:lnTo>
                  <a:pt x="17522" y="3204"/>
                </a:lnTo>
                <a:lnTo>
                  <a:pt x="6840" y="11805"/>
                </a:lnTo>
                <a:lnTo>
                  <a:pt x="802" y="24284"/>
                </a:lnTo>
                <a:lnTo>
                  <a:pt x="0" y="31369"/>
                </a:lnTo>
                <a:lnTo>
                  <a:pt x="3199" y="45162"/>
                </a:lnTo>
                <a:lnTo>
                  <a:pt x="11802" y="55842"/>
                </a:lnTo>
                <a:lnTo>
                  <a:pt x="24280" y="61876"/>
                </a:lnTo>
                <a:lnTo>
                  <a:pt x="31330" y="62674"/>
                </a:lnTo>
                <a:lnTo>
                  <a:pt x="45146" y="59469"/>
                </a:lnTo>
                <a:lnTo>
                  <a:pt x="55843" y="50873"/>
                </a:lnTo>
                <a:lnTo>
                  <a:pt x="61888" y="38409"/>
                </a:lnTo>
                <a:lnTo>
                  <a:pt x="62687" y="31369"/>
                </a:lnTo>
                <a:lnTo>
                  <a:pt x="59480" y="17547"/>
                </a:lnTo>
                <a:lnTo>
                  <a:pt x="50882" y="6854"/>
                </a:lnTo>
                <a:lnTo>
                  <a:pt x="38419" y="807"/>
                </a:lnTo>
                <a:lnTo>
                  <a:pt x="31330" y="0"/>
                </a:lnTo>
                <a:close/>
              </a:path>
            </a:pathLst>
          </a:custGeom>
          <a:ln w="9804">
            <a:solidFill>
              <a:srgbClr val="F9DB2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0" name="object 460"/>
          <p:cNvSpPr/>
          <p:nvPr/>
        </p:nvSpPr>
        <p:spPr>
          <a:xfrm>
            <a:off x="6914448" y="9526792"/>
            <a:ext cx="61985" cy="61997"/>
          </a:xfrm>
          <a:custGeom>
            <a:avLst/>
            <a:gdLst/>
            <a:ahLst/>
            <a:cxnLst/>
            <a:rect l="l" t="t" r="r" b="b"/>
            <a:pathLst>
              <a:path w="61985" h="61997">
                <a:moveTo>
                  <a:pt x="49417" y="5677"/>
                </a:moveTo>
                <a:lnTo>
                  <a:pt x="38271" y="530"/>
                </a:lnTo>
                <a:lnTo>
                  <a:pt x="26441" y="0"/>
                </a:lnTo>
                <a:lnTo>
                  <a:pt x="15272" y="3877"/>
                </a:lnTo>
                <a:lnTo>
                  <a:pt x="6108" y="11957"/>
                </a:lnTo>
                <a:lnTo>
                  <a:pt x="5640" y="12586"/>
                </a:lnTo>
                <a:lnTo>
                  <a:pt x="513" y="23735"/>
                </a:lnTo>
                <a:lnTo>
                  <a:pt x="0" y="35567"/>
                </a:lnTo>
                <a:lnTo>
                  <a:pt x="3896" y="46735"/>
                </a:lnTo>
                <a:lnTo>
                  <a:pt x="11999" y="55889"/>
                </a:lnTo>
                <a:lnTo>
                  <a:pt x="12587" y="56325"/>
                </a:lnTo>
                <a:lnTo>
                  <a:pt x="23711" y="61471"/>
                </a:lnTo>
                <a:lnTo>
                  <a:pt x="35535" y="61997"/>
                </a:lnTo>
                <a:lnTo>
                  <a:pt x="46710" y="58114"/>
                </a:lnTo>
                <a:lnTo>
                  <a:pt x="55887" y="50035"/>
                </a:lnTo>
                <a:lnTo>
                  <a:pt x="56339" y="49429"/>
                </a:lnTo>
                <a:lnTo>
                  <a:pt x="61473" y="38290"/>
                </a:lnTo>
                <a:lnTo>
                  <a:pt x="61985" y="26462"/>
                </a:lnTo>
                <a:lnTo>
                  <a:pt x="58095" y="15291"/>
                </a:lnTo>
                <a:lnTo>
                  <a:pt x="50022" y="6128"/>
                </a:lnTo>
                <a:lnTo>
                  <a:pt x="49417" y="567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1" name="object 461"/>
          <p:cNvSpPr/>
          <p:nvPr/>
        </p:nvSpPr>
        <p:spPr>
          <a:xfrm>
            <a:off x="6914448" y="9526792"/>
            <a:ext cx="61985" cy="61997"/>
          </a:xfrm>
          <a:custGeom>
            <a:avLst/>
            <a:gdLst/>
            <a:ahLst/>
            <a:cxnLst/>
            <a:rect l="l" t="t" r="r" b="b"/>
            <a:pathLst>
              <a:path w="61985" h="61997">
                <a:moveTo>
                  <a:pt x="49417" y="5677"/>
                </a:moveTo>
                <a:lnTo>
                  <a:pt x="38271" y="530"/>
                </a:lnTo>
                <a:lnTo>
                  <a:pt x="26441" y="0"/>
                </a:lnTo>
                <a:lnTo>
                  <a:pt x="15272" y="3877"/>
                </a:lnTo>
                <a:lnTo>
                  <a:pt x="6108" y="11957"/>
                </a:lnTo>
                <a:lnTo>
                  <a:pt x="5640" y="12586"/>
                </a:lnTo>
                <a:lnTo>
                  <a:pt x="513" y="23735"/>
                </a:lnTo>
                <a:lnTo>
                  <a:pt x="0" y="35567"/>
                </a:lnTo>
                <a:lnTo>
                  <a:pt x="3896" y="46735"/>
                </a:lnTo>
                <a:lnTo>
                  <a:pt x="11999" y="55889"/>
                </a:lnTo>
                <a:lnTo>
                  <a:pt x="12587" y="56325"/>
                </a:lnTo>
                <a:lnTo>
                  <a:pt x="23711" y="61471"/>
                </a:lnTo>
                <a:lnTo>
                  <a:pt x="35535" y="61997"/>
                </a:lnTo>
                <a:lnTo>
                  <a:pt x="46710" y="58114"/>
                </a:lnTo>
                <a:lnTo>
                  <a:pt x="55887" y="50035"/>
                </a:lnTo>
                <a:lnTo>
                  <a:pt x="56339" y="49429"/>
                </a:lnTo>
                <a:lnTo>
                  <a:pt x="61473" y="38290"/>
                </a:lnTo>
                <a:lnTo>
                  <a:pt x="61985" y="26462"/>
                </a:lnTo>
                <a:lnTo>
                  <a:pt x="58095" y="15291"/>
                </a:lnTo>
                <a:lnTo>
                  <a:pt x="50022" y="6128"/>
                </a:lnTo>
                <a:lnTo>
                  <a:pt x="49417" y="5677"/>
                </a:lnTo>
                <a:close/>
              </a:path>
            </a:pathLst>
          </a:custGeom>
          <a:ln w="9804">
            <a:solidFill>
              <a:srgbClr val="AB60A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2" name="object 462"/>
          <p:cNvSpPr/>
          <p:nvPr/>
        </p:nvSpPr>
        <p:spPr>
          <a:xfrm>
            <a:off x="6766173" y="9589184"/>
            <a:ext cx="61759" cy="61749"/>
          </a:xfrm>
          <a:custGeom>
            <a:avLst/>
            <a:gdLst/>
            <a:ahLst/>
            <a:cxnLst/>
            <a:rect l="l" t="t" r="r" b="b"/>
            <a:pathLst>
              <a:path w="61759" h="61749">
                <a:moveTo>
                  <a:pt x="56231" y="12466"/>
                </a:moveTo>
                <a:lnTo>
                  <a:pt x="47222" y="4149"/>
                </a:lnTo>
                <a:lnTo>
                  <a:pt x="36136" y="0"/>
                </a:lnTo>
                <a:lnTo>
                  <a:pt x="24313" y="237"/>
                </a:lnTo>
                <a:lnTo>
                  <a:pt x="13094" y="5079"/>
                </a:lnTo>
                <a:lnTo>
                  <a:pt x="12454" y="5531"/>
                </a:lnTo>
                <a:lnTo>
                  <a:pt x="4141" y="14533"/>
                </a:lnTo>
                <a:lnTo>
                  <a:pt x="0" y="25618"/>
                </a:lnTo>
                <a:lnTo>
                  <a:pt x="253" y="37440"/>
                </a:lnTo>
                <a:lnTo>
                  <a:pt x="5125" y="48648"/>
                </a:lnTo>
                <a:lnTo>
                  <a:pt x="5558" y="49258"/>
                </a:lnTo>
                <a:lnTo>
                  <a:pt x="14554" y="57598"/>
                </a:lnTo>
                <a:lnTo>
                  <a:pt x="25639" y="61749"/>
                </a:lnTo>
                <a:lnTo>
                  <a:pt x="37464" y="61502"/>
                </a:lnTo>
                <a:lnTo>
                  <a:pt x="48680" y="56645"/>
                </a:lnTo>
                <a:lnTo>
                  <a:pt x="49284" y="56217"/>
                </a:lnTo>
                <a:lnTo>
                  <a:pt x="57610" y="47221"/>
                </a:lnTo>
                <a:lnTo>
                  <a:pt x="61759" y="36131"/>
                </a:lnTo>
                <a:lnTo>
                  <a:pt x="61516" y="24301"/>
                </a:lnTo>
                <a:lnTo>
                  <a:pt x="56668" y="13082"/>
                </a:lnTo>
                <a:lnTo>
                  <a:pt x="56231" y="1246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3" name="object 463"/>
          <p:cNvSpPr/>
          <p:nvPr/>
        </p:nvSpPr>
        <p:spPr>
          <a:xfrm>
            <a:off x="6766173" y="9589184"/>
            <a:ext cx="61759" cy="61749"/>
          </a:xfrm>
          <a:custGeom>
            <a:avLst/>
            <a:gdLst/>
            <a:ahLst/>
            <a:cxnLst/>
            <a:rect l="l" t="t" r="r" b="b"/>
            <a:pathLst>
              <a:path w="61759" h="61749">
                <a:moveTo>
                  <a:pt x="56231" y="12466"/>
                </a:moveTo>
                <a:lnTo>
                  <a:pt x="47222" y="4149"/>
                </a:lnTo>
                <a:lnTo>
                  <a:pt x="36136" y="0"/>
                </a:lnTo>
                <a:lnTo>
                  <a:pt x="24313" y="237"/>
                </a:lnTo>
                <a:lnTo>
                  <a:pt x="13094" y="5079"/>
                </a:lnTo>
                <a:lnTo>
                  <a:pt x="12454" y="5531"/>
                </a:lnTo>
                <a:lnTo>
                  <a:pt x="4141" y="14533"/>
                </a:lnTo>
                <a:lnTo>
                  <a:pt x="0" y="25618"/>
                </a:lnTo>
                <a:lnTo>
                  <a:pt x="253" y="37440"/>
                </a:lnTo>
                <a:lnTo>
                  <a:pt x="5125" y="48648"/>
                </a:lnTo>
                <a:lnTo>
                  <a:pt x="5558" y="49258"/>
                </a:lnTo>
                <a:lnTo>
                  <a:pt x="14554" y="57598"/>
                </a:lnTo>
                <a:lnTo>
                  <a:pt x="25639" y="61749"/>
                </a:lnTo>
                <a:lnTo>
                  <a:pt x="37464" y="61502"/>
                </a:lnTo>
                <a:lnTo>
                  <a:pt x="48680" y="56645"/>
                </a:lnTo>
                <a:lnTo>
                  <a:pt x="49284" y="56217"/>
                </a:lnTo>
                <a:lnTo>
                  <a:pt x="57610" y="47221"/>
                </a:lnTo>
                <a:lnTo>
                  <a:pt x="61759" y="36131"/>
                </a:lnTo>
                <a:lnTo>
                  <a:pt x="61516" y="24301"/>
                </a:lnTo>
                <a:lnTo>
                  <a:pt x="56668" y="13082"/>
                </a:lnTo>
                <a:lnTo>
                  <a:pt x="56231" y="12466"/>
                </a:lnTo>
                <a:close/>
              </a:path>
            </a:pathLst>
          </a:custGeom>
          <a:ln w="9804">
            <a:solidFill>
              <a:srgbClr val="EC299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4" name="object 464"/>
          <p:cNvSpPr/>
          <p:nvPr/>
        </p:nvSpPr>
        <p:spPr>
          <a:xfrm>
            <a:off x="6812668" y="9476091"/>
            <a:ext cx="62530" cy="62515"/>
          </a:xfrm>
          <a:custGeom>
            <a:avLst/>
            <a:gdLst/>
            <a:ahLst/>
            <a:cxnLst/>
            <a:rect l="l" t="t" r="r" b="b"/>
            <a:pathLst>
              <a:path w="62530" h="62515">
                <a:moveTo>
                  <a:pt x="61058" y="21590"/>
                </a:moveTo>
                <a:lnTo>
                  <a:pt x="54829" y="10615"/>
                </a:lnTo>
                <a:lnTo>
                  <a:pt x="45177" y="3194"/>
                </a:lnTo>
                <a:lnTo>
                  <a:pt x="33421" y="0"/>
                </a:lnTo>
                <a:lnTo>
                  <a:pt x="21573" y="1473"/>
                </a:lnTo>
                <a:lnTo>
                  <a:pt x="10603" y="7684"/>
                </a:lnTo>
                <a:lnTo>
                  <a:pt x="3186" y="17344"/>
                </a:lnTo>
                <a:lnTo>
                  <a:pt x="0" y="29116"/>
                </a:lnTo>
                <a:lnTo>
                  <a:pt x="1469" y="40919"/>
                </a:lnTo>
                <a:lnTo>
                  <a:pt x="7687" y="51895"/>
                </a:lnTo>
                <a:lnTo>
                  <a:pt x="17331" y="59320"/>
                </a:lnTo>
                <a:lnTo>
                  <a:pt x="29084" y="62515"/>
                </a:lnTo>
                <a:lnTo>
                  <a:pt x="40941" y="61036"/>
                </a:lnTo>
                <a:lnTo>
                  <a:pt x="51911" y="54816"/>
                </a:lnTo>
                <a:lnTo>
                  <a:pt x="59334" y="45162"/>
                </a:lnTo>
                <a:lnTo>
                  <a:pt x="62530" y="33403"/>
                </a:lnTo>
                <a:lnTo>
                  <a:pt x="61058" y="2159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5" name="object 465"/>
          <p:cNvSpPr/>
          <p:nvPr/>
        </p:nvSpPr>
        <p:spPr>
          <a:xfrm>
            <a:off x="6812668" y="9476091"/>
            <a:ext cx="62530" cy="62515"/>
          </a:xfrm>
          <a:custGeom>
            <a:avLst/>
            <a:gdLst/>
            <a:ahLst/>
            <a:cxnLst/>
            <a:rect l="l" t="t" r="r" b="b"/>
            <a:pathLst>
              <a:path w="62530" h="62515">
                <a:moveTo>
                  <a:pt x="61058" y="21590"/>
                </a:moveTo>
                <a:lnTo>
                  <a:pt x="54829" y="10615"/>
                </a:lnTo>
                <a:lnTo>
                  <a:pt x="45177" y="3194"/>
                </a:lnTo>
                <a:lnTo>
                  <a:pt x="33421" y="0"/>
                </a:lnTo>
                <a:lnTo>
                  <a:pt x="21573" y="1473"/>
                </a:lnTo>
                <a:lnTo>
                  <a:pt x="10603" y="7684"/>
                </a:lnTo>
                <a:lnTo>
                  <a:pt x="3186" y="17344"/>
                </a:lnTo>
                <a:lnTo>
                  <a:pt x="0" y="29116"/>
                </a:lnTo>
                <a:lnTo>
                  <a:pt x="1469" y="40919"/>
                </a:lnTo>
                <a:lnTo>
                  <a:pt x="7687" y="51895"/>
                </a:lnTo>
                <a:lnTo>
                  <a:pt x="17331" y="59320"/>
                </a:lnTo>
                <a:lnTo>
                  <a:pt x="29084" y="62515"/>
                </a:lnTo>
                <a:lnTo>
                  <a:pt x="40941" y="61036"/>
                </a:lnTo>
                <a:lnTo>
                  <a:pt x="51911" y="54816"/>
                </a:lnTo>
                <a:lnTo>
                  <a:pt x="59334" y="45162"/>
                </a:lnTo>
                <a:lnTo>
                  <a:pt x="62530" y="33403"/>
                </a:lnTo>
                <a:lnTo>
                  <a:pt x="61058" y="21590"/>
                </a:lnTo>
                <a:close/>
              </a:path>
            </a:pathLst>
          </a:custGeom>
          <a:ln w="9804">
            <a:solidFill>
              <a:srgbClr val="78BE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6" name="object 466"/>
          <p:cNvSpPr/>
          <p:nvPr/>
        </p:nvSpPr>
        <p:spPr>
          <a:xfrm>
            <a:off x="6798562" y="9248840"/>
            <a:ext cx="62404" cy="62391"/>
          </a:xfrm>
          <a:custGeom>
            <a:avLst/>
            <a:gdLst/>
            <a:ahLst/>
            <a:cxnLst/>
            <a:rect l="l" t="t" r="r" b="b"/>
            <a:pathLst>
              <a:path w="62404" h="62391">
                <a:moveTo>
                  <a:pt x="60999" y="40866"/>
                </a:moveTo>
                <a:lnTo>
                  <a:pt x="62404" y="28326"/>
                </a:lnTo>
                <a:lnTo>
                  <a:pt x="58945" y="16641"/>
                </a:lnTo>
                <a:lnTo>
                  <a:pt x="51294" y="7149"/>
                </a:lnTo>
                <a:lnTo>
                  <a:pt x="40882" y="1420"/>
                </a:lnTo>
                <a:lnTo>
                  <a:pt x="28350" y="0"/>
                </a:lnTo>
                <a:lnTo>
                  <a:pt x="16669" y="3444"/>
                </a:lnTo>
                <a:lnTo>
                  <a:pt x="7170" y="11080"/>
                </a:lnTo>
                <a:lnTo>
                  <a:pt x="1411" y="21512"/>
                </a:lnTo>
                <a:lnTo>
                  <a:pt x="0" y="34042"/>
                </a:lnTo>
                <a:lnTo>
                  <a:pt x="3452" y="45719"/>
                </a:lnTo>
                <a:lnTo>
                  <a:pt x="11093" y="55217"/>
                </a:lnTo>
                <a:lnTo>
                  <a:pt x="21515" y="60983"/>
                </a:lnTo>
                <a:lnTo>
                  <a:pt x="34043" y="62391"/>
                </a:lnTo>
                <a:lnTo>
                  <a:pt x="45728" y="58941"/>
                </a:lnTo>
                <a:lnTo>
                  <a:pt x="55233" y="51300"/>
                </a:lnTo>
                <a:lnTo>
                  <a:pt x="60999" y="4086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7" name="object 467"/>
          <p:cNvSpPr/>
          <p:nvPr/>
        </p:nvSpPr>
        <p:spPr>
          <a:xfrm>
            <a:off x="6798562" y="9248840"/>
            <a:ext cx="62404" cy="62391"/>
          </a:xfrm>
          <a:custGeom>
            <a:avLst/>
            <a:gdLst/>
            <a:ahLst/>
            <a:cxnLst/>
            <a:rect l="l" t="t" r="r" b="b"/>
            <a:pathLst>
              <a:path w="62404" h="62391">
                <a:moveTo>
                  <a:pt x="60999" y="40866"/>
                </a:moveTo>
                <a:lnTo>
                  <a:pt x="62404" y="28326"/>
                </a:lnTo>
                <a:lnTo>
                  <a:pt x="58945" y="16641"/>
                </a:lnTo>
                <a:lnTo>
                  <a:pt x="51294" y="7149"/>
                </a:lnTo>
                <a:lnTo>
                  <a:pt x="40882" y="1420"/>
                </a:lnTo>
                <a:lnTo>
                  <a:pt x="28350" y="0"/>
                </a:lnTo>
                <a:lnTo>
                  <a:pt x="16669" y="3444"/>
                </a:lnTo>
                <a:lnTo>
                  <a:pt x="7170" y="11080"/>
                </a:lnTo>
                <a:lnTo>
                  <a:pt x="1411" y="21512"/>
                </a:lnTo>
                <a:lnTo>
                  <a:pt x="0" y="34042"/>
                </a:lnTo>
                <a:lnTo>
                  <a:pt x="3452" y="45719"/>
                </a:lnTo>
                <a:lnTo>
                  <a:pt x="11093" y="55217"/>
                </a:lnTo>
                <a:lnTo>
                  <a:pt x="21515" y="60983"/>
                </a:lnTo>
                <a:lnTo>
                  <a:pt x="34043" y="62391"/>
                </a:lnTo>
                <a:lnTo>
                  <a:pt x="45728" y="58941"/>
                </a:lnTo>
                <a:lnTo>
                  <a:pt x="55233" y="51300"/>
                </a:lnTo>
                <a:lnTo>
                  <a:pt x="60999" y="40866"/>
                </a:lnTo>
                <a:close/>
              </a:path>
            </a:pathLst>
          </a:custGeom>
          <a:ln w="9804">
            <a:solidFill>
              <a:srgbClr val="564F9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8" name="object 468"/>
          <p:cNvSpPr/>
          <p:nvPr/>
        </p:nvSpPr>
        <p:spPr>
          <a:xfrm>
            <a:off x="6980235" y="9067085"/>
            <a:ext cx="62512" cy="62518"/>
          </a:xfrm>
          <a:custGeom>
            <a:avLst/>
            <a:gdLst/>
            <a:ahLst/>
            <a:cxnLst/>
            <a:rect l="l" t="t" r="r" b="b"/>
            <a:pathLst>
              <a:path w="62512" h="62518">
                <a:moveTo>
                  <a:pt x="40930" y="61056"/>
                </a:moveTo>
                <a:lnTo>
                  <a:pt x="51911" y="54823"/>
                </a:lnTo>
                <a:lnTo>
                  <a:pt x="59328" y="45156"/>
                </a:lnTo>
                <a:lnTo>
                  <a:pt x="62512" y="33389"/>
                </a:lnTo>
                <a:lnTo>
                  <a:pt x="61047" y="21597"/>
                </a:lnTo>
                <a:lnTo>
                  <a:pt x="54825" y="10617"/>
                </a:lnTo>
                <a:lnTo>
                  <a:pt x="45167" y="3193"/>
                </a:lnTo>
                <a:lnTo>
                  <a:pt x="33404" y="0"/>
                </a:lnTo>
                <a:lnTo>
                  <a:pt x="21588" y="1468"/>
                </a:lnTo>
                <a:lnTo>
                  <a:pt x="10620" y="7691"/>
                </a:lnTo>
                <a:lnTo>
                  <a:pt x="3196" y="17344"/>
                </a:lnTo>
                <a:lnTo>
                  <a:pt x="0" y="29101"/>
                </a:lnTo>
                <a:lnTo>
                  <a:pt x="1471" y="40926"/>
                </a:lnTo>
                <a:lnTo>
                  <a:pt x="7688" y="51902"/>
                </a:lnTo>
                <a:lnTo>
                  <a:pt x="17348" y="59324"/>
                </a:lnTo>
                <a:lnTo>
                  <a:pt x="29118" y="62518"/>
                </a:lnTo>
                <a:lnTo>
                  <a:pt x="40930" y="6105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9" name="object 469"/>
          <p:cNvSpPr/>
          <p:nvPr/>
        </p:nvSpPr>
        <p:spPr>
          <a:xfrm>
            <a:off x="6980235" y="9067085"/>
            <a:ext cx="62512" cy="62518"/>
          </a:xfrm>
          <a:custGeom>
            <a:avLst/>
            <a:gdLst/>
            <a:ahLst/>
            <a:cxnLst/>
            <a:rect l="l" t="t" r="r" b="b"/>
            <a:pathLst>
              <a:path w="62512" h="62518">
                <a:moveTo>
                  <a:pt x="40930" y="61056"/>
                </a:moveTo>
                <a:lnTo>
                  <a:pt x="51911" y="54823"/>
                </a:lnTo>
                <a:lnTo>
                  <a:pt x="59328" y="45156"/>
                </a:lnTo>
                <a:lnTo>
                  <a:pt x="62512" y="33389"/>
                </a:lnTo>
                <a:lnTo>
                  <a:pt x="61047" y="21597"/>
                </a:lnTo>
                <a:lnTo>
                  <a:pt x="54825" y="10617"/>
                </a:lnTo>
                <a:lnTo>
                  <a:pt x="45167" y="3193"/>
                </a:lnTo>
                <a:lnTo>
                  <a:pt x="33404" y="0"/>
                </a:lnTo>
                <a:lnTo>
                  <a:pt x="21588" y="1468"/>
                </a:lnTo>
                <a:lnTo>
                  <a:pt x="10620" y="7691"/>
                </a:lnTo>
                <a:lnTo>
                  <a:pt x="3196" y="17344"/>
                </a:lnTo>
                <a:lnTo>
                  <a:pt x="0" y="29101"/>
                </a:lnTo>
                <a:lnTo>
                  <a:pt x="1471" y="40926"/>
                </a:lnTo>
                <a:lnTo>
                  <a:pt x="7688" y="51902"/>
                </a:lnTo>
                <a:lnTo>
                  <a:pt x="17348" y="59324"/>
                </a:lnTo>
                <a:lnTo>
                  <a:pt x="29118" y="62518"/>
                </a:lnTo>
                <a:lnTo>
                  <a:pt x="40930" y="61056"/>
                </a:lnTo>
                <a:close/>
              </a:path>
            </a:pathLst>
          </a:custGeom>
          <a:ln w="9804">
            <a:solidFill>
              <a:srgbClr val="ECA0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0" name="object 470"/>
          <p:cNvSpPr/>
          <p:nvPr/>
        </p:nvSpPr>
        <p:spPr>
          <a:xfrm>
            <a:off x="7185076" y="9201554"/>
            <a:ext cx="39942" cy="39949"/>
          </a:xfrm>
          <a:custGeom>
            <a:avLst/>
            <a:gdLst/>
            <a:ahLst/>
            <a:cxnLst/>
            <a:rect l="l" t="t" r="r" b="b"/>
            <a:pathLst>
              <a:path w="39942" h="39949">
                <a:moveTo>
                  <a:pt x="8232" y="36137"/>
                </a:moveTo>
                <a:lnTo>
                  <a:pt x="19616" y="39949"/>
                </a:lnTo>
                <a:lnTo>
                  <a:pt x="30874" y="36695"/>
                </a:lnTo>
                <a:lnTo>
                  <a:pt x="36109" y="31692"/>
                </a:lnTo>
                <a:lnTo>
                  <a:pt x="39942" y="20308"/>
                </a:lnTo>
                <a:lnTo>
                  <a:pt x="36703" y="9047"/>
                </a:lnTo>
                <a:lnTo>
                  <a:pt x="31727" y="3828"/>
                </a:lnTo>
                <a:lnTo>
                  <a:pt x="20343" y="0"/>
                </a:lnTo>
                <a:lnTo>
                  <a:pt x="9073" y="3217"/>
                </a:lnTo>
                <a:lnTo>
                  <a:pt x="3787" y="8222"/>
                </a:lnTo>
                <a:lnTo>
                  <a:pt x="0" y="19615"/>
                </a:lnTo>
                <a:lnTo>
                  <a:pt x="3248" y="30891"/>
                </a:lnTo>
                <a:lnTo>
                  <a:pt x="8232" y="3613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1" name="object 471"/>
          <p:cNvSpPr/>
          <p:nvPr/>
        </p:nvSpPr>
        <p:spPr>
          <a:xfrm>
            <a:off x="7185076" y="9201554"/>
            <a:ext cx="39942" cy="39949"/>
          </a:xfrm>
          <a:custGeom>
            <a:avLst/>
            <a:gdLst/>
            <a:ahLst/>
            <a:cxnLst/>
            <a:rect l="l" t="t" r="r" b="b"/>
            <a:pathLst>
              <a:path w="39942" h="39949">
                <a:moveTo>
                  <a:pt x="8232" y="36137"/>
                </a:moveTo>
                <a:lnTo>
                  <a:pt x="19616" y="39949"/>
                </a:lnTo>
                <a:lnTo>
                  <a:pt x="30874" y="36695"/>
                </a:lnTo>
                <a:lnTo>
                  <a:pt x="36109" y="31692"/>
                </a:lnTo>
                <a:lnTo>
                  <a:pt x="39942" y="20308"/>
                </a:lnTo>
                <a:lnTo>
                  <a:pt x="36703" y="9047"/>
                </a:lnTo>
                <a:lnTo>
                  <a:pt x="31727" y="3828"/>
                </a:lnTo>
                <a:lnTo>
                  <a:pt x="20343" y="0"/>
                </a:lnTo>
                <a:lnTo>
                  <a:pt x="9073" y="3217"/>
                </a:lnTo>
                <a:lnTo>
                  <a:pt x="3787" y="8222"/>
                </a:lnTo>
                <a:lnTo>
                  <a:pt x="0" y="19615"/>
                </a:lnTo>
                <a:lnTo>
                  <a:pt x="3248" y="30891"/>
                </a:lnTo>
                <a:lnTo>
                  <a:pt x="8232" y="36137"/>
                </a:lnTo>
                <a:close/>
              </a:path>
            </a:pathLst>
          </a:custGeom>
          <a:ln w="4902">
            <a:solidFill>
              <a:srgbClr val="EC60A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2" name="object 472"/>
          <p:cNvSpPr/>
          <p:nvPr/>
        </p:nvSpPr>
        <p:spPr>
          <a:xfrm>
            <a:off x="7259463" y="9347555"/>
            <a:ext cx="39954" cy="39928"/>
          </a:xfrm>
          <a:custGeom>
            <a:avLst/>
            <a:gdLst/>
            <a:ahLst/>
            <a:cxnLst/>
            <a:rect l="l" t="t" r="r" b="b"/>
            <a:pathLst>
              <a:path w="39954" h="39928">
                <a:moveTo>
                  <a:pt x="0" y="19964"/>
                </a:moveTo>
                <a:lnTo>
                  <a:pt x="4802" y="32968"/>
                </a:lnTo>
                <a:lnTo>
                  <a:pt x="16711" y="39669"/>
                </a:lnTo>
                <a:lnTo>
                  <a:pt x="19938" y="39928"/>
                </a:lnTo>
                <a:lnTo>
                  <a:pt x="32939" y="35145"/>
                </a:lnTo>
                <a:lnTo>
                  <a:pt x="39683" y="23256"/>
                </a:lnTo>
                <a:lnTo>
                  <a:pt x="39954" y="19964"/>
                </a:lnTo>
                <a:lnTo>
                  <a:pt x="35145" y="6995"/>
                </a:lnTo>
                <a:lnTo>
                  <a:pt x="23229" y="269"/>
                </a:lnTo>
                <a:lnTo>
                  <a:pt x="19938" y="0"/>
                </a:lnTo>
                <a:lnTo>
                  <a:pt x="6961" y="4812"/>
                </a:lnTo>
                <a:lnTo>
                  <a:pt x="259" y="16736"/>
                </a:lnTo>
                <a:lnTo>
                  <a:pt x="0" y="1996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3" name="object 473"/>
          <p:cNvSpPr/>
          <p:nvPr/>
        </p:nvSpPr>
        <p:spPr>
          <a:xfrm>
            <a:off x="7259463" y="9347555"/>
            <a:ext cx="39954" cy="39928"/>
          </a:xfrm>
          <a:custGeom>
            <a:avLst/>
            <a:gdLst/>
            <a:ahLst/>
            <a:cxnLst/>
            <a:rect l="l" t="t" r="r" b="b"/>
            <a:pathLst>
              <a:path w="39954" h="39928">
                <a:moveTo>
                  <a:pt x="0" y="19964"/>
                </a:moveTo>
                <a:lnTo>
                  <a:pt x="4802" y="32968"/>
                </a:lnTo>
                <a:lnTo>
                  <a:pt x="16711" y="39669"/>
                </a:lnTo>
                <a:lnTo>
                  <a:pt x="19938" y="39928"/>
                </a:lnTo>
                <a:lnTo>
                  <a:pt x="32939" y="35145"/>
                </a:lnTo>
                <a:lnTo>
                  <a:pt x="39683" y="23256"/>
                </a:lnTo>
                <a:lnTo>
                  <a:pt x="39954" y="19964"/>
                </a:lnTo>
                <a:lnTo>
                  <a:pt x="35145" y="6995"/>
                </a:lnTo>
                <a:lnTo>
                  <a:pt x="23229" y="269"/>
                </a:lnTo>
                <a:lnTo>
                  <a:pt x="19938" y="0"/>
                </a:lnTo>
                <a:lnTo>
                  <a:pt x="6961" y="4812"/>
                </a:lnTo>
                <a:lnTo>
                  <a:pt x="259" y="16736"/>
                </a:lnTo>
                <a:lnTo>
                  <a:pt x="0" y="19964"/>
                </a:lnTo>
                <a:close/>
              </a:path>
            </a:pathLst>
          </a:custGeom>
          <a:ln w="4902">
            <a:solidFill>
              <a:srgbClr val="564F9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4" name="object 474"/>
          <p:cNvSpPr/>
          <p:nvPr/>
        </p:nvSpPr>
        <p:spPr>
          <a:xfrm>
            <a:off x="7152171" y="9452759"/>
            <a:ext cx="37993" cy="37999"/>
          </a:xfrm>
          <a:custGeom>
            <a:avLst/>
            <a:gdLst/>
            <a:ahLst/>
            <a:cxnLst/>
            <a:rect l="l" t="t" r="r" b="b"/>
            <a:pathLst>
              <a:path w="37993" h="37999">
                <a:moveTo>
                  <a:pt x="0" y="12850"/>
                </a:moveTo>
                <a:lnTo>
                  <a:pt x="1" y="25182"/>
                </a:lnTo>
                <a:lnTo>
                  <a:pt x="7035" y="34996"/>
                </a:lnTo>
                <a:lnTo>
                  <a:pt x="12827" y="37996"/>
                </a:lnTo>
                <a:lnTo>
                  <a:pt x="25171" y="37999"/>
                </a:lnTo>
                <a:lnTo>
                  <a:pt x="34995" y="30972"/>
                </a:lnTo>
                <a:lnTo>
                  <a:pt x="37985" y="25182"/>
                </a:lnTo>
                <a:lnTo>
                  <a:pt x="37993" y="12843"/>
                </a:lnTo>
                <a:lnTo>
                  <a:pt x="30973" y="3022"/>
                </a:lnTo>
                <a:lnTo>
                  <a:pt x="25158" y="10"/>
                </a:lnTo>
                <a:lnTo>
                  <a:pt x="12828" y="0"/>
                </a:lnTo>
                <a:lnTo>
                  <a:pt x="3010" y="7026"/>
                </a:lnTo>
                <a:lnTo>
                  <a:pt x="0" y="128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5" name="object 475"/>
          <p:cNvSpPr/>
          <p:nvPr/>
        </p:nvSpPr>
        <p:spPr>
          <a:xfrm>
            <a:off x="7152171" y="9452759"/>
            <a:ext cx="37993" cy="37999"/>
          </a:xfrm>
          <a:custGeom>
            <a:avLst/>
            <a:gdLst/>
            <a:ahLst/>
            <a:cxnLst/>
            <a:rect l="l" t="t" r="r" b="b"/>
            <a:pathLst>
              <a:path w="37993" h="37999">
                <a:moveTo>
                  <a:pt x="0" y="12850"/>
                </a:moveTo>
                <a:lnTo>
                  <a:pt x="1" y="25182"/>
                </a:lnTo>
                <a:lnTo>
                  <a:pt x="7035" y="34996"/>
                </a:lnTo>
                <a:lnTo>
                  <a:pt x="12827" y="37996"/>
                </a:lnTo>
                <a:lnTo>
                  <a:pt x="25171" y="37999"/>
                </a:lnTo>
                <a:lnTo>
                  <a:pt x="34995" y="30972"/>
                </a:lnTo>
                <a:lnTo>
                  <a:pt x="37985" y="25182"/>
                </a:lnTo>
                <a:lnTo>
                  <a:pt x="37993" y="12843"/>
                </a:lnTo>
                <a:lnTo>
                  <a:pt x="30973" y="3022"/>
                </a:lnTo>
                <a:lnTo>
                  <a:pt x="25158" y="10"/>
                </a:lnTo>
                <a:lnTo>
                  <a:pt x="12828" y="0"/>
                </a:lnTo>
                <a:lnTo>
                  <a:pt x="3010" y="7026"/>
                </a:lnTo>
                <a:lnTo>
                  <a:pt x="0" y="12850"/>
                </a:lnTo>
                <a:close/>
              </a:path>
            </a:pathLst>
          </a:custGeom>
          <a:ln w="4902">
            <a:solidFill>
              <a:srgbClr val="00AB4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6" name="object 476"/>
          <p:cNvSpPr/>
          <p:nvPr/>
        </p:nvSpPr>
        <p:spPr>
          <a:xfrm>
            <a:off x="6986483" y="9292461"/>
            <a:ext cx="39926" cy="39943"/>
          </a:xfrm>
          <a:custGeom>
            <a:avLst/>
            <a:gdLst/>
            <a:ahLst/>
            <a:cxnLst/>
            <a:rect l="l" t="t" r="r" b="b"/>
            <a:pathLst>
              <a:path w="39926" h="39943">
                <a:moveTo>
                  <a:pt x="3812" y="8221"/>
                </a:moveTo>
                <a:lnTo>
                  <a:pt x="0" y="19614"/>
                </a:lnTo>
                <a:lnTo>
                  <a:pt x="3242" y="30877"/>
                </a:lnTo>
                <a:lnTo>
                  <a:pt x="8244" y="36123"/>
                </a:lnTo>
                <a:lnTo>
                  <a:pt x="19622" y="39943"/>
                </a:lnTo>
                <a:lnTo>
                  <a:pt x="30890" y="36698"/>
                </a:lnTo>
                <a:lnTo>
                  <a:pt x="36120" y="31704"/>
                </a:lnTo>
                <a:lnTo>
                  <a:pt x="39926" y="20327"/>
                </a:lnTo>
                <a:lnTo>
                  <a:pt x="36680" y="9057"/>
                </a:lnTo>
                <a:lnTo>
                  <a:pt x="31675" y="3802"/>
                </a:lnTo>
                <a:lnTo>
                  <a:pt x="20290" y="0"/>
                </a:lnTo>
                <a:lnTo>
                  <a:pt x="9013" y="3256"/>
                </a:lnTo>
                <a:lnTo>
                  <a:pt x="3812" y="8221"/>
                </a:lnTo>
                <a:close/>
              </a:path>
            </a:pathLst>
          </a:custGeom>
          <a:ln w="4902">
            <a:solidFill>
              <a:srgbClr val="3A75B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7" name="object 477"/>
          <p:cNvSpPr/>
          <p:nvPr/>
        </p:nvSpPr>
        <p:spPr>
          <a:xfrm>
            <a:off x="7234787" y="9494226"/>
            <a:ext cx="38572" cy="38572"/>
          </a:xfrm>
          <a:custGeom>
            <a:avLst/>
            <a:gdLst/>
            <a:ahLst/>
            <a:cxnLst/>
            <a:rect l="l" t="t" r="r" b="b"/>
            <a:pathLst>
              <a:path w="38572" h="38572">
                <a:moveTo>
                  <a:pt x="7548" y="3120"/>
                </a:moveTo>
                <a:lnTo>
                  <a:pt x="400" y="12776"/>
                </a:lnTo>
                <a:lnTo>
                  <a:pt x="0" y="24497"/>
                </a:lnTo>
                <a:lnTo>
                  <a:pt x="3116" y="31022"/>
                </a:lnTo>
                <a:lnTo>
                  <a:pt x="12781" y="38163"/>
                </a:lnTo>
                <a:lnTo>
                  <a:pt x="24502" y="38572"/>
                </a:lnTo>
                <a:lnTo>
                  <a:pt x="31031" y="35455"/>
                </a:lnTo>
                <a:lnTo>
                  <a:pt x="38174" y="25782"/>
                </a:lnTo>
                <a:lnTo>
                  <a:pt x="38572" y="14066"/>
                </a:lnTo>
                <a:lnTo>
                  <a:pt x="35437" y="7540"/>
                </a:lnTo>
                <a:lnTo>
                  <a:pt x="25777" y="398"/>
                </a:lnTo>
                <a:lnTo>
                  <a:pt x="14050" y="0"/>
                </a:lnTo>
                <a:lnTo>
                  <a:pt x="7548" y="3120"/>
                </a:lnTo>
                <a:close/>
              </a:path>
            </a:pathLst>
          </a:custGeom>
          <a:ln w="4902">
            <a:solidFill>
              <a:srgbClr val="EF862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8" name="object 478"/>
          <p:cNvSpPr/>
          <p:nvPr/>
        </p:nvSpPr>
        <p:spPr>
          <a:xfrm>
            <a:off x="7131898" y="9360683"/>
            <a:ext cx="39960" cy="39947"/>
          </a:xfrm>
          <a:custGeom>
            <a:avLst/>
            <a:gdLst/>
            <a:ahLst/>
            <a:cxnLst/>
            <a:rect l="l" t="t" r="r" b="b"/>
            <a:pathLst>
              <a:path w="39960" h="39947">
                <a:moveTo>
                  <a:pt x="13798" y="994"/>
                </a:moveTo>
                <a:lnTo>
                  <a:pt x="3811" y="8241"/>
                </a:lnTo>
                <a:lnTo>
                  <a:pt x="0" y="19697"/>
                </a:lnTo>
                <a:lnTo>
                  <a:pt x="983" y="26127"/>
                </a:lnTo>
                <a:lnTo>
                  <a:pt x="8240" y="36131"/>
                </a:lnTo>
                <a:lnTo>
                  <a:pt x="19691" y="39947"/>
                </a:lnTo>
                <a:lnTo>
                  <a:pt x="26142" y="38967"/>
                </a:lnTo>
                <a:lnTo>
                  <a:pt x="36143" y="31706"/>
                </a:lnTo>
                <a:lnTo>
                  <a:pt x="39960" y="20263"/>
                </a:lnTo>
                <a:lnTo>
                  <a:pt x="38969" y="13808"/>
                </a:lnTo>
                <a:lnTo>
                  <a:pt x="31724" y="3822"/>
                </a:lnTo>
                <a:lnTo>
                  <a:pt x="20287" y="0"/>
                </a:lnTo>
                <a:lnTo>
                  <a:pt x="13798" y="994"/>
                </a:lnTo>
                <a:close/>
              </a:path>
            </a:pathLst>
          </a:custGeom>
          <a:ln w="4902">
            <a:solidFill>
              <a:srgbClr val="C6332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9" name="object 479"/>
          <p:cNvSpPr/>
          <p:nvPr/>
        </p:nvSpPr>
        <p:spPr>
          <a:xfrm>
            <a:off x="7079013" y="9527993"/>
            <a:ext cx="39928" cy="39941"/>
          </a:xfrm>
          <a:custGeom>
            <a:avLst/>
            <a:gdLst/>
            <a:ahLst/>
            <a:cxnLst/>
            <a:rect l="l" t="t" r="r" b="b"/>
            <a:pathLst>
              <a:path w="39928" h="39941">
                <a:moveTo>
                  <a:pt x="19964" y="0"/>
                </a:moveTo>
                <a:lnTo>
                  <a:pt x="6975" y="4805"/>
                </a:lnTo>
                <a:lnTo>
                  <a:pt x="264" y="16718"/>
                </a:lnTo>
                <a:lnTo>
                  <a:pt x="0" y="19977"/>
                </a:lnTo>
                <a:lnTo>
                  <a:pt x="4776" y="32935"/>
                </a:lnTo>
                <a:lnTo>
                  <a:pt x="16674" y="39671"/>
                </a:lnTo>
                <a:lnTo>
                  <a:pt x="19964" y="39941"/>
                </a:lnTo>
                <a:lnTo>
                  <a:pt x="32946" y="35138"/>
                </a:lnTo>
                <a:lnTo>
                  <a:pt x="39665" y="23226"/>
                </a:lnTo>
                <a:lnTo>
                  <a:pt x="39928" y="19977"/>
                </a:lnTo>
                <a:lnTo>
                  <a:pt x="35124" y="6987"/>
                </a:lnTo>
                <a:lnTo>
                  <a:pt x="23219" y="265"/>
                </a:lnTo>
                <a:lnTo>
                  <a:pt x="19964" y="0"/>
                </a:lnTo>
                <a:close/>
              </a:path>
            </a:pathLst>
          </a:custGeom>
          <a:ln w="4902">
            <a:solidFill>
              <a:srgbClr val="F9DB2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0" name="object 480"/>
          <p:cNvSpPr/>
          <p:nvPr/>
        </p:nvSpPr>
        <p:spPr>
          <a:xfrm>
            <a:off x="7024214" y="9520130"/>
            <a:ext cx="37994" cy="37998"/>
          </a:xfrm>
          <a:custGeom>
            <a:avLst/>
            <a:gdLst/>
            <a:ahLst/>
            <a:cxnLst/>
            <a:rect l="l" t="t" r="r" b="b"/>
            <a:pathLst>
              <a:path w="37994" h="37998">
                <a:moveTo>
                  <a:pt x="25154" y="0"/>
                </a:moveTo>
                <a:lnTo>
                  <a:pt x="12821" y="1"/>
                </a:lnTo>
                <a:lnTo>
                  <a:pt x="3002" y="7036"/>
                </a:lnTo>
                <a:lnTo>
                  <a:pt x="8" y="12827"/>
                </a:lnTo>
                <a:lnTo>
                  <a:pt x="0" y="25163"/>
                </a:lnTo>
                <a:lnTo>
                  <a:pt x="7019" y="34989"/>
                </a:lnTo>
                <a:lnTo>
                  <a:pt x="12822" y="37998"/>
                </a:lnTo>
                <a:lnTo>
                  <a:pt x="25165" y="37995"/>
                </a:lnTo>
                <a:lnTo>
                  <a:pt x="34993" y="30969"/>
                </a:lnTo>
                <a:lnTo>
                  <a:pt x="37993" y="25171"/>
                </a:lnTo>
                <a:lnTo>
                  <a:pt x="37994" y="12816"/>
                </a:lnTo>
                <a:lnTo>
                  <a:pt x="30968" y="2996"/>
                </a:lnTo>
                <a:lnTo>
                  <a:pt x="2515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1" name="object 481"/>
          <p:cNvSpPr/>
          <p:nvPr/>
        </p:nvSpPr>
        <p:spPr>
          <a:xfrm>
            <a:off x="7024214" y="9520130"/>
            <a:ext cx="37994" cy="37998"/>
          </a:xfrm>
          <a:custGeom>
            <a:avLst/>
            <a:gdLst/>
            <a:ahLst/>
            <a:cxnLst/>
            <a:rect l="l" t="t" r="r" b="b"/>
            <a:pathLst>
              <a:path w="37994" h="37998">
                <a:moveTo>
                  <a:pt x="25154" y="0"/>
                </a:moveTo>
                <a:lnTo>
                  <a:pt x="12821" y="1"/>
                </a:lnTo>
                <a:lnTo>
                  <a:pt x="3002" y="7036"/>
                </a:lnTo>
                <a:lnTo>
                  <a:pt x="8" y="12827"/>
                </a:lnTo>
                <a:lnTo>
                  <a:pt x="0" y="25163"/>
                </a:lnTo>
                <a:lnTo>
                  <a:pt x="7019" y="34989"/>
                </a:lnTo>
                <a:lnTo>
                  <a:pt x="12822" y="37998"/>
                </a:lnTo>
                <a:lnTo>
                  <a:pt x="25165" y="37995"/>
                </a:lnTo>
                <a:lnTo>
                  <a:pt x="34993" y="30969"/>
                </a:lnTo>
                <a:lnTo>
                  <a:pt x="37993" y="25171"/>
                </a:lnTo>
                <a:lnTo>
                  <a:pt x="37994" y="12816"/>
                </a:lnTo>
                <a:lnTo>
                  <a:pt x="30968" y="2996"/>
                </a:lnTo>
                <a:lnTo>
                  <a:pt x="25154" y="0"/>
                </a:lnTo>
                <a:close/>
              </a:path>
            </a:pathLst>
          </a:custGeom>
          <a:ln w="4902">
            <a:solidFill>
              <a:srgbClr val="00A89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2" name="object 482"/>
          <p:cNvSpPr/>
          <p:nvPr/>
        </p:nvSpPr>
        <p:spPr>
          <a:xfrm>
            <a:off x="6933718" y="9454280"/>
            <a:ext cx="38562" cy="38534"/>
          </a:xfrm>
          <a:custGeom>
            <a:avLst/>
            <a:gdLst/>
            <a:ahLst/>
            <a:cxnLst/>
            <a:rect l="l" t="t" r="r" b="b"/>
            <a:pathLst>
              <a:path w="38562" h="38534">
                <a:moveTo>
                  <a:pt x="35431" y="7545"/>
                </a:moveTo>
                <a:lnTo>
                  <a:pt x="25782" y="404"/>
                </a:lnTo>
                <a:lnTo>
                  <a:pt x="14069" y="0"/>
                </a:lnTo>
                <a:lnTo>
                  <a:pt x="7529" y="3138"/>
                </a:lnTo>
                <a:lnTo>
                  <a:pt x="396" y="12782"/>
                </a:lnTo>
                <a:lnTo>
                  <a:pt x="0" y="24505"/>
                </a:lnTo>
                <a:lnTo>
                  <a:pt x="3135" y="31028"/>
                </a:lnTo>
                <a:lnTo>
                  <a:pt x="12791" y="38166"/>
                </a:lnTo>
                <a:lnTo>
                  <a:pt x="24528" y="38534"/>
                </a:lnTo>
                <a:lnTo>
                  <a:pt x="30986" y="35434"/>
                </a:lnTo>
                <a:lnTo>
                  <a:pt x="38148" y="25792"/>
                </a:lnTo>
                <a:lnTo>
                  <a:pt x="38562" y="14073"/>
                </a:lnTo>
                <a:lnTo>
                  <a:pt x="35431" y="754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3" name="object 483"/>
          <p:cNvSpPr/>
          <p:nvPr/>
        </p:nvSpPr>
        <p:spPr>
          <a:xfrm>
            <a:off x="6933718" y="9454280"/>
            <a:ext cx="38562" cy="38534"/>
          </a:xfrm>
          <a:custGeom>
            <a:avLst/>
            <a:gdLst/>
            <a:ahLst/>
            <a:cxnLst/>
            <a:rect l="l" t="t" r="r" b="b"/>
            <a:pathLst>
              <a:path w="38562" h="38534">
                <a:moveTo>
                  <a:pt x="35431" y="7545"/>
                </a:moveTo>
                <a:lnTo>
                  <a:pt x="25782" y="404"/>
                </a:lnTo>
                <a:lnTo>
                  <a:pt x="14069" y="0"/>
                </a:lnTo>
                <a:lnTo>
                  <a:pt x="7529" y="3138"/>
                </a:lnTo>
                <a:lnTo>
                  <a:pt x="396" y="12782"/>
                </a:lnTo>
                <a:lnTo>
                  <a:pt x="0" y="24505"/>
                </a:lnTo>
                <a:lnTo>
                  <a:pt x="3135" y="31028"/>
                </a:lnTo>
                <a:lnTo>
                  <a:pt x="12791" y="38166"/>
                </a:lnTo>
                <a:lnTo>
                  <a:pt x="24528" y="38534"/>
                </a:lnTo>
                <a:lnTo>
                  <a:pt x="30986" y="35434"/>
                </a:lnTo>
                <a:lnTo>
                  <a:pt x="38148" y="25792"/>
                </a:lnTo>
                <a:lnTo>
                  <a:pt x="38562" y="14073"/>
                </a:lnTo>
                <a:lnTo>
                  <a:pt x="35431" y="7545"/>
                </a:lnTo>
                <a:close/>
              </a:path>
            </a:pathLst>
          </a:custGeom>
          <a:ln w="4902">
            <a:solidFill>
              <a:srgbClr val="EC299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4" name="object 484"/>
          <p:cNvSpPr/>
          <p:nvPr/>
        </p:nvSpPr>
        <p:spPr>
          <a:xfrm>
            <a:off x="6884506" y="9344438"/>
            <a:ext cx="39948" cy="39950"/>
          </a:xfrm>
          <a:custGeom>
            <a:avLst/>
            <a:gdLst/>
            <a:ahLst/>
            <a:cxnLst/>
            <a:rect l="l" t="t" r="r" b="b"/>
            <a:pathLst>
              <a:path w="39948" h="39950">
                <a:moveTo>
                  <a:pt x="38965" y="13828"/>
                </a:moveTo>
                <a:lnTo>
                  <a:pt x="31705" y="3832"/>
                </a:lnTo>
                <a:lnTo>
                  <a:pt x="20262" y="0"/>
                </a:lnTo>
                <a:lnTo>
                  <a:pt x="13806" y="975"/>
                </a:lnTo>
                <a:lnTo>
                  <a:pt x="3813" y="8242"/>
                </a:lnTo>
                <a:lnTo>
                  <a:pt x="0" y="19694"/>
                </a:lnTo>
                <a:lnTo>
                  <a:pt x="979" y="26147"/>
                </a:lnTo>
                <a:lnTo>
                  <a:pt x="8220" y="36132"/>
                </a:lnTo>
                <a:lnTo>
                  <a:pt x="19667" y="39950"/>
                </a:lnTo>
                <a:lnTo>
                  <a:pt x="26151" y="38961"/>
                </a:lnTo>
                <a:lnTo>
                  <a:pt x="36132" y="31710"/>
                </a:lnTo>
                <a:lnTo>
                  <a:pt x="39948" y="20253"/>
                </a:lnTo>
                <a:lnTo>
                  <a:pt x="38965" y="1382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5" name="object 485"/>
          <p:cNvSpPr/>
          <p:nvPr/>
        </p:nvSpPr>
        <p:spPr>
          <a:xfrm>
            <a:off x="6884506" y="9344438"/>
            <a:ext cx="39948" cy="39950"/>
          </a:xfrm>
          <a:custGeom>
            <a:avLst/>
            <a:gdLst/>
            <a:ahLst/>
            <a:cxnLst/>
            <a:rect l="l" t="t" r="r" b="b"/>
            <a:pathLst>
              <a:path w="39948" h="39950">
                <a:moveTo>
                  <a:pt x="38965" y="13828"/>
                </a:moveTo>
                <a:lnTo>
                  <a:pt x="31705" y="3832"/>
                </a:lnTo>
                <a:lnTo>
                  <a:pt x="20262" y="0"/>
                </a:lnTo>
                <a:lnTo>
                  <a:pt x="13806" y="975"/>
                </a:lnTo>
                <a:lnTo>
                  <a:pt x="3813" y="8242"/>
                </a:lnTo>
                <a:lnTo>
                  <a:pt x="0" y="19694"/>
                </a:lnTo>
                <a:lnTo>
                  <a:pt x="979" y="26147"/>
                </a:lnTo>
                <a:lnTo>
                  <a:pt x="8220" y="36132"/>
                </a:lnTo>
                <a:lnTo>
                  <a:pt x="19667" y="39950"/>
                </a:lnTo>
                <a:lnTo>
                  <a:pt x="26151" y="38961"/>
                </a:lnTo>
                <a:lnTo>
                  <a:pt x="36132" y="31710"/>
                </a:lnTo>
                <a:lnTo>
                  <a:pt x="39948" y="20253"/>
                </a:lnTo>
                <a:lnTo>
                  <a:pt x="38965" y="13828"/>
                </a:lnTo>
                <a:close/>
              </a:path>
            </a:pathLst>
          </a:custGeom>
          <a:ln w="4902">
            <a:solidFill>
              <a:srgbClr val="78BE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6" name="object 486"/>
          <p:cNvSpPr/>
          <p:nvPr/>
        </p:nvSpPr>
        <p:spPr>
          <a:xfrm>
            <a:off x="7120589" y="9276688"/>
            <a:ext cx="39954" cy="39928"/>
          </a:xfrm>
          <a:custGeom>
            <a:avLst/>
            <a:gdLst/>
            <a:ahLst/>
            <a:cxnLst/>
            <a:rect l="l" t="t" r="r" b="b"/>
            <a:pathLst>
              <a:path w="39954" h="39928">
                <a:moveTo>
                  <a:pt x="39954" y="19964"/>
                </a:moveTo>
                <a:lnTo>
                  <a:pt x="35150" y="6983"/>
                </a:lnTo>
                <a:lnTo>
                  <a:pt x="23235" y="266"/>
                </a:lnTo>
                <a:lnTo>
                  <a:pt x="19964" y="0"/>
                </a:lnTo>
                <a:lnTo>
                  <a:pt x="6990" y="4772"/>
                </a:lnTo>
                <a:lnTo>
                  <a:pt x="269" y="16671"/>
                </a:lnTo>
                <a:lnTo>
                  <a:pt x="0" y="19964"/>
                </a:lnTo>
                <a:lnTo>
                  <a:pt x="4802" y="32951"/>
                </a:lnTo>
                <a:lnTo>
                  <a:pt x="16714" y="39665"/>
                </a:lnTo>
                <a:lnTo>
                  <a:pt x="19964" y="39928"/>
                </a:lnTo>
                <a:lnTo>
                  <a:pt x="32960" y="35131"/>
                </a:lnTo>
                <a:lnTo>
                  <a:pt x="39687" y="23232"/>
                </a:lnTo>
                <a:lnTo>
                  <a:pt x="39954" y="1996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7" name="object 487"/>
          <p:cNvSpPr/>
          <p:nvPr/>
        </p:nvSpPr>
        <p:spPr>
          <a:xfrm>
            <a:off x="7120589" y="9276688"/>
            <a:ext cx="39954" cy="39928"/>
          </a:xfrm>
          <a:custGeom>
            <a:avLst/>
            <a:gdLst/>
            <a:ahLst/>
            <a:cxnLst/>
            <a:rect l="l" t="t" r="r" b="b"/>
            <a:pathLst>
              <a:path w="39954" h="39928">
                <a:moveTo>
                  <a:pt x="39954" y="19964"/>
                </a:moveTo>
                <a:lnTo>
                  <a:pt x="35150" y="6983"/>
                </a:lnTo>
                <a:lnTo>
                  <a:pt x="23235" y="266"/>
                </a:lnTo>
                <a:lnTo>
                  <a:pt x="19964" y="0"/>
                </a:lnTo>
                <a:lnTo>
                  <a:pt x="6990" y="4772"/>
                </a:lnTo>
                <a:lnTo>
                  <a:pt x="269" y="16671"/>
                </a:lnTo>
                <a:lnTo>
                  <a:pt x="0" y="19964"/>
                </a:lnTo>
                <a:lnTo>
                  <a:pt x="4802" y="32951"/>
                </a:lnTo>
                <a:lnTo>
                  <a:pt x="16714" y="39665"/>
                </a:lnTo>
                <a:lnTo>
                  <a:pt x="19964" y="39928"/>
                </a:lnTo>
                <a:lnTo>
                  <a:pt x="32960" y="35131"/>
                </a:lnTo>
                <a:lnTo>
                  <a:pt x="39687" y="23232"/>
                </a:lnTo>
                <a:lnTo>
                  <a:pt x="39954" y="19964"/>
                </a:lnTo>
                <a:close/>
              </a:path>
            </a:pathLst>
          </a:custGeom>
          <a:ln w="4902">
            <a:solidFill>
              <a:srgbClr val="EC6F4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8" name="object 488"/>
          <p:cNvSpPr/>
          <p:nvPr/>
        </p:nvSpPr>
        <p:spPr>
          <a:xfrm>
            <a:off x="7023268" y="9175925"/>
            <a:ext cx="39944" cy="39947"/>
          </a:xfrm>
          <a:custGeom>
            <a:avLst/>
            <a:gdLst/>
            <a:ahLst/>
            <a:cxnLst/>
            <a:rect l="l" t="t" r="r" b="b"/>
            <a:pathLst>
              <a:path w="39944" h="39947">
                <a:moveTo>
                  <a:pt x="26149" y="38970"/>
                </a:moveTo>
                <a:lnTo>
                  <a:pt x="36135" y="31716"/>
                </a:lnTo>
                <a:lnTo>
                  <a:pt x="39944" y="20253"/>
                </a:lnTo>
                <a:lnTo>
                  <a:pt x="38964" y="13799"/>
                </a:lnTo>
                <a:lnTo>
                  <a:pt x="31710" y="3809"/>
                </a:lnTo>
                <a:lnTo>
                  <a:pt x="20256" y="0"/>
                </a:lnTo>
                <a:lnTo>
                  <a:pt x="13818" y="984"/>
                </a:lnTo>
                <a:lnTo>
                  <a:pt x="3819" y="8234"/>
                </a:lnTo>
                <a:lnTo>
                  <a:pt x="0" y="19694"/>
                </a:lnTo>
                <a:lnTo>
                  <a:pt x="978" y="26143"/>
                </a:lnTo>
                <a:lnTo>
                  <a:pt x="8233" y="36126"/>
                </a:lnTo>
                <a:lnTo>
                  <a:pt x="19694" y="39947"/>
                </a:lnTo>
                <a:lnTo>
                  <a:pt x="26149" y="3897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9" name="object 489"/>
          <p:cNvSpPr/>
          <p:nvPr/>
        </p:nvSpPr>
        <p:spPr>
          <a:xfrm>
            <a:off x="7023268" y="9175925"/>
            <a:ext cx="39944" cy="39947"/>
          </a:xfrm>
          <a:custGeom>
            <a:avLst/>
            <a:gdLst/>
            <a:ahLst/>
            <a:cxnLst/>
            <a:rect l="l" t="t" r="r" b="b"/>
            <a:pathLst>
              <a:path w="39944" h="39947">
                <a:moveTo>
                  <a:pt x="26149" y="38970"/>
                </a:moveTo>
                <a:lnTo>
                  <a:pt x="36135" y="31716"/>
                </a:lnTo>
                <a:lnTo>
                  <a:pt x="39944" y="20253"/>
                </a:lnTo>
                <a:lnTo>
                  <a:pt x="38964" y="13799"/>
                </a:lnTo>
                <a:lnTo>
                  <a:pt x="31710" y="3809"/>
                </a:lnTo>
                <a:lnTo>
                  <a:pt x="20256" y="0"/>
                </a:lnTo>
                <a:lnTo>
                  <a:pt x="13818" y="984"/>
                </a:lnTo>
                <a:lnTo>
                  <a:pt x="3819" y="8234"/>
                </a:lnTo>
                <a:lnTo>
                  <a:pt x="0" y="19694"/>
                </a:lnTo>
                <a:lnTo>
                  <a:pt x="978" y="26143"/>
                </a:lnTo>
                <a:lnTo>
                  <a:pt x="8233" y="36126"/>
                </a:lnTo>
                <a:lnTo>
                  <a:pt x="19694" y="39947"/>
                </a:lnTo>
                <a:lnTo>
                  <a:pt x="26149" y="38970"/>
                </a:lnTo>
                <a:close/>
              </a:path>
            </a:pathLst>
          </a:custGeom>
          <a:ln w="4902">
            <a:solidFill>
              <a:srgbClr val="ECA0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0" name="object 490"/>
          <p:cNvSpPr/>
          <p:nvPr/>
        </p:nvSpPr>
        <p:spPr>
          <a:xfrm>
            <a:off x="7139256" y="9173779"/>
            <a:ext cx="37999" cy="37999"/>
          </a:xfrm>
          <a:custGeom>
            <a:avLst/>
            <a:gdLst/>
            <a:ahLst/>
            <a:cxnLst/>
            <a:rect l="l" t="t" r="r" b="b"/>
            <a:pathLst>
              <a:path w="37999" h="37999">
                <a:moveTo>
                  <a:pt x="12826" y="37991"/>
                </a:moveTo>
                <a:lnTo>
                  <a:pt x="25176" y="37999"/>
                </a:lnTo>
                <a:lnTo>
                  <a:pt x="35000" y="30980"/>
                </a:lnTo>
                <a:lnTo>
                  <a:pt x="37998" y="25177"/>
                </a:lnTo>
                <a:lnTo>
                  <a:pt x="37999" y="12820"/>
                </a:lnTo>
                <a:lnTo>
                  <a:pt x="30976" y="2999"/>
                </a:lnTo>
                <a:lnTo>
                  <a:pt x="25184" y="5"/>
                </a:lnTo>
                <a:lnTo>
                  <a:pt x="12836" y="0"/>
                </a:lnTo>
                <a:lnTo>
                  <a:pt x="3013" y="7018"/>
                </a:lnTo>
                <a:lnTo>
                  <a:pt x="0" y="12832"/>
                </a:lnTo>
                <a:lnTo>
                  <a:pt x="7" y="25182"/>
                </a:lnTo>
                <a:lnTo>
                  <a:pt x="7041" y="35000"/>
                </a:lnTo>
                <a:lnTo>
                  <a:pt x="12826" y="3799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1" name="object 491"/>
          <p:cNvSpPr/>
          <p:nvPr/>
        </p:nvSpPr>
        <p:spPr>
          <a:xfrm>
            <a:off x="7139256" y="9173779"/>
            <a:ext cx="37999" cy="37999"/>
          </a:xfrm>
          <a:custGeom>
            <a:avLst/>
            <a:gdLst/>
            <a:ahLst/>
            <a:cxnLst/>
            <a:rect l="l" t="t" r="r" b="b"/>
            <a:pathLst>
              <a:path w="37999" h="37999">
                <a:moveTo>
                  <a:pt x="12826" y="37991"/>
                </a:moveTo>
                <a:lnTo>
                  <a:pt x="25176" y="37999"/>
                </a:lnTo>
                <a:lnTo>
                  <a:pt x="35000" y="30980"/>
                </a:lnTo>
                <a:lnTo>
                  <a:pt x="37998" y="25177"/>
                </a:lnTo>
                <a:lnTo>
                  <a:pt x="37999" y="12820"/>
                </a:lnTo>
                <a:lnTo>
                  <a:pt x="30976" y="2999"/>
                </a:lnTo>
                <a:lnTo>
                  <a:pt x="25184" y="5"/>
                </a:lnTo>
                <a:lnTo>
                  <a:pt x="12836" y="0"/>
                </a:lnTo>
                <a:lnTo>
                  <a:pt x="3013" y="7018"/>
                </a:lnTo>
                <a:lnTo>
                  <a:pt x="0" y="12832"/>
                </a:lnTo>
                <a:lnTo>
                  <a:pt x="7" y="25182"/>
                </a:lnTo>
                <a:lnTo>
                  <a:pt x="7041" y="35000"/>
                </a:lnTo>
                <a:lnTo>
                  <a:pt x="12826" y="37991"/>
                </a:lnTo>
                <a:close/>
              </a:path>
            </a:pathLst>
          </a:custGeom>
          <a:ln w="4902">
            <a:solidFill>
              <a:srgbClr val="F9DB2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2" name="object 492"/>
          <p:cNvSpPr/>
          <p:nvPr/>
        </p:nvSpPr>
        <p:spPr>
          <a:xfrm>
            <a:off x="6114355" y="9011260"/>
            <a:ext cx="65134" cy="65131"/>
          </a:xfrm>
          <a:custGeom>
            <a:avLst/>
            <a:gdLst/>
            <a:ahLst/>
            <a:cxnLst/>
            <a:rect l="l" t="t" r="r" b="b"/>
            <a:pathLst>
              <a:path w="65134" h="65131">
                <a:moveTo>
                  <a:pt x="22461" y="63613"/>
                </a:moveTo>
                <a:lnTo>
                  <a:pt x="35022" y="65131"/>
                </a:lnTo>
                <a:lnTo>
                  <a:pt x="46802" y="61957"/>
                </a:lnTo>
                <a:lnTo>
                  <a:pt x="56581" y="54713"/>
                </a:lnTo>
                <a:lnTo>
                  <a:pt x="63141" y="44018"/>
                </a:lnTo>
                <a:lnTo>
                  <a:pt x="65134" y="30129"/>
                </a:lnTo>
                <a:lnTo>
                  <a:pt x="61966" y="18357"/>
                </a:lnTo>
                <a:lnTo>
                  <a:pt x="54723" y="8575"/>
                </a:lnTo>
                <a:lnTo>
                  <a:pt x="44021" y="2003"/>
                </a:lnTo>
                <a:lnTo>
                  <a:pt x="42641" y="1523"/>
                </a:lnTo>
                <a:lnTo>
                  <a:pt x="30108" y="0"/>
                </a:lnTo>
                <a:lnTo>
                  <a:pt x="18344" y="3174"/>
                </a:lnTo>
                <a:lnTo>
                  <a:pt x="8568" y="10426"/>
                </a:lnTo>
                <a:lnTo>
                  <a:pt x="1996" y="21135"/>
                </a:lnTo>
                <a:lnTo>
                  <a:pt x="1519" y="22503"/>
                </a:lnTo>
                <a:lnTo>
                  <a:pt x="0" y="35050"/>
                </a:lnTo>
                <a:lnTo>
                  <a:pt x="3176" y="46824"/>
                </a:lnTo>
                <a:lnTo>
                  <a:pt x="10429" y="56601"/>
                </a:lnTo>
                <a:lnTo>
                  <a:pt x="21141" y="63155"/>
                </a:lnTo>
                <a:lnTo>
                  <a:pt x="22461" y="6361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3" name="object 493"/>
          <p:cNvSpPr/>
          <p:nvPr/>
        </p:nvSpPr>
        <p:spPr>
          <a:xfrm>
            <a:off x="6114355" y="9011260"/>
            <a:ext cx="65134" cy="65131"/>
          </a:xfrm>
          <a:custGeom>
            <a:avLst/>
            <a:gdLst/>
            <a:ahLst/>
            <a:cxnLst/>
            <a:rect l="l" t="t" r="r" b="b"/>
            <a:pathLst>
              <a:path w="65134" h="65131">
                <a:moveTo>
                  <a:pt x="22461" y="63613"/>
                </a:moveTo>
                <a:lnTo>
                  <a:pt x="35022" y="65131"/>
                </a:lnTo>
                <a:lnTo>
                  <a:pt x="46802" y="61957"/>
                </a:lnTo>
                <a:lnTo>
                  <a:pt x="56581" y="54713"/>
                </a:lnTo>
                <a:lnTo>
                  <a:pt x="63141" y="44018"/>
                </a:lnTo>
                <a:lnTo>
                  <a:pt x="65134" y="30129"/>
                </a:lnTo>
                <a:lnTo>
                  <a:pt x="61966" y="18357"/>
                </a:lnTo>
                <a:lnTo>
                  <a:pt x="54723" y="8575"/>
                </a:lnTo>
                <a:lnTo>
                  <a:pt x="44021" y="2003"/>
                </a:lnTo>
                <a:lnTo>
                  <a:pt x="42641" y="1523"/>
                </a:lnTo>
                <a:lnTo>
                  <a:pt x="30108" y="0"/>
                </a:lnTo>
                <a:lnTo>
                  <a:pt x="18344" y="3174"/>
                </a:lnTo>
                <a:lnTo>
                  <a:pt x="8568" y="10426"/>
                </a:lnTo>
                <a:lnTo>
                  <a:pt x="1996" y="21135"/>
                </a:lnTo>
                <a:lnTo>
                  <a:pt x="1519" y="22503"/>
                </a:lnTo>
                <a:lnTo>
                  <a:pt x="0" y="35050"/>
                </a:lnTo>
                <a:lnTo>
                  <a:pt x="3176" y="46824"/>
                </a:lnTo>
                <a:lnTo>
                  <a:pt x="10429" y="56601"/>
                </a:lnTo>
                <a:lnTo>
                  <a:pt x="21141" y="63155"/>
                </a:lnTo>
                <a:lnTo>
                  <a:pt x="22461" y="63613"/>
                </a:lnTo>
                <a:close/>
              </a:path>
            </a:pathLst>
          </a:custGeom>
          <a:ln w="10223">
            <a:solidFill>
              <a:srgbClr val="F9DB2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4" name="object 494"/>
          <p:cNvSpPr/>
          <p:nvPr/>
        </p:nvSpPr>
        <p:spPr>
          <a:xfrm>
            <a:off x="6556273" y="8978392"/>
            <a:ext cx="64875" cy="64873"/>
          </a:xfrm>
          <a:custGeom>
            <a:avLst/>
            <a:gdLst/>
            <a:ahLst/>
            <a:cxnLst/>
            <a:rect l="l" t="t" r="r" b="b"/>
            <a:pathLst>
              <a:path w="64875" h="64873">
                <a:moveTo>
                  <a:pt x="13272" y="58839"/>
                </a:moveTo>
                <a:lnTo>
                  <a:pt x="24370" y="64083"/>
                </a:lnTo>
                <a:lnTo>
                  <a:pt x="36191" y="64873"/>
                </a:lnTo>
                <a:lnTo>
                  <a:pt x="47490" y="61416"/>
                </a:lnTo>
                <a:lnTo>
                  <a:pt x="57025" y="53917"/>
                </a:lnTo>
                <a:lnTo>
                  <a:pt x="58840" y="51638"/>
                </a:lnTo>
                <a:lnTo>
                  <a:pt x="64078" y="40520"/>
                </a:lnTo>
                <a:lnTo>
                  <a:pt x="64875" y="28689"/>
                </a:lnTo>
                <a:lnTo>
                  <a:pt x="61433" y="17385"/>
                </a:lnTo>
                <a:lnTo>
                  <a:pt x="53948" y="7847"/>
                </a:lnTo>
                <a:lnTo>
                  <a:pt x="51639" y="6007"/>
                </a:lnTo>
                <a:lnTo>
                  <a:pt x="40527" y="785"/>
                </a:lnTo>
                <a:lnTo>
                  <a:pt x="28701" y="0"/>
                </a:lnTo>
                <a:lnTo>
                  <a:pt x="17395" y="3451"/>
                </a:lnTo>
                <a:lnTo>
                  <a:pt x="7848" y="10942"/>
                </a:lnTo>
                <a:lnTo>
                  <a:pt x="6008" y="13246"/>
                </a:lnTo>
                <a:lnTo>
                  <a:pt x="784" y="24351"/>
                </a:lnTo>
                <a:lnTo>
                  <a:pt x="0" y="36179"/>
                </a:lnTo>
                <a:lnTo>
                  <a:pt x="3462" y="47483"/>
                </a:lnTo>
                <a:lnTo>
                  <a:pt x="10976" y="57017"/>
                </a:lnTo>
                <a:lnTo>
                  <a:pt x="13272" y="5883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5" name="object 495"/>
          <p:cNvSpPr/>
          <p:nvPr/>
        </p:nvSpPr>
        <p:spPr>
          <a:xfrm>
            <a:off x="6556273" y="8978392"/>
            <a:ext cx="64875" cy="64873"/>
          </a:xfrm>
          <a:custGeom>
            <a:avLst/>
            <a:gdLst/>
            <a:ahLst/>
            <a:cxnLst/>
            <a:rect l="l" t="t" r="r" b="b"/>
            <a:pathLst>
              <a:path w="64875" h="64873">
                <a:moveTo>
                  <a:pt x="13272" y="58839"/>
                </a:moveTo>
                <a:lnTo>
                  <a:pt x="24370" y="64083"/>
                </a:lnTo>
                <a:lnTo>
                  <a:pt x="36191" y="64873"/>
                </a:lnTo>
                <a:lnTo>
                  <a:pt x="47490" y="61416"/>
                </a:lnTo>
                <a:lnTo>
                  <a:pt x="57025" y="53917"/>
                </a:lnTo>
                <a:lnTo>
                  <a:pt x="58840" y="51638"/>
                </a:lnTo>
                <a:lnTo>
                  <a:pt x="64078" y="40520"/>
                </a:lnTo>
                <a:lnTo>
                  <a:pt x="64875" y="28689"/>
                </a:lnTo>
                <a:lnTo>
                  <a:pt x="61433" y="17385"/>
                </a:lnTo>
                <a:lnTo>
                  <a:pt x="53948" y="7847"/>
                </a:lnTo>
                <a:lnTo>
                  <a:pt x="51639" y="6007"/>
                </a:lnTo>
                <a:lnTo>
                  <a:pt x="40527" y="785"/>
                </a:lnTo>
                <a:lnTo>
                  <a:pt x="28701" y="0"/>
                </a:lnTo>
                <a:lnTo>
                  <a:pt x="17395" y="3451"/>
                </a:lnTo>
                <a:lnTo>
                  <a:pt x="7848" y="10942"/>
                </a:lnTo>
                <a:lnTo>
                  <a:pt x="6008" y="13246"/>
                </a:lnTo>
                <a:lnTo>
                  <a:pt x="784" y="24351"/>
                </a:lnTo>
                <a:lnTo>
                  <a:pt x="0" y="36179"/>
                </a:lnTo>
                <a:lnTo>
                  <a:pt x="3462" y="47483"/>
                </a:lnTo>
                <a:lnTo>
                  <a:pt x="10976" y="57017"/>
                </a:lnTo>
                <a:lnTo>
                  <a:pt x="13272" y="58839"/>
                </a:lnTo>
                <a:close/>
              </a:path>
            </a:pathLst>
          </a:custGeom>
          <a:ln w="10223">
            <a:solidFill>
              <a:srgbClr val="EC258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6" name="object 496"/>
          <p:cNvSpPr/>
          <p:nvPr/>
        </p:nvSpPr>
        <p:spPr>
          <a:xfrm>
            <a:off x="6646260" y="9291087"/>
            <a:ext cx="65151" cy="65117"/>
          </a:xfrm>
          <a:custGeom>
            <a:avLst/>
            <a:gdLst/>
            <a:ahLst/>
            <a:cxnLst/>
            <a:rect l="l" t="t" r="r" b="b"/>
            <a:pathLst>
              <a:path w="65151" h="65117">
                <a:moveTo>
                  <a:pt x="1519" y="22469"/>
                </a:moveTo>
                <a:lnTo>
                  <a:pt x="0" y="35027"/>
                </a:lnTo>
                <a:lnTo>
                  <a:pt x="3180" y="46801"/>
                </a:lnTo>
                <a:lnTo>
                  <a:pt x="10432" y="56572"/>
                </a:lnTo>
                <a:lnTo>
                  <a:pt x="21125" y="63123"/>
                </a:lnTo>
                <a:lnTo>
                  <a:pt x="35010" y="65117"/>
                </a:lnTo>
                <a:lnTo>
                  <a:pt x="46782" y="61950"/>
                </a:lnTo>
                <a:lnTo>
                  <a:pt x="56570" y="54712"/>
                </a:lnTo>
                <a:lnTo>
                  <a:pt x="63155" y="44021"/>
                </a:lnTo>
                <a:lnTo>
                  <a:pt x="63635" y="42649"/>
                </a:lnTo>
                <a:lnTo>
                  <a:pt x="65151" y="30115"/>
                </a:lnTo>
                <a:lnTo>
                  <a:pt x="61973" y="18345"/>
                </a:lnTo>
                <a:lnTo>
                  <a:pt x="54722" y="8561"/>
                </a:lnTo>
                <a:lnTo>
                  <a:pt x="44021" y="1986"/>
                </a:lnTo>
                <a:lnTo>
                  <a:pt x="42667" y="1514"/>
                </a:lnTo>
                <a:lnTo>
                  <a:pt x="30122" y="0"/>
                </a:lnTo>
                <a:lnTo>
                  <a:pt x="18342" y="3173"/>
                </a:lnTo>
                <a:lnTo>
                  <a:pt x="8555" y="10419"/>
                </a:lnTo>
                <a:lnTo>
                  <a:pt x="1986" y="21127"/>
                </a:lnTo>
                <a:lnTo>
                  <a:pt x="1519" y="2246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7" name="object 497"/>
          <p:cNvSpPr/>
          <p:nvPr/>
        </p:nvSpPr>
        <p:spPr>
          <a:xfrm>
            <a:off x="6646260" y="9291087"/>
            <a:ext cx="65151" cy="65117"/>
          </a:xfrm>
          <a:custGeom>
            <a:avLst/>
            <a:gdLst/>
            <a:ahLst/>
            <a:cxnLst/>
            <a:rect l="l" t="t" r="r" b="b"/>
            <a:pathLst>
              <a:path w="65151" h="65117">
                <a:moveTo>
                  <a:pt x="1519" y="22469"/>
                </a:moveTo>
                <a:lnTo>
                  <a:pt x="0" y="35027"/>
                </a:lnTo>
                <a:lnTo>
                  <a:pt x="3180" y="46801"/>
                </a:lnTo>
                <a:lnTo>
                  <a:pt x="10432" y="56572"/>
                </a:lnTo>
                <a:lnTo>
                  <a:pt x="21125" y="63123"/>
                </a:lnTo>
                <a:lnTo>
                  <a:pt x="35010" y="65117"/>
                </a:lnTo>
                <a:lnTo>
                  <a:pt x="46782" y="61950"/>
                </a:lnTo>
                <a:lnTo>
                  <a:pt x="56570" y="54712"/>
                </a:lnTo>
                <a:lnTo>
                  <a:pt x="63155" y="44021"/>
                </a:lnTo>
                <a:lnTo>
                  <a:pt x="63635" y="42649"/>
                </a:lnTo>
                <a:lnTo>
                  <a:pt x="65151" y="30115"/>
                </a:lnTo>
                <a:lnTo>
                  <a:pt x="61973" y="18345"/>
                </a:lnTo>
                <a:lnTo>
                  <a:pt x="54722" y="8561"/>
                </a:lnTo>
                <a:lnTo>
                  <a:pt x="44021" y="1986"/>
                </a:lnTo>
                <a:lnTo>
                  <a:pt x="42667" y="1514"/>
                </a:lnTo>
                <a:lnTo>
                  <a:pt x="30122" y="0"/>
                </a:lnTo>
                <a:lnTo>
                  <a:pt x="18342" y="3173"/>
                </a:lnTo>
                <a:lnTo>
                  <a:pt x="8555" y="10419"/>
                </a:lnTo>
                <a:lnTo>
                  <a:pt x="1986" y="21127"/>
                </a:lnTo>
                <a:lnTo>
                  <a:pt x="1519" y="22469"/>
                </a:lnTo>
                <a:close/>
              </a:path>
            </a:pathLst>
          </a:custGeom>
          <a:ln w="10223">
            <a:solidFill>
              <a:srgbClr val="00AB4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8" name="object 498"/>
          <p:cNvSpPr/>
          <p:nvPr/>
        </p:nvSpPr>
        <p:spPr>
          <a:xfrm>
            <a:off x="6591289" y="9121721"/>
            <a:ext cx="64860" cy="64886"/>
          </a:xfrm>
          <a:custGeom>
            <a:avLst/>
            <a:gdLst/>
            <a:ahLst/>
            <a:cxnLst/>
            <a:rect l="l" t="t" r="r" b="b"/>
            <a:pathLst>
              <a:path w="64860" h="64886">
                <a:moveTo>
                  <a:pt x="6038" y="13241"/>
                </a:moveTo>
                <a:lnTo>
                  <a:pt x="796" y="24348"/>
                </a:lnTo>
                <a:lnTo>
                  <a:pt x="0" y="36175"/>
                </a:lnTo>
                <a:lnTo>
                  <a:pt x="3443" y="47481"/>
                </a:lnTo>
                <a:lnTo>
                  <a:pt x="10918" y="57024"/>
                </a:lnTo>
                <a:lnTo>
                  <a:pt x="13213" y="58859"/>
                </a:lnTo>
                <a:lnTo>
                  <a:pt x="24326" y="64093"/>
                </a:lnTo>
                <a:lnTo>
                  <a:pt x="36151" y="64886"/>
                </a:lnTo>
                <a:lnTo>
                  <a:pt x="47451" y="61437"/>
                </a:lnTo>
                <a:lnTo>
                  <a:pt x="56988" y="53941"/>
                </a:lnTo>
                <a:lnTo>
                  <a:pt x="58844" y="51608"/>
                </a:lnTo>
                <a:lnTo>
                  <a:pt x="64072" y="40501"/>
                </a:lnTo>
                <a:lnTo>
                  <a:pt x="64860" y="28676"/>
                </a:lnTo>
                <a:lnTo>
                  <a:pt x="61400" y="17373"/>
                </a:lnTo>
                <a:lnTo>
                  <a:pt x="53889" y="7834"/>
                </a:lnTo>
                <a:lnTo>
                  <a:pt x="51618" y="6027"/>
                </a:lnTo>
                <a:lnTo>
                  <a:pt x="40504" y="790"/>
                </a:lnTo>
                <a:lnTo>
                  <a:pt x="28681" y="0"/>
                </a:lnTo>
                <a:lnTo>
                  <a:pt x="17386" y="3456"/>
                </a:lnTo>
                <a:lnTo>
                  <a:pt x="7855" y="10958"/>
                </a:lnTo>
                <a:lnTo>
                  <a:pt x="6038" y="13241"/>
                </a:lnTo>
                <a:close/>
              </a:path>
            </a:pathLst>
          </a:custGeom>
          <a:ln w="10223">
            <a:solidFill>
              <a:srgbClr val="3A75B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9" name="object 499"/>
          <p:cNvSpPr/>
          <p:nvPr/>
        </p:nvSpPr>
        <p:spPr>
          <a:xfrm>
            <a:off x="6518218" y="9460092"/>
            <a:ext cx="64445" cy="64434"/>
          </a:xfrm>
          <a:custGeom>
            <a:avLst/>
            <a:gdLst/>
            <a:ahLst/>
            <a:cxnLst/>
            <a:rect l="l" t="t" r="r" b="b"/>
            <a:pathLst>
              <a:path w="64445" h="64434">
                <a:moveTo>
                  <a:pt x="13029" y="5814"/>
                </a:moveTo>
                <a:lnTo>
                  <a:pt x="4619" y="14756"/>
                </a:lnTo>
                <a:lnTo>
                  <a:pt x="210" y="25756"/>
                </a:lnTo>
                <a:lnTo>
                  <a:pt x="0" y="37573"/>
                </a:lnTo>
                <a:lnTo>
                  <a:pt x="4184" y="48970"/>
                </a:lnTo>
                <a:lnTo>
                  <a:pt x="5803" y="51420"/>
                </a:lnTo>
                <a:lnTo>
                  <a:pt x="14761" y="59815"/>
                </a:lnTo>
                <a:lnTo>
                  <a:pt x="25768" y="64221"/>
                </a:lnTo>
                <a:lnTo>
                  <a:pt x="37584" y="64434"/>
                </a:lnTo>
                <a:lnTo>
                  <a:pt x="48969" y="60251"/>
                </a:lnTo>
                <a:lnTo>
                  <a:pt x="51396" y="58646"/>
                </a:lnTo>
                <a:lnTo>
                  <a:pt x="59809" y="49693"/>
                </a:lnTo>
                <a:lnTo>
                  <a:pt x="64224" y="38687"/>
                </a:lnTo>
                <a:lnTo>
                  <a:pt x="64445" y="26868"/>
                </a:lnTo>
                <a:lnTo>
                  <a:pt x="60279" y="15477"/>
                </a:lnTo>
                <a:lnTo>
                  <a:pt x="58647" y="13002"/>
                </a:lnTo>
                <a:lnTo>
                  <a:pt x="49694" y="4602"/>
                </a:lnTo>
                <a:lnTo>
                  <a:pt x="38683" y="202"/>
                </a:lnTo>
                <a:lnTo>
                  <a:pt x="26861" y="0"/>
                </a:lnTo>
                <a:lnTo>
                  <a:pt x="15477" y="4191"/>
                </a:lnTo>
                <a:lnTo>
                  <a:pt x="13029" y="5814"/>
                </a:lnTo>
                <a:close/>
              </a:path>
            </a:pathLst>
          </a:custGeom>
          <a:ln w="10223">
            <a:solidFill>
              <a:srgbClr val="EF862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0" name="object 500"/>
          <p:cNvSpPr/>
          <p:nvPr/>
        </p:nvSpPr>
        <p:spPr>
          <a:xfrm>
            <a:off x="6240588" y="9067551"/>
            <a:ext cx="64901" cy="64858"/>
          </a:xfrm>
          <a:custGeom>
            <a:avLst/>
            <a:gdLst/>
            <a:ahLst/>
            <a:cxnLst/>
            <a:rect l="l" t="t" r="r" b="b"/>
            <a:pathLst>
              <a:path w="64901" h="64858">
                <a:moveTo>
                  <a:pt x="22346" y="1380"/>
                </a:moveTo>
                <a:lnTo>
                  <a:pt x="11310" y="7516"/>
                </a:lnTo>
                <a:lnTo>
                  <a:pt x="3652" y="17003"/>
                </a:lnTo>
                <a:lnTo>
                  <a:pt x="0" y="28617"/>
                </a:lnTo>
                <a:lnTo>
                  <a:pt x="977" y="41134"/>
                </a:lnTo>
                <a:lnTo>
                  <a:pt x="1391" y="42503"/>
                </a:lnTo>
                <a:lnTo>
                  <a:pt x="7532" y="53536"/>
                </a:lnTo>
                <a:lnTo>
                  <a:pt x="17011" y="61197"/>
                </a:lnTo>
                <a:lnTo>
                  <a:pt x="28617" y="64858"/>
                </a:lnTo>
                <a:lnTo>
                  <a:pt x="41140" y="63892"/>
                </a:lnTo>
                <a:lnTo>
                  <a:pt x="42539" y="63471"/>
                </a:lnTo>
                <a:lnTo>
                  <a:pt x="53578" y="57321"/>
                </a:lnTo>
                <a:lnTo>
                  <a:pt x="61241" y="47836"/>
                </a:lnTo>
                <a:lnTo>
                  <a:pt x="64901" y="36235"/>
                </a:lnTo>
                <a:lnTo>
                  <a:pt x="63931" y="23736"/>
                </a:lnTo>
                <a:lnTo>
                  <a:pt x="63507" y="22335"/>
                </a:lnTo>
                <a:lnTo>
                  <a:pt x="57351" y="11302"/>
                </a:lnTo>
                <a:lnTo>
                  <a:pt x="47855" y="3650"/>
                </a:lnTo>
                <a:lnTo>
                  <a:pt x="36237" y="0"/>
                </a:lnTo>
                <a:lnTo>
                  <a:pt x="23715" y="969"/>
                </a:lnTo>
                <a:lnTo>
                  <a:pt x="22346" y="1380"/>
                </a:lnTo>
                <a:close/>
              </a:path>
            </a:pathLst>
          </a:custGeom>
          <a:ln w="10223">
            <a:solidFill>
              <a:srgbClr val="C6332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1" name="object 501"/>
          <p:cNvSpPr/>
          <p:nvPr/>
        </p:nvSpPr>
        <p:spPr>
          <a:xfrm>
            <a:off x="6342735" y="9249473"/>
            <a:ext cx="65316" cy="65316"/>
          </a:xfrm>
          <a:custGeom>
            <a:avLst/>
            <a:gdLst/>
            <a:ahLst/>
            <a:cxnLst/>
            <a:rect l="l" t="t" r="r" b="b"/>
            <a:pathLst>
              <a:path w="65316" h="65316">
                <a:moveTo>
                  <a:pt x="32651" y="0"/>
                </a:moveTo>
                <a:lnTo>
                  <a:pt x="18779" y="3084"/>
                </a:lnTo>
                <a:lnTo>
                  <a:pt x="7860" y="11405"/>
                </a:lnTo>
                <a:lnTo>
                  <a:pt x="1285" y="23565"/>
                </a:lnTo>
                <a:lnTo>
                  <a:pt x="0" y="32677"/>
                </a:lnTo>
                <a:lnTo>
                  <a:pt x="3067" y="46522"/>
                </a:lnTo>
                <a:lnTo>
                  <a:pt x="11378" y="57440"/>
                </a:lnTo>
                <a:lnTo>
                  <a:pt x="23532" y="64025"/>
                </a:lnTo>
                <a:lnTo>
                  <a:pt x="32651" y="65316"/>
                </a:lnTo>
                <a:lnTo>
                  <a:pt x="46520" y="62232"/>
                </a:lnTo>
                <a:lnTo>
                  <a:pt x="57449" y="53913"/>
                </a:lnTo>
                <a:lnTo>
                  <a:pt x="64032" y="41760"/>
                </a:lnTo>
                <a:lnTo>
                  <a:pt x="65316" y="32677"/>
                </a:lnTo>
                <a:lnTo>
                  <a:pt x="62230" y="18802"/>
                </a:lnTo>
                <a:lnTo>
                  <a:pt x="53911" y="7874"/>
                </a:lnTo>
                <a:lnTo>
                  <a:pt x="41761" y="1289"/>
                </a:lnTo>
                <a:lnTo>
                  <a:pt x="32651" y="0"/>
                </a:lnTo>
                <a:close/>
              </a:path>
            </a:pathLst>
          </a:custGeom>
          <a:ln w="10223">
            <a:solidFill>
              <a:srgbClr val="F9DB2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2" name="object 502"/>
          <p:cNvSpPr/>
          <p:nvPr/>
        </p:nvSpPr>
        <p:spPr>
          <a:xfrm>
            <a:off x="6222864" y="9415423"/>
            <a:ext cx="64875" cy="64875"/>
          </a:xfrm>
          <a:custGeom>
            <a:avLst/>
            <a:gdLst/>
            <a:ahLst/>
            <a:cxnLst/>
            <a:rect l="l" t="t" r="r" b="b"/>
            <a:pathLst>
              <a:path w="64875" h="64875">
                <a:moveTo>
                  <a:pt x="51654" y="6046"/>
                </a:moveTo>
                <a:lnTo>
                  <a:pt x="40536" y="805"/>
                </a:lnTo>
                <a:lnTo>
                  <a:pt x="28705" y="0"/>
                </a:lnTo>
                <a:lnTo>
                  <a:pt x="17399" y="3436"/>
                </a:lnTo>
                <a:lnTo>
                  <a:pt x="7855" y="10920"/>
                </a:lnTo>
                <a:lnTo>
                  <a:pt x="6010" y="13234"/>
                </a:lnTo>
                <a:lnTo>
                  <a:pt x="788" y="24366"/>
                </a:lnTo>
                <a:lnTo>
                  <a:pt x="0" y="36202"/>
                </a:lnTo>
                <a:lnTo>
                  <a:pt x="3454" y="47504"/>
                </a:lnTo>
                <a:lnTo>
                  <a:pt x="10960" y="57031"/>
                </a:lnTo>
                <a:lnTo>
                  <a:pt x="13237" y="58839"/>
                </a:lnTo>
                <a:lnTo>
                  <a:pt x="24345" y="64078"/>
                </a:lnTo>
                <a:lnTo>
                  <a:pt x="36174" y="64875"/>
                </a:lnTo>
                <a:lnTo>
                  <a:pt x="47480" y="61431"/>
                </a:lnTo>
                <a:lnTo>
                  <a:pt x="57024" y="53946"/>
                </a:lnTo>
                <a:lnTo>
                  <a:pt x="58855" y="51651"/>
                </a:lnTo>
                <a:lnTo>
                  <a:pt x="64086" y="40527"/>
                </a:lnTo>
                <a:lnTo>
                  <a:pt x="64875" y="28693"/>
                </a:lnTo>
                <a:lnTo>
                  <a:pt x="61424" y="17392"/>
                </a:lnTo>
                <a:lnTo>
                  <a:pt x="53934" y="7862"/>
                </a:lnTo>
                <a:lnTo>
                  <a:pt x="51654" y="604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3" name="object 503"/>
          <p:cNvSpPr/>
          <p:nvPr/>
        </p:nvSpPr>
        <p:spPr>
          <a:xfrm>
            <a:off x="6222864" y="9415423"/>
            <a:ext cx="64875" cy="64875"/>
          </a:xfrm>
          <a:custGeom>
            <a:avLst/>
            <a:gdLst/>
            <a:ahLst/>
            <a:cxnLst/>
            <a:rect l="l" t="t" r="r" b="b"/>
            <a:pathLst>
              <a:path w="64875" h="64875">
                <a:moveTo>
                  <a:pt x="51654" y="6046"/>
                </a:moveTo>
                <a:lnTo>
                  <a:pt x="40536" y="805"/>
                </a:lnTo>
                <a:lnTo>
                  <a:pt x="28705" y="0"/>
                </a:lnTo>
                <a:lnTo>
                  <a:pt x="17399" y="3436"/>
                </a:lnTo>
                <a:lnTo>
                  <a:pt x="7855" y="10920"/>
                </a:lnTo>
                <a:lnTo>
                  <a:pt x="6010" y="13234"/>
                </a:lnTo>
                <a:lnTo>
                  <a:pt x="788" y="24366"/>
                </a:lnTo>
                <a:lnTo>
                  <a:pt x="0" y="36202"/>
                </a:lnTo>
                <a:lnTo>
                  <a:pt x="3454" y="47504"/>
                </a:lnTo>
                <a:lnTo>
                  <a:pt x="10960" y="57031"/>
                </a:lnTo>
                <a:lnTo>
                  <a:pt x="13237" y="58839"/>
                </a:lnTo>
                <a:lnTo>
                  <a:pt x="24345" y="64078"/>
                </a:lnTo>
                <a:lnTo>
                  <a:pt x="36174" y="64875"/>
                </a:lnTo>
                <a:lnTo>
                  <a:pt x="47480" y="61431"/>
                </a:lnTo>
                <a:lnTo>
                  <a:pt x="57024" y="53946"/>
                </a:lnTo>
                <a:lnTo>
                  <a:pt x="58855" y="51651"/>
                </a:lnTo>
                <a:lnTo>
                  <a:pt x="64086" y="40527"/>
                </a:lnTo>
                <a:lnTo>
                  <a:pt x="64875" y="28693"/>
                </a:lnTo>
                <a:lnTo>
                  <a:pt x="61424" y="17392"/>
                </a:lnTo>
                <a:lnTo>
                  <a:pt x="53934" y="7862"/>
                </a:lnTo>
                <a:lnTo>
                  <a:pt x="51654" y="6046"/>
                </a:lnTo>
                <a:close/>
              </a:path>
            </a:pathLst>
          </a:custGeom>
          <a:ln w="10223">
            <a:solidFill>
              <a:srgbClr val="AB60A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4" name="object 504"/>
          <p:cNvSpPr/>
          <p:nvPr/>
        </p:nvSpPr>
        <p:spPr>
          <a:xfrm>
            <a:off x="6068419" y="9480554"/>
            <a:ext cx="64427" cy="64421"/>
          </a:xfrm>
          <a:custGeom>
            <a:avLst/>
            <a:gdLst/>
            <a:ahLst/>
            <a:cxnLst/>
            <a:rect l="l" t="t" r="r" b="b"/>
            <a:pathLst>
              <a:path w="64427" h="64421">
                <a:moveTo>
                  <a:pt x="58635" y="13022"/>
                </a:moveTo>
                <a:lnTo>
                  <a:pt x="49679" y="4625"/>
                </a:lnTo>
                <a:lnTo>
                  <a:pt x="38680" y="216"/>
                </a:lnTo>
                <a:lnTo>
                  <a:pt x="26870" y="0"/>
                </a:lnTo>
                <a:lnTo>
                  <a:pt x="15481" y="4179"/>
                </a:lnTo>
                <a:lnTo>
                  <a:pt x="13017" y="5808"/>
                </a:lnTo>
                <a:lnTo>
                  <a:pt x="4611" y="14755"/>
                </a:lnTo>
                <a:lnTo>
                  <a:pt x="205" y="25751"/>
                </a:lnTo>
                <a:lnTo>
                  <a:pt x="0" y="37560"/>
                </a:lnTo>
                <a:lnTo>
                  <a:pt x="4197" y="48947"/>
                </a:lnTo>
                <a:lnTo>
                  <a:pt x="5816" y="51388"/>
                </a:lnTo>
                <a:lnTo>
                  <a:pt x="14761" y="59807"/>
                </a:lnTo>
                <a:lnTo>
                  <a:pt x="25762" y="64216"/>
                </a:lnTo>
                <a:lnTo>
                  <a:pt x="37579" y="64421"/>
                </a:lnTo>
                <a:lnTo>
                  <a:pt x="48971" y="60231"/>
                </a:lnTo>
                <a:lnTo>
                  <a:pt x="51396" y="58627"/>
                </a:lnTo>
                <a:lnTo>
                  <a:pt x="59802" y="49681"/>
                </a:lnTo>
                <a:lnTo>
                  <a:pt x="64212" y="38674"/>
                </a:lnTo>
                <a:lnTo>
                  <a:pt x="64427" y="26852"/>
                </a:lnTo>
                <a:lnTo>
                  <a:pt x="60248" y="15463"/>
                </a:lnTo>
                <a:lnTo>
                  <a:pt x="58635" y="1302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5" name="object 505"/>
          <p:cNvSpPr/>
          <p:nvPr/>
        </p:nvSpPr>
        <p:spPr>
          <a:xfrm>
            <a:off x="6068419" y="9480554"/>
            <a:ext cx="64427" cy="64421"/>
          </a:xfrm>
          <a:custGeom>
            <a:avLst/>
            <a:gdLst/>
            <a:ahLst/>
            <a:cxnLst/>
            <a:rect l="l" t="t" r="r" b="b"/>
            <a:pathLst>
              <a:path w="64427" h="64421">
                <a:moveTo>
                  <a:pt x="58635" y="13022"/>
                </a:moveTo>
                <a:lnTo>
                  <a:pt x="49679" y="4625"/>
                </a:lnTo>
                <a:lnTo>
                  <a:pt x="38680" y="216"/>
                </a:lnTo>
                <a:lnTo>
                  <a:pt x="26870" y="0"/>
                </a:lnTo>
                <a:lnTo>
                  <a:pt x="15481" y="4179"/>
                </a:lnTo>
                <a:lnTo>
                  <a:pt x="13017" y="5808"/>
                </a:lnTo>
                <a:lnTo>
                  <a:pt x="4611" y="14755"/>
                </a:lnTo>
                <a:lnTo>
                  <a:pt x="205" y="25751"/>
                </a:lnTo>
                <a:lnTo>
                  <a:pt x="0" y="37560"/>
                </a:lnTo>
                <a:lnTo>
                  <a:pt x="4197" y="48947"/>
                </a:lnTo>
                <a:lnTo>
                  <a:pt x="5816" y="51388"/>
                </a:lnTo>
                <a:lnTo>
                  <a:pt x="14761" y="59807"/>
                </a:lnTo>
                <a:lnTo>
                  <a:pt x="25762" y="64216"/>
                </a:lnTo>
                <a:lnTo>
                  <a:pt x="37579" y="64421"/>
                </a:lnTo>
                <a:lnTo>
                  <a:pt x="48971" y="60231"/>
                </a:lnTo>
                <a:lnTo>
                  <a:pt x="51396" y="58627"/>
                </a:lnTo>
                <a:lnTo>
                  <a:pt x="59802" y="49681"/>
                </a:lnTo>
                <a:lnTo>
                  <a:pt x="64212" y="38674"/>
                </a:lnTo>
                <a:lnTo>
                  <a:pt x="64427" y="26852"/>
                </a:lnTo>
                <a:lnTo>
                  <a:pt x="60248" y="15463"/>
                </a:lnTo>
                <a:lnTo>
                  <a:pt x="58635" y="13022"/>
                </a:lnTo>
                <a:close/>
              </a:path>
            </a:pathLst>
          </a:custGeom>
          <a:ln w="10223">
            <a:solidFill>
              <a:srgbClr val="EC299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6" name="object 506"/>
          <p:cNvSpPr/>
          <p:nvPr/>
        </p:nvSpPr>
        <p:spPr>
          <a:xfrm>
            <a:off x="6117044" y="9362839"/>
            <a:ext cx="64899" cy="64868"/>
          </a:xfrm>
          <a:custGeom>
            <a:avLst/>
            <a:gdLst/>
            <a:ahLst/>
            <a:cxnLst/>
            <a:rect l="l" t="t" r="r" b="b"/>
            <a:pathLst>
              <a:path w="64899" h="64868">
                <a:moveTo>
                  <a:pt x="63514" y="22365"/>
                </a:moveTo>
                <a:lnTo>
                  <a:pt x="57369" y="11317"/>
                </a:lnTo>
                <a:lnTo>
                  <a:pt x="47882" y="3655"/>
                </a:lnTo>
                <a:lnTo>
                  <a:pt x="36277" y="0"/>
                </a:lnTo>
                <a:lnTo>
                  <a:pt x="23776" y="970"/>
                </a:lnTo>
                <a:lnTo>
                  <a:pt x="22366" y="1397"/>
                </a:lnTo>
                <a:lnTo>
                  <a:pt x="11318" y="7525"/>
                </a:lnTo>
                <a:lnTo>
                  <a:pt x="3655" y="17018"/>
                </a:lnTo>
                <a:lnTo>
                  <a:pt x="0" y="28643"/>
                </a:lnTo>
                <a:lnTo>
                  <a:pt x="971" y="41170"/>
                </a:lnTo>
                <a:lnTo>
                  <a:pt x="1373" y="42507"/>
                </a:lnTo>
                <a:lnTo>
                  <a:pt x="7517" y="53545"/>
                </a:lnTo>
                <a:lnTo>
                  <a:pt x="16992" y="61207"/>
                </a:lnTo>
                <a:lnTo>
                  <a:pt x="28587" y="64868"/>
                </a:lnTo>
                <a:lnTo>
                  <a:pt x="41089" y="63899"/>
                </a:lnTo>
                <a:lnTo>
                  <a:pt x="42533" y="63462"/>
                </a:lnTo>
                <a:lnTo>
                  <a:pt x="53581" y="57330"/>
                </a:lnTo>
                <a:lnTo>
                  <a:pt x="61244" y="47843"/>
                </a:lnTo>
                <a:lnTo>
                  <a:pt x="64899" y="36228"/>
                </a:lnTo>
                <a:lnTo>
                  <a:pt x="63921" y="23714"/>
                </a:lnTo>
                <a:lnTo>
                  <a:pt x="63514" y="2236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7" name="object 507"/>
          <p:cNvSpPr/>
          <p:nvPr/>
        </p:nvSpPr>
        <p:spPr>
          <a:xfrm>
            <a:off x="6117044" y="9362839"/>
            <a:ext cx="64899" cy="64868"/>
          </a:xfrm>
          <a:custGeom>
            <a:avLst/>
            <a:gdLst/>
            <a:ahLst/>
            <a:cxnLst/>
            <a:rect l="l" t="t" r="r" b="b"/>
            <a:pathLst>
              <a:path w="64899" h="64868">
                <a:moveTo>
                  <a:pt x="63514" y="22365"/>
                </a:moveTo>
                <a:lnTo>
                  <a:pt x="57369" y="11317"/>
                </a:lnTo>
                <a:lnTo>
                  <a:pt x="47882" y="3655"/>
                </a:lnTo>
                <a:lnTo>
                  <a:pt x="36277" y="0"/>
                </a:lnTo>
                <a:lnTo>
                  <a:pt x="23776" y="970"/>
                </a:lnTo>
                <a:lnTo>
                  <a:pt x="22366" y="1397"/>
                </a:lnTo>
                <a:lnTo>
                  <a:pt x="11318" y="7525"/>
                </a:lnTo>
                <a:lnTo>
                  <a:pt x="3655" y="17018"/>
                </a:lnTo>
                <a:lnTo>
                  <a:pt x="0" y="28643"/>
                </a:lnTo>
                <a:lnTo>
                  <a:pt x="971" y="41170"/>
                </a:lnTo>
                <a:lnTo>
                  <a:pt x="1373" y="42507"/>
                </a:lnTo>
                <a:lnTo>
                  <a:pt x="7517" y="53545"/>
                </a:lnTo>
                <a:lnTo>
                  <a:pt x="16992" y="61207"/>
                </a:lnTo>
                <a:lnTo>
                  <a:pt x="28587" y="64868"/>
                </a:lnTo>
                <a:lnTo>
                  <a:pt x="41089" y="63899"/>
                </a:lnTo>
                <a:lnTo>
                  <a:pt x="42533" y="63462"/>
                </a:lnTo>
                <a:lnTo>
                  <a:pt x="53581" y="57330"/>
                </a:lnTo>
                <a:lnTo>
                  <a:pt x="61244" y="47843"/>
                </a:lnTo>
                <a:lnTo>
                  <a:pt x="64899" y="36228"/>
                </a:lnTo>
                <a:lnTo>
                  <a:pt x="63921" y="23714"/>
                </a:lnTo>
                <a:lnTo>
                  <a:pt x="63514" y="22365"/>
                </a:lnTo>
                <a:close/>
              </a:path>
            </a:pathLst>
          </a:custGeom>
          <a:ln w="10223">
            <a:solidFill>
              <a:srgbClr val="78BE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8" name="object 508"/>
          <p:cNvSpPr/>
          <p:nvPr/>
        </p:nvSpPr>
        <p:spPr>
          <a:xfrm>
            <a:off x="6102155" y="9125764"/>
            <a:ext cx="65136" cy="65127"/>
          </a:xfrm>
          <a:custGeom>
            <a:avLst/>
            <a:gdLst/>
            <a:ahLst/>
            <a:cxnLst/>
            <a:rect l="l" t="t" r="r" b="b"/>
            <a:pathLst>
              <a:path w="65136" h="65127">
                <a:moveTo>
                  <a:pt x="63631" y="42647"/>
                </a:moveTo>
                <a:lnTo>
                  <a:pt x="65136" y="30098"/>
                </a:lnTo>
                <a:lnTo>
                  <a:pt x="61953" y="18317"/>
                </a:lnTo>
                <a:lnTo>
                  <a:pt x="54699" y="8533"/>
                </a:lnTo>
                <a:lnTo>
                  <a:pt x="43992" y="1970"/>
                </a:lnTo>
                <a:lnTo>
                  <a:pt x="30128" y="0"/>
                </a:lnTo>
                <a:lnTo>
                  <a:pt x="18349" y="3174"/>
                </a:lnTo>
                <a:lnTo>
                  <a:pt x="8562" y="10418"/>
                </a:lnTo>
                <a:lnTo>
                  <a:pt x="1987" y="21117"/>
                </a:lnTo>
                <a:lnTo>
                  <a:pt x="1516" y="22467"/>
                </a:lnTo>
                <a:lnTo>
                  <a:pt x="0" y="35005"/>
                </a:lnTo>
                <a:lnTo>
                  <a:pt x="3176" y="46776"/>
                </a:lnTo>
                <a:lnTo>
                  <a:pt x="10422" y="56561"/>
                </a:lnTo>
                <a:lnTo>
                  <a:pt x="21116" y="63141"/>
                </a:lnTo>
                <a:lnTo>
                  <a:pt x="22471" y="63615"/>
                </a:lnTo>
                <a:lnTo>
                  <a:pt x="35014" y="65127"/>
                </a:lnTo>
                <a:lnTo>
                  <a:pt x="46795" y="61954"/>
                </a:lnTo>
                <a:lnTo>
                  <a:pt x="56585" y="54708"/>
                </a:lnTo>
                <a:lnTo>
                  <a:pt x="63159" y="44006"/>
                </a:lnTo>
                <a:lnTo>
                  <a:pt x="63631" y="4264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9" name="object 509"/>
          <p:cNvSpPr/>
          <p:nvPr/>
        </p:nvSpPr>
        <p:spPr>
          <a:xfrm>
            <a:off x="6102155" y="9125764"/>
            <a:ext cx="65136" cy="65127"/>
          </a:xfrm>
          <a:custGeom>
            <a:avLst/>
            <a:gdLst/>
            <a:ahLst/>
            <a:cxnLst/>
            <a:rect l="l" t="t" r="r" b="b"/>
            <a:pathLst>
              <a:path w="65136" h="65127">
                <a:moveTo>
                  <a:pt x="63631" y="42647"/>
                </a:moveTo>
                <a:lnTo>
                  <a:pt x="65136" y="30098"/>
                </a:lnTo>
                <a:lnTo>
                  <a:pt x="61953" y="18317"/>
                </a:lnTo>
                <a:lnTo>
                  <a:pt x="54699" y="8533"/>
                </a:lnTo>
                <a:lnTo>
                  <a:pt x="43992" y="1970"/>
                </a:lnTo>
                <a:lnTo>
                  <a:pt x="30128" y="0"/>
                </a:lnTo>
                <a:lnTo>
                  <a:pt x="18349" y="3174"/>
                </a:lnTo>
                <a:lnTo>
                  <a:pt x="8562" y="10418"/>
                </a:lnTo>
                <a:lnTo>
                  <a:pt x="1987" y="21117"/>
                </a:lnTo>
                <a:lnTo>
                  <a:pt x="1516" y="22467"/>
                </a:lnTo>
                <a:lnTo>
                  <a:pt x="0" y="35005"/>
                </a:lnTo>
                <a:lnTo>
                  <a:pt x="3176" y="46776"/>
                </a:lnTo>
                <a:lnTo>
                  <a:pt x="10422" y="56561"/>
                </a:lnTo>
                <a:lnTo>
                  <a:pt x="21116" y="63141"/>
                </a:lnTo>
                <a:lnTo>
                  <a:pt x="22471" y="63615"/>
                </a:lnTo>
                <a:lnTo>
                  <a:pt x="35014" y="65127"/>
                </a:lnTo>
                <a:lnTo>
                  <a:pt x="46795" y="61954"/>
                </a:lnTo>
                <a:lnTo>
                  <a:pt x="56585" y="54708"/>
                </a:lnTo>
                <a:lnTo>
                  <a:pt x="63159" y="44006"/>
                </a:lnTo>
                <a:lnTo>
                  <a:pt x="63631" y="42647"/>
                </a:lnTo>
                <a:close/>
              </a:path>
            </a:pathLst>
          </a:custGeom>
          <a:ln w="10223">
            <a:solidFill>
              <a:srgbClr val="564F9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0" name="object 510"/>
          <p:cNvSpPr/>
          <p:nvPr/>
        </p:nvSpPr>
        <p:spPr>
          <a:xfrm>
            <a:off x="6291720" y="8936491"/>
            <a:ext cx="64874" cy="64883"/>
          </a:xfrm>
          <a:custGeom>
            <a:avLst/>
            <a:gdLst/>
            <a:ahLst/>
            <a:cxnLst/>
            <a:rect l="l" t="t" r="r" b="b"/>
            <a:pathLst>
              <a:path w="64874" h="64883">
                <a:moveTo>
                  <a:pt x="42528" y="63509"/>
                </a:moveTo>
                <a:lnTo>
                  <a:pt x="53574" y="57354"/>
                </a:lnTo>
                <a:lnTo>
                  <a:pt x="61228" y="47854"/>
                </a:lnTo>
                <a:lnTo>
                  <a:pt x="64874" y="36237"/>
                </a:lnTo>
                <a:lnTo>
                  <a:pt x="63895" y="23734"/>
                </a:lnTo>
                <a:lnTo>
                  <a:pt x="63483" y="22373"/>
                </a:lnTo>
                <a:lnTo>
                  <a:pt x="57346" y="11317"/>
                </a:lnTo>
                <a:lnTo>
                  <a:pt x="47857" y="3654"/>
                </a:lnTo>
                <a:lnTo>
                  <a:pt x="36241" y="0"/>
                </a:lnTo>
                <a:lnTo>
                  <a:pt x="23722" y="970"/>
                </a:lnTo>
                <a:lnTo>
                  <a:pt x="22361" y="1380"/>
                </a:lnTo>
                <a:lnTo>
                  <a:pt x="11323" y="7529"/>
                </a:lnTo>
                <a:lnTo>
                  <a:pt x="3661" y="17012"/>
                </a:lnTo>
                <a:lnTo>
                  <a:pt x="0" y="28613"/>
                </a:lnTo>
                <a:lnTo>
                  <a:pt x="966" y="41117"/>
                </a:lnTo>
                <a:lnTo>
                  <a:pt x="1393" y="42528"/>
                </a:lnTo>
                <a:lnTo>
                  <a:pt x="7533" y="53561"/>
                </a:lnTo>
                <a:lnTo>
                  <a:pt x="17020" y="61221"/>
                </a:lnTo>
                <a:lnTo>
                  <a:pt x="28635" y="64883"/>
                </a:lnTo>
                <a:lnTo>
                  <a:pt x="41162" y="63919"/>
                </a:lnTo>
                <a:lnTo>
                  <a:pt x="42528" y="6350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1" name="object 511"/>
          <p:cNvSpPr/>
          <p:nvPr/>
        </p:nvSpPr>
        <p:spPr>
          <a:xfrm>
            <a:off x="6291720" y="8936491"/>
            <a:ext cx="64874" cy="64883"/>
          </a:xfrm>
          <a:custGeom>
            <a:avLst/>
            <a:gdLst/>
            <a:ahLst/>
            <a:cxnLst/>
            <a:rect l="l" t="t" r="r" b="b"/>
            <a:pathLst>
              <a:path w="64874" h="64883">
                <a:moveTo>
                  <a:pt x="42528" y="63509"/>
                </a:moveTo>
                <a:lnTo>
                  <a:pt x="53574" y="57354"/>
                </a:lnTo>
                <a:lnTo>
                  <a:pt x="61228" y="47854"/>
                </a:lnTo>
                <a:lnTo>
                  <a:pt x="64874" y="36237"/>
                </a:lnTo>
                <a:lnTo>
                  <a:pt x="63895" y="23734"/>
                </a:lnTo>
                <a:lnTo>
                  <a:pt x="63483" y="22373"/>
                </a:lnTo>
                <a:lnTo>
                  <a:pt x="57346" y="11317"/>
                </a:lnTo>
                <a:lnTo>
                  <a:pt x="47857" y="3654"/>
                </a:lnTo>
                <a:lnTo>
                  <a:pt x="36241" y="0"/>
                </a:lnTo>
                <a:lnTo>
                  <a:pt x="23722" y="970"/>
                </a:lnTo>
                <a:lnTo>
                  <a:pt x="22361" y="1380"/>
                </a:lnTo>
                <a:lnTo>
                  <a:pt x="11323" y="7529"/>
                </a:lnTo>
                <a:lnTo>
                  <a:pt x="3661" y="17012"/>
                </a:lnTo>
                <a:lnTo>
                  <a:pt x="0" y="28613"/>
                </a:lnTo>
                <a:lnTo>
                  <a:pt x="966" y="41117"/>
                </a:lnTo>
                <a:lnTo>
                  <a:pt x="1393" y="42528"/>
                </a:lnTo>
                <a:lnTo>
                  <a:pt x="7533" y="53561"/>
                </a:lnTo>
                <a:lnTo>
                  <a:pt x="17020" y="61221"/>
                </a:lnTo>
                <a:lnTo>
                  <a:pt x="28635" y="64883"/>
                </a:lnTo>
                <a:lnTo>
                  <a:pt x="41162" y="63919"/>
                </a:lnTo>
                <a:lnTo>
                  <a:pt x="42528" y="63509"/>
                </a:lnTo>
                <a:close/>
              </a:path>
            </a:pathLst>
          </a:custGeom>
          <a:ln w="10223">
            <a:solidFill>
              <a:srgbClr val="ECA0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2" name="object 512"/>
          <p:cNvSpPr/>
          <p:nvPr/>
        </p:nvSpPr>
        <p:spPr>
          <a:xfrm>
            <a:off x="6505120" y="9076537"/>
            <a:ext cx="41603" cy="41608"/>
          </a:xfrm>
          <a:custGeom>
            <a:avLst/>
            <a:gdLst/>
            <a:ahLst/>
            <a:cxnLst/>
            <a:rect l="l" t="t" r="r" b="b"/>
            <a:pathLst>
              <a:path w="41603" h="41608">
                <a:moveTo>
                  <a:pt x="8566" y="37652"/>
                </a:moveTo>
                <a:lnTo>
                  <a:pt x="19934" y="41608"/>
                </a:lnTo>
                <a:lnTo>
                  <a:pt x="31318" y="38775"/>
                </a:lnTo>
                <a:lnTo>
                  <a:pt x="37636" y="33042"/>
                </a:lnTo>
                <a:lnTo>
                  <a:pt x="41603" y="21662"/>
                </a:lnTo>
                <a:lnTo>
                  <a:pt x="38777" y="10286"/>
                </a:lnTo>
                <a:lnTo>
                  <a:pt x="33051" y="3971"/>
                </a:lnTo>
                <a:lnTo>
                  <a:pt x="21688" y="0"/>
                </a:lnTo>
                <a:lnTo>
                  <a:pt x="10308" y="2816"/>
                </a:lnTo>
                <a:lnTo>
                  <a:pt x="3956" y="8556"/>
                </a:lnTo>
                <a:lnTo>
                  <a:pt x="0" y="19918"/>
                </a:lnTo>
                <a:lnTo>
                  <a:pt x="2825" y="31306"/>
                </a:lnTo>
                <a:lnTo>
                  <a:pt x="8566" y="3765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3" name="object 513"/>
          <p:cNvSpPr/>
          <p:nvPr/>
        </p:nvSpPr>
        <p:spPr>
          <a:xfrm>
            <a:off x="6505120" y="9076537"/>
            <a:ext cx="41603" cy="41608"/>
          </a:xfrm>
          <a:custGeom>
            <a:avLst/>
            <a:gdLst/>
            <a:ahLst/>
            <a:cxnLst/>
            <a:rect l="l" t="t" r="r" b="b"/>
            <a:pathLst>
              <a:path w="41603" h="41608">
                <a:moveTo>
                  <a:pt x="8566" y="37652"/>
                </a:moveTo>
                <a:lnTo>
                  <a:pt x="19934" y="41608"/>
                </a:lnTo>
                <a:lnTo>
                  <a:pt x="31318" y="38775"/>
                </a:lnTo>
                <a:lnTo>
                  <a:pt x="37636" y="33042"/>
                </a:lnTo>
                <a:lnTo>
                  <a:pt x="41603" y="21662"/>
                </a:lnTo>
                <a:lnTo>
                  <a:pt x="38777" y="10286"/>
                </a:lnTo>
                <a:lnTo>
                  <a:pt x="33051" y="3971"/>
                </a:lnTo>
                <a:lnTo>
                  <a:pt x="21688" y="0"/>
                </a:lnTo>
                <a:lnTo>
                  <a:pt x="10308" y="2816"/>
                </a:lnTo>
                <a:lnTo>
                  <a:pt x="3956" y="8556"/>
                </a:lnTo>
                <a:lnTo>
                  <a:pt x="0" y="19918"/>
                </a:lnTo>
                <a:lnTo>
                  <a:pt x="2825" y="31306"/>
                </a:lnTo>
                <a:lnTo>
                  <a:pt x="8566" y="37652"/>
                </a:lnTo>
                <a:close/>
              </a:path>
            </a:pathLst>
          </a:custGeom>
          <a:ln w="5105">
            <a:solidFill>
              <a:srgbClr val="EC60A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4" name="object 514"/>
          <p:cNvSpPr/>
          <p:nvPr/>
        </p:nvSpPr>
        <p:spPr>
          <a:xfrm>
            <a:off x="6582643" y="9228695"/>
            <a:ext cx="41643" cy="41656"/>
          </a:xfrm>
          <a:custGeom>
            <a:avLst/>
            <a:gdLst/>
            <a:ahLst/>
            <a:cxnLst/>
            <a:rect l="l" t="t" r="r" b="b"/>
            <a:pathLst>
              <a:path w="41643" h="41655">
                <a:moveTo>
                  <a:pt x="0" y="20827"/>
                </a:moveTo>
                <a:lnTo>
                  <a:pt x="4623" y="33930"/>
                </a:lnTo>
                <a:lnTo>
                  <a:pt x="16211" y="41150"/>
                </a:lnTo>
                <a:lnTo>
                  <a:pt x="20789" y="41655"/>
                </a:lnTo>
                <a:lnTo>
                  <a:pt x="33886" y="37034"/>
                </a:lnTo>
                <a:lnTo>
                  <a:pt x="41126" y="25454"/>
                </a:lnTo>
                <a:lnTo>
                  <a:pt x="41643" y="20827"/>
                </a:lnTo>
                <a:lnTo>
                  <a:pt x="37011" y="7752"/>
                </a:lnTo>
                <a:lnTo>
                  <a:pt x="25417" y="516"/>
                </a:lnTo>
                <a:lnTo>
                  <a:pt x="20789" y="0"/>
                </a:lnTo>
                <a:lnTo>
                  <a:pt x="7707" y="4642"/>
                </a:lnTo>
                <a:lnTo>
                  <a:pt x="504" y="16251"/>
                </a:lnTo>
                <a:lnTo>
                  <a:pt x="0" y="2082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5" name="object 515"/>
          <p:cNvSpPr/>
          <p:nvPr/>
        </p:nvSpPr>
        <p:spPr>
          <a:xfrm>
            <a:off x="6582643" y="9228695"/>
            <a:ext cx="41643" cy="41656"/>
          </a:xfrm>
          <a:custGeom>
            <a:avLst/>
            <a:gdLst/>
            <a:ahLst/>
            <a:cxnLst/>
            <a:rect l="l" t="t" r="r" b="b"/>
            <a:pathLst>
              <a:path w="41643" h="41655">
                <a:moveTo>
                  <a:pt x="0" y="20827"/>
                </a:moveTo>
                <a:lnTo>
                  <a:pt x="4623" y="33930"/>
                </a:lnTo>
                <a:lnTo>
                  <a:pt x="16211" y="41150"/>
                </a:lnTo>
                <a:lnTo>
                  <a:pt x="20789" y="41655"/>
                </a:lnTo>
                <a:lnTo>
                  <a:pt x="33886" y="37034"/>
                </a:lnTo>
                <a:lnTo>
                  <a:pt x="41126" y="25454"/>
                </a:lnTo>
                <a:lnTo>
                  <a:pt x="41643" y="20827"/>
                </a:lnTo>
                <a:lnTo>
                  <a:pt x="37011" y="7752"/>
                </a:lnTo>
                <a:lnTo>
                  <a:pt x="25417" y="516"/>
                </a:lnTo>
                <a:lnTo>
                  <a:pt x="20789" y="0"/>
                </a:lnTo>
                <a:lnTo>
                  <a:pt x="7707" y="4642"/>
                </a:lnTo>
                <a:lnTo>
                  <a:pt x="504" y="16251"/>
                </a:lnTo>
                <a:lnTo>
                  <a:pt x="0" y="20827"/>
                </a:lnTo>
                <a:close/>
              </a:path>
            </a:pathLst>
          </a:custGeom>
          <a:ln w="5105">
            <a:solidFill>
              <a:srgbClr val="564F9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6" name="object 516"/>
          <p:cNvSpPr/>
          <p:nvPr/>
        </p:nvSpPr>
        <p:spPr>
          <a:xfrm>
            <a:off x="6470648" y="9338221"/>
            <a:ext cx="39903" cy="39920"/>
          </a:xfrm>
          <a:custGeom>
            <a:avLst/>
            <a:gdLst/>
            <a:ahLst/>
            <a:cxnLst/>
            <a:rect l="l" t="t" r="r" b="b"/>
            <a:pathLst>
              <a:path w="39903" h="39920">
                <a:moveTo>
                  <a:pt x="149" y="13546"/>
                </a:moveTo>
                <a:lnTo>
                  <a:pt x="0" y="25915"/>
                </a:lnTo>
                <a:lnTo>
                  <a:pt x="6660" y="35990"/>
                </a:lnTo>
                <a:lnTo>
                  <a:pt x="13522" y="39759"/>
                </a:lnTo>
                <a:lnTo>
                  <a:pt x="25895" y="39920"/>
                </a:lnTo>
                <a:lnTo>
                  <a:pt x="35970" y="33271"/>
                </a:lnTo>
                <a:lnTo>
                  <a:pt x="39748" y="26398"/>
                </a:lnTo>
                <a:lnTo>
                  <a:pt x="39903" y="14029"/>
                </a:lnTo>
                <a:lnTo>
                  <a:pt x="33253" y="3950"/>
                </a:lnTo>
                <a:lnTo>
                  <a:pt x="26362" y="160"/>
                </a:lnTo>
                <a:lnTo>
                  <a:pt x="14003" y="0"/>
                </a:lnTo>
                <a:lnTo>
                  <a:pt x="3926" y="6656"/>
                </a:lnTo>
                <a:lnTo>
                  <a:pt x="149" y="1354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7" name="object 517"/>
          <p:cNvSpPr/>
          <p:nvPr/>
        </p:nvSpPr>
        <p:spPr>
          <a:xfrm>
            <a:off x="6470648" y="9338221"/>
            <a:ext cx="39903" cy="39920"/>
          </a:xfrm>
          <a:custGeom>
            <a:avLst/>
            <a:gdLst/>
            <a:ahLst/>
            <a:cxnLst/>
            <a:rect l="l" t="t" r="r" b="b"/>
            <a:pathLst>
              <a:path w="39903" h="39920">
                <a:moveTo>
                  <a:pt x="149" y="13546"/>
                </a:moveTo>
                <a:lnTo>
                  <a:pt x="0" y="25915"/>
                </a:lnTo>
                <a:lnTo>
                  <a:pt x="6660" y="35990"/>
                </a:lnTo>
                <a:lnTo>
                  <a:pt x="13522" y="39759"/>
                </a:lnTo>
                <a:lnTo>
                  <a:pt x="25895" y="39920"/>
                </a:lnTo>
                <a:lnTo>
                  <a:pt x="35970" y="33271"/>
                </a:lnTo>
                <a:lnTo>
                  <a:pt x="39748" y="26398"/>
                </a:lnTo>
                <a:lnTo>
                  <a:pt x="39903" y="14029"/>
                </a:lnTo>
                <a:lnTo>
                  <a:pt x="33253" y="3950"/>
                </a:lnTo>
                <a:lnTo>
                  <a:pt x="26362" y="160"/>
                </a:lnTo>
                <a:lnTo>
                  <a:pt x="14003" y="0"/>
                </a:lnTo>
                <a:lnTo>
                  <a:pt x="3926" y="6656"/>
                </a:lnTo>
                <a:lnTo>
                  <a:pt x="149" y="13546"/>
                </a:lnTo>
                <a:close/>
              </a:path>
            </a:pathLst>
          </a:custGeom>
          <a:ln w="5105">
            <a:solidFill>
              <a:srgbClr val="00AB4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8" name="object 518"/>
          <p:cNvSpPr/>
          <p:nvPr/>
        </p:nvSpPr>
        <p:spPr>
          <a:xfrm>
            <a:off x="6298107" y="9171298"/>
            <a:ext cx="41591" cy="41604"/>
          </a:xfrm>
          <a:custGeom>
            <a:avLst/>
            <a:gdLst/>
            <a:ahLst/>
            <a:cxnLst/>
            <a:rect l="l" t="t" r="r" b="b"/>
            <a:pathLst>
              <a:path w="41591" h="41604">
                <a:moveTo>
                  <a:pt x="3957" y="8561"/>
                </a:moveTo>
                <a:lnTo>
                  <a:pt x="0" y="19932"/>
                </a:lnTo>
                <a:lnTo>
                  <a:pt x="2826" y="31321"/>
                </a:lnTo>
                <a:lnTo>
                  <a:pt x="8554" y="37644"/>
                </a:lnTo>
                <a:lnTo>
                  <a:pt x="19925" y="41604"/>
                </a:lnTo>
                <a:lnTo>
                  <a:pt x="31307" y="38777"/>
                </a:lnTo>
                <a:lnTo>
                  <a:pt x="37637" y="33034"/>
                </a:lnTo>
                <a:lnTo>
                  <a:pt x="41591" y="21667"/>
                </a:lnTo>
                <a:lnTo>
                  <a:pt x="38760" y="10288"/>
                </a:lnTo>
                <a:lnTo>
                  <a:pt x="33014" y="3951"/>
                </a:lnTo>
                <a:lnTo>
                  <a:pt x="21653" y="0"/>
                </a:lnTo>
                <a:lnTo>
                  <a:pt x="10262" y="2838"/>
                </a:lnTo>
                <a:lnTo>
                  <a:pt x="3957" y="8561"/>
                </a:lnTo>
                <a:close/>
              </a:path>
            </a:pathLst>
          </a:custGeom>
          <a:ln w="5105">
            <a:solidFill>
              <a:srgbClr val="3A75B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9" name="object 519"/>
          <p:cNvSpPr/>
          <p:nvPr/>
        </p:nvSpPr>
        <p:spPr>
          <a:xfrm>
            <a:off x="6556678" y="9381364"/>
            <a:ext cx="40691" cy="40684"/>
          </a:xfrm>
          <a:custGeom>
            <a:avLst/>
            <a:gdLst/>
            <a:ahLst/>
            <a:cxnLst/>
            <a:rect l="l" t="t" r="r" b="b"/>
            <a:pathLst>
              <a:path w="40691" h="40684">
                <a:moveTo>
                  <a:pt x="8105" y="3493"/>
                </a:moveTo>
                <a:lnTo>
                  <a:pt x="830" y="13072"/>
                </a:lnTo>
                <a:lnTo>
                  <a:pt x="0" y="24767"/>
                </a:lnTo>
                <a:lnTo>
                  <a:pt x="3508" y="32576"/>
                </a:lnTo>
                <a:lnTo>
                  <a:pt x="13092" y="39847"/>
                </a:lnTo>
                <a:lnTo>
                  <a:pt x="24792" y="40684"/>
                </a:lnTo>
                <a:lnTo>
                  <a:pt x="32591" y="37186"/>
                </a:lnTo>
                <a:lnTo>
                  <a:pt x="39863" y="27575"/>
                </a:lnTo>
                <a:lnTo>
                  <a:pt x="40691" y="15878"/>
                </a:lnTo>
                <a:lnTo>
                  <a:pt x="37188" y="8090"/>
                </a:lnTo>
                <a:lnTo>
                  <a:pt x="27593" y="818"/>
                </a:lnTo>
                <a:lnTo>
                  <a:pt x="15876" y="0"/>
                </a:lnTo>
                <a:lnTo>
                  <a:pt x="8105" y="3493"/>
                </a:lnTo>
                <a:close/>
              </a:path>
            </a:pathLst>
          </a:custGeom>
          <a:ln w="5105">
            <a:solidFill>
              <a:srgbClr val="EF862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0" name="object 520"/>
          <p:cNvSpPr/>
          <p:nvPr/>
        </p:nvSpPr>
        <p:spPr>
          <a:xfrm>
            <a:off x="6449717" y="9242444"/>
            <a:ext cx="41567" cy="41553"/>
          </a:xfrm>
          <a:custGeom>
            <a:avLst/>
            <a:gdLst/>
            <a:ahLst/>
            <a:cxnLst/>
            <a:rect l="l" t="t" r="r" b="b"/>
            <a:pathLst>
              <a:path w="41567" h="41553">
                <a:moveTo>
                  <a:pt x="14335" y="990"/>
                </a:moveTo>
                <a:lnTo>
                  <a:pt x="4242" y="8120"/>
                </a:lnTo>
                <a:lnTo>
                  <a:pt x="0" y="19428"/>
                </a:lnTo>
                <a:lnTo>
                  <a:pt x="987" y="27190"/>
                </a:lnTo>
                <a:lnTo>
                  <a:pt x="8132" y="37308"/>
                </a:lnTo>
                <a:lnTo>
                  <a:pt x="19432" y="41553"/>
                </a:lnTo>
                <a:lnTo>
                  <a:pt x="27213" y="40576"/>
                </a:lnTo>
                <a:lnTo>
                  <a:pt x="37320" y="33418"/>
                </a:lnTo>
                <a:lnTo>
                  <a:pt x="41567" y="22126"/>
                </a:lnTo>
                <a:lnTo>
                  <a:pt x="40573" y="14350"/>
                </a:lnTo>
                <a:lnTo>
                  <a:pt x="33429" y="4240"/>
                </a:lnTo>
                <a:lnTo>
                  <a:pt x="22140" y="0"/>
                </a:lnTo>
                <a:lnTo>
                  <a:pt x="14335" y="990"/>
                </a:lnTo>
                <a:close/>
              </a:path>
            </a:pathLst>
          </a:custGeom>
          <a:ln w="5105">
            <a:solidFill>
              <a:srgbClr val="C6332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1" name="object 521"/>
          <p:cNvSpPr/>
          <p:nvPr/>
        </p:nvSpPr>
        <p:spPr>
          <a:xfrm>
            <a:off x="6394519" y="9416793"/>
            <a:ext cx="41643" cy="41630"/>
          </a:xfrm>
          <a:custGeom>
            <a:avLst/>
            <a:gdLst/>
            <a:ahLst/>
            <a:cxnLst/>
            <a:rect l="l" t="t" r="r" b="b"/>
            <a:pathLst>
              <a:path w="41643" h="41630">
                <a:moveTo>
                  <a:pt x="20840" y="0"/>
                </a:moveTo>
                <a:lnTo>
                  <a:pt x="7749" y="4622"/>
                </a:lnTo>
                <a:lnTo>
                  <a:pt x="515" y="16209"/>
                </a:lnTo>
                <a:lnTo>
                  <a:pt x="0" y="20840"/>
                </a:lnTo>
                <a:lnTo>
                  <a:pt x="4637" y="33903"/>
                </a:lnTo>
                <a:lnTo>
                  <a:pt x="16247" y="41122"/>
                </a:lnTo>
                <a:lnTo>
                  <a:pt x="20840" y="41630"/>
                </a:lnTo>
                <a:lnTo>
                  <a:pt x="33929" y="37001"/>
                </a:lnTo>
                <a:lnTo>
                  <a:pt x="41141" y="25401"/>
                </a:lnTo>
                <a:lnTo>
                  <a:pt x="41643" y="20840"/>
                </a:lnTo>
                <a:lnTo>
                  <a:pt x="37015" y="7734"/>
                </a:lnTo>
                <a:lnTo>
                  <a:pt x="25432" y="509"/>
                </a:lnTo>
                <a:lnTo>
                  <a:pt x="20840" y="0"/>
                </a:lnTo>
                <a:close/>
              </a:path>
            </a:pathLst>
          </a:custGeom>
          <a:ln w="5105">
            <a:solidFill>
              <a:srgbClr val="F9DB2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2" name="object 522"/>
          <p:cNvSpPr/>
          <p:nvPr/>
        </p:nvSpPr>
        <p:spPr>
          <a:xfrm>
            <a:off x="6337272" y="9408452"/>
            <a:ext cx="39909" cy="39902"/>
          </a:xfrm>
          <a:custGeom>
            <a:avLst/>
            <a:gdLst/>
            <a:ahLst/>
            <a:cxnLst/>
            <a:rect l="l" t="t" r="r" b="b"/>
            <a:pathLst>
              <a:path w="39909" h="39902">
                <a:moveTo>
                  <a:pt x="26369" y="142"/>
                </a:moveTo>
                <a:lnTo>
                  <a:pt x="14003" y="0"/>
                </a:lnTo>
                <a:lnTo>
                  <a:pt x="3923" y="6664"/>
                </a:lnTo>
                <a:lnTo>
                  <a:pt x="156" y="13528"/>
                </a:lnTo>
                <a:lnTo>
                  <a:pt x="0" y="25892"/>
                </a:lnTo>
                <a:lnTo>
                  <a:pt x="6655" y="35972"/>
                </a:lnTo>
                <a:lnTo>
                  <a:pt x="13517" y="39741"/>
                </a:lnTo>
                <a:lnTo>
                  <a:pt x="25887" y="39902"/>
                </a:lnTo>
                <a:lnTo>
                  <a:pt x="35968" y="33253"/>
                </a:lnTo>
                <a:lnTo>
                  <a:pt x="39742" y="26380"/>
                </a:lnTo>
                <a:lnTo>
                  <a:pt x="39909" y="14003"/>
                </a:lnTo>
                <a:lnTo>
                  <a:pt x="33265" y="3925"/>
                </a:lnTo>
                <a:lnTo>
                  <a:pt x="26369" y="14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3" name="object 523"/>
          <p:cNvSpPr/>
          <p:nvPr/>
        </p:nvSpPr>
        <p:spPr>
          <a:xfrm>
            <a:off x="6337272" y="9408452"/>
            <a:ext cx="39909" cy="39902"/>
          </a:xfrm>
          <a:custGeom>
            <a:avLst/>
            <a:gdLst/>
            <a:ahLst/>
            <a:cxnLst/>
            <a:rect l="l" t="t" r="r" b="b"/>
            <a:pathLst>
              <a:path w="39909" h="39902">
                <a:moveTo>
                  <a:pt x="26369" y="142"/>
                </a:moveTo>
                <a:lnTo>
                  <a:pt x="14003" y="0"/>
                </a:lnTo>
                <a:lnTo>
                  <a:pt x="3923" y="6664"/>
                </a:lnTo>
                <a:lnTo>
                  <a:pt x="156" y="13528"/>
                </a:lnTo>
                <a:lnTo>
                  <a:pt x="0" y="25892"/>
                </a:lnTo>
                <a:lnTo>
                  <a:pt x="6655" y="35972"/>
                </a:lnTo>
                <a:lnTo>
                  <a:pt x="13517" y="39741"/>
                </a:lnTo>
                <a:lnTo>
                  <a:pt x="25887" y="39902"/>
                </a:lnTo>
                <a:lnTo>
                  <a:pt x="35968" y="33253"/>
                </a:lnTo>
                <a:lnTo>
                  <a:pt x="39742" y="26380"/>
                </a:lnTo>
                <a:lnTo>
                  <a:pt x="39909" y="14003"/>
                </a:lnTo>
                <a:lnTo>
                  <a:pt x="33265" y="3925"/>
                </a:lnTo>
                <a:lnTo>
                  <a:pt x="26369" y="142"/>
                </a:lnTo>
                <a:close/>
              </a:path>
            </a:pathLst>
          </a:custGeom>
          <a:ln w="5105">
            <a:solidFill>
              <a:srgbClr val="00A89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4" name="object 524"/>
          <p:cNvSpPr/>
          <p:nvPr/>
        </p:nvSpPr>
        <p:spPr>
          <a:xfrm>
            <a:off x="6242836" y="9339728"/>
            <a:ext cx="40685" cy="40650"/>
          </a:xfrm>
          <a:custGeom>
            <a:avLst/>
            <a:gdLst/>
            <a:ahLst/>
            <a:cxnLst/>
            <a:rect l="l" t="t" r="r" b="b"/>
            <a:pathLst>
              <a:path w="40685" h="40650">
                <a:moveTo>
                  <a:pt x="37189" y="8108"/>
                </a:moveTo>
                <a:lnTo>
                  <a:pt x="27607" y="833"/>
                </a:lnTo>
                <a:lnTo>
                  <a:pt x="15921" y="0"/>
                </a:lnTo>
                <a:lnTo>
                  <a:pt x="8106" y="3524"/>
                </a:lnTo>
                <a:lnTo>
                  <a:pt x="830" y="13092"/>
                </a:lnTo>
                <a:lnTo>
                  <a:pt x="0" y="24786"/>
                </a:lnTo>
                <a:lnTo>
                  <a:pt x="3508" y="32569"/>
                </a:lnTo>
                <a:lnTo>
                  <a:pt x="13098" y="39840"/>
                </a:lnTo>
                <a:lnTo>
                  <a:pt x="24810" y="40650"/>
                </a:lnTo>
                <a:lnTo>
                  <a:pt x="32579" y="37166"/>
                </a:lnTo>
                <a:lnTo>
                  <a:pt x="39858" y="27584"/>
                </a:lnTo>
                <a:lnTo>
                  <a:pt x="40685" y="15876"/>
                </a:lnTo>
                <a:lnTo>
                  <a:pt x="37189" y="810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5" name="object 525"/>
          <p:cNvSpPr/>
          <p:nvPr/>
        </p:nvSpPr>
        <p:spPr>
          <a:xfrm>
            <a:off x="6242836" y="9339728"/>
            <a:ext cx="40685" cy="40650"/>
          </a:xfrm>
          <a:custGeom>
            <a:avLst/>
            <a:gdLst/>
            <a:ahLst/>
            <a:cxnLst/>
            <a:rect l="l" t="t" r="r" b="b"/>
            <a:pathLst>
              <a:path w="40685" h="40650">
                <a:moveTo>
                  <a:pt x="37189" y="8108"/>
                </a:moveTo>
                <a:lnTo>
                  <a:pt x="27607" y="833"/>
                </a:lnTo>
                <a:lnTo>
                  <a:pt x="15921" y="0"/>
                </a:lnTo>
                <a:lnTo>
                  <a:pt x="8106" y="3524"/>
                </a:lnTo>
                <a:lnTo>
                  <a:pt x="830" y="13092"/>
                </a:lnTo>
                <a:lnTo>
                  <a:pt x="0" y="24786"/>
                </a:lnTo>
                <a:lnTo>
                  <a:pt x="3508" y="32569"/>
                </a:lnTo>
                <a:lnTo>
                  <a:pt x="13098" y="39840"/>
                </a:lnTo>
                <a:lnTo>
                  <a:pt x="24810" y="40650"/>
                </a:lnTo>
                <a:lnTo>
                  <a:pt x="32579" y="37166"/>
                </a:lnTo>
                <a:lnTo>
                  <a:pt x="39858" y="27584"/>
                </a:lnTo>
                <a:lnTo>
                  <a:pt x="40685" y="15876"/>
                </a:lnTo>
                <a:lnTo>
                  <a:pt x="37189" y="8108"/>
                </a:lnTo>
                <a:close/>
              </a:path>
            </a:pathLst>
          </a:custGeom>
          <a:ln w="5105">
            <a:solidFill>
              <a:srgbClr val="EC299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6" name="object 526"/>
          <p:cNvSpPr/>
          <p:nvPr/>
        </p:nvSpPr>
        <p:spPr>
          <a:xfrm>
            <a:off x="6191836" y="9225504"/>
            <a:ext cx="41554" cy="41563"/>
          </a:xfrm>
          <a:custGeom>
            <a:avLst/>
            <a:gdLst/>
            <a:ahLst/>
            <a:cxnLst/>
            <a:rect l="l" t="t" r="r" b="b"/>
            <a:pathLst>
              <a:path w="41554" h="41563">
                <a:moveTo>
                  <a:pt x="40564" y="14370"/>
                </a:moveTo>
                <a:lnTo>
                  <a:pt x="33434" y="4258"/>
                </a:lnTo>
                <a:lnTo>
                  <a:pt x="22144" y="0"/>
                </a:lnTo>
                <a:lnTo>
                  <a:pt x="14339" y="984"/>
                </a:lnTo>
                <a:lnTo>
                  <a:pt x="4237" y="8143"/>
                </a:lnTo>
                <a:lnTo>
                  <a:pt x="0" y="19448"/>
                </a:lnTo>
                <a:lnTo>
                  <a:pt x="978" y="27210"/>
                </a:lnTo>
                <a:lnTo>
                  <a:pt x="8113" y="37312"/>
                </a:lnTo>
                <a:lnTo>
                  <a:pt x="19414" y="41563"/>
                </a:lnTo>
                <a:lnTo>
                  <a:pt x="27216" y="40583"/>
                </a:lnTo>
                <a:lnTo>
                  <a:pt x="37318" y="33435"/>
                </a:lnTo>
                <a:lnTo>
                  <a:pt x="41554" y="22137"/>
                </a:lnTo>
                <a:lnTo>
                  <a:pt x="40564" y="1437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7" name="object 527"/>
          <p:cNvSpPr/>
          <p:nvPr/>
        </p:nvSpPr>
        <p:spPr>
          <a:xfrm>
            <a:off x="6191836" y="9225504"/>
            <a:ext cx="41554" cy="41563"/>
          </a:xfrm>
          <a:custGeom>
            <a:avLst/>
            <a:gdLst/>
            <a:ahLst/>
            <a:cxnLst/>
            <a:rect l="l" t="t" r="r" b="b"/>
            <a:pathLst>
              <a:path w="41554" h="41563">
                <a:moveTo>
                  <a:pt x="40564" y="14370"/>
                </a:moveTo>
                <a:lnTo>
                  <a:pt x="33434" y="4258"/>
                </a:lnTo>
                <a:lnTo>
                  <a:pt x="22144" y="0"/>
                </a:lnTo>
                <a:lnTo>
                  <a:pt x="14339" y="984"/>
                </a:lnTo>
                <a:lnTo>
                  <a:pt x="4237" y="8143"/>
                </a:lnTo>
                <a:lnTo>
                  <a:pt x="0" y="19448"/>
                </a:lnTo>
                <a:lnTo>
                  <a:pt x="978" y="27210"/>
                </a:lnTo>
                <a:lnTo>
                  <a:pt x="8113" y="37312"/>
                </a:lnTo>
                <a:lnTo>
                  <a:pt x="19414" y="41563"/>
                </a:lnTo>
                <a:lnTo>
                  <a:pt x="27216" y="40583"/>
                </a:lnTo>
                <a:lnTo>
                  <a:pt x="37318" y="33435"/>
                </a:lnTo>
                <a:lnTo>
                  <a:pt x="41554" y="22137"/>
                </a:lnTo>
                <a:lnTo>
                  <a:pt x="40564" y="14370"/>
                </a:lnTo>
                <a:close/>
              </a:path>
            </a:pathLst>
          </a:custGeom>
          <a:ln w="5105">
            <a:solidFill>
              <a:srgbClr val="78BE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8" name="object 528"/>
          <p:cNvSpPr/>
          <p:nvPr/>
        </p:nvSpPr>
        <p:spPr>
          <a:xfrm>
            <a:off x="6437886" y="9154826"/>
            <a:ext cx="41630" cy="41630"/>
          </a:xfrm>
          <a:custGeom>
            <a:avLst/>
            <a:gdLst/>
            <a:ahLst/>
            <a:cxnLst/>
            <a:rect l="l" t="t" r="r" b="b"/>
            <a:pathLst>
              <a:path w="41630" h="41630">
                <a:moveTo>
                  <a:pt x="41630" y="20828"/>
                </a:moveTo>
                <a:lnTo>
                  <a:pt x="37003" y="7740"/>
                </a:lnTo>
                <a:lnTo>
                  <a:pt x="25412" y="512"/>
                </a:lnTo>
                <a:lnTo>
                  <a:pt x="20802" y="0"/>
                </a:lnTo>
                <a:lnTo>
                  <a:pt x="7721" y="4623"/>
                </a:lnTo>
                <a:lnTo>
                  <a:pt x="508" y="16218"/>
                </a:lnTo>
                <a:lnTo>
                  <a:pt x="0" y="20815"/>
                </a:lnTo>
                <a:lnTo>
                  <a:pt x="4628" y="33907"/>
                </a:lnTo>
                <a:lnTo>
                  <a:pt x="16223" y="41124"/>
                </a:lnTo>
                <a:lnTo>
                  <a:pt x="20802" y="41630"/>
                </a:lnTo>
                <a:lnTo>
                  <a:pt x="33901" y="37000"/>
                </a:lnTo>
                <a:lnTo>
                  <a:pt x="41122" y="25411"/>
                </a:lnTo>
                <a:lnTo>
                  <a:pt x="41630" y="2082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9" name="object 529"/>
          <p:cNvSpPr/>
          <p:nvPr/>
        </p:nvSpPr>
        <p:spPr>
          <a:xfrm>
            <a:off x="6437886" y="9154826"/>
            <a:ext cx="41630" cy="41630"/>
          </a:xfrm>
          <a:custGeom>
            <a:avLst/>
            <a:gdLst/>
            <a:ahLst/>
            <a:cxnLst/>
            <a:rect l="l" t="t" r="r" b="b"/>
            <a:pathLst>
              <a:path w="41630" h="41630">
                <a:moveTo>
                  <a:pt x="41630" y="20828"/>
                </a:moveTo>
                <a:lnTo>
                  <a:pt x="37003" y="7740"/>
                </a:lnTo>
                <a:lnTo>
                  <a:pt x="25412" y="512"/>
                </a:lnTo>
                <a:lnTo>
                  <a:pt x="20802" y="0"/>
                </a:lnTo>
                <a:lnTo>
                  <a:pt x="7721" y="4623"/>
                </a:lnTo>
                <a:lnTo>
                  <a:pt x="508" y="16218"/>
                </a:lnTo>
                <a:lnTo>
                  <a:pt x="0" y="20815"/>
                </a:lnTo>
                <a:lnTo>
                  <a:pt x="4628" y="33907"/>
                </a:lnTo>
                <a:lnTo>
                  <a:pt x="16223" y="41124"/>
                </a:lnTo>
                <a:lnTo>
                  <a:pt x="20802" y="41630"/>
                </a:lnTo>
                <a:lnTo>
                  <a:pt x="33901" y="37000"/>
                </a:lnTo>
                <a:lnTo>
                  <a:pt x="41122" y="25411"/>
                </a:lnTo>
                <a:lnTo>
                  <a:pt x="41630" y="20828"/>
                </a:lnTo>
                <a:close/>
              </a:path>
            </a:pathLst>
          </a:custGeom>
          <a:ln w="5105">
            <a:solidFill>
              <a:srgbClr val="EC6F4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0" name="object 530"/>
          <p:cNvSpPr/>
          <p:nvPr/>
        </p:nvSpPr>
        <p:spPr>
          <a:xfrm>
            <a:off x="6336473" y="9049855"/>
            <a:ext cx="41561" cy="41547"/>
          </a:xfrm>
          <a:custGeom>
            <a:avLst/>
            <a:gdLst/>
            <a:ahLst/>
            <a:cxnLst/>
            <a:rect l="l" t="t" r="r" b="b"/>
            <a:pathLst>
              <a:path w="41561" h="41547">
                <a:moveTo>
                  <a:pt x="27218" y="40571"/>
                </a:moveTo>
                <a:lnTo>
                  <a:pt x="37320" y="33430"/>
                </a:lnTo>
                <a:lnTo>
                  <a:pt x="41561" y="22118"/>
                </a:lnTo>
                <a:lnTo>
                  <a:pt x="40578" y="14345"/>
                </a:lnTo>
                <a:lnTo>
                  <a:pt x="33426" y="4238"/>
                </a:lnTo>
                <a:lnTo>
                  <a:pt x="22110" y="0"/>
                </a:lnTo>
                <a:lnTo>
                  <a:pt x="14365" y="972"/>
                </a:lnTo>
                <a:lnTo>
                  <a:pt x="4255" y="8108"/>
                </a:lnTo>
                <a:lnTo>
                  <a:pt x="0" y="19407"/>
                </a:lnTo>
                <a:lnTo>
                  <a:pt x="979" y="27210"/>
                </a:lnTo>
                <a:lnTo>
                  <a:pt x="8133" y="37304"/>
                </a:lnTo>
                <a:lnTo>
                  <a:pt x="19445" y="41547"/>
                </a:lnTo>
                <a:lnTo>
                  <a:pt x="27218" y="4057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1" name="object 531"/>
          <p:cNvSpPr/>
          <p:nvPr/>
        </p:nvSpPr>
        <p:spPr>
          <a:xfrm>
            <a:off x="6336473" y="9049855"/>
            <a:ext cx="41561" cy="41547"/>
          </a:xfrm>
          <a:custGeom>
            <a:avLst/>
            <a:gdLst/>
            <a:ahLst/>
            <a:cxnLst/>
            <a:rect l="l" t="t" r="r" b="b"/>
            <a:pathLst>
              <a:path w="41561" h="41547">
                <a:moveTo>
                  <a:pt x="27218" y="40571"/>
                </a:moveTo>
                <a:lnTo>
                  <a:pt x="37320" y="33430"/>
                </a:lnTo>
                <a:lnTo>
                  <a:pt x="41561" y="22118"/>
                </a:lnTo>
                <a:lnTo>
                  <a:pt x="40578" y="14345"/>
                </a:lnTo>
                <a:lnTo>
                  <a:pt x="33426" y="4238"/>
                </a:lnTo>
                <a:lnTo>
                  <a:pt x="22110" y="0"/>
                </a:lnTo>
                <a:lnTo>
                  <a:pt x="14365" y="972"/>
                </a:lnTo>
                <a:lnTo>
                  <a:pt x="4255" y="8108"/>
                </a:lnTo>
                <a:lnTo>
                  <a:pt x="0" y="19407"/>
                </a:lnTo>
                <a:lnTo>
                  <a:pt x="979" y="27210"/>
                </a:lnTo>
                <a:lnTo>
                  <a:pt x="8133" y="37304"/>
                </a:lnTo>
                <a:lnTo>
                  <a:pt x="19445" y="41547"/>
                </a:lnTo>
                <a:lnTo>
                  <a:pt x="27218" y="40571"/>
                </a:lnTo>
                <a:close/>
              </a:path>
            </a:pathLst>
          </a:custGeom>
          <a:ln w="5105">
            <a:solidFill>
              <a:srgbClr val="ECA0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2" name="object 532"/>
          <p:cNvSpPr/>
          <p:nvPr/>
        </p:nvSpPr>
        <p:spPr>
          <a:xfrm>
            <a:off x="6457189" y="9047415"/>
            <a:ext cx="39916" cy="39911"/>
          </a:xfrm>
          <a:custGeom>
            <a:avLst/>
            <a:gdLst/>
            <a:ahLst/>
            <a:cxnLst/>
            <a:rect l="l" t="t" r="r" b="b"/>
            <a:pathLst>
              <a:path w="39916" h="39911">
                <a:moveTo>
                  <a:pt x="13522" y="39761"/>
                </a:moveTo>
                <a:lnTo>
                  <a:pt x="25910" y="39911"/>
                </a:lnTo>
                <a:lnTo>
                  <a:pt x="35986" y="33256"/>
                </a:lnTo>
                <a:lnTo>
                  <a:pt x="39748" y="26387"/>
                </a:lnTo>
                <a:lnTo>
                  <a:pt x="39916" y="14018"/>
                </a:lnTo>
                <a:lnTo>
                  <a:pt x="33272" y="3943"/>
                </a:lnTo>
                <a:lnTo>
                  <a:pt x="26400" y="162"/>
                </a:lnTo>
                <a:lnTo>
                  <a:pt x="14012" y="0"/>
                </a:lnTo>
                <a:lnTo>
                  <a:pt x="3938" y="6644"/>
                </a:lnTo>
                <a:lnTo>
                  <a:pt x="162" y="13522"/>
                </a:lnTo>
                <a:lnTo>
                  <a:pt x="0" y="25895"/>
                </a:lnTo>
                <a:lnTo>
                  <a:pt x="6644" y="35976"/>
                </a:lnTo>
                <a:lnTo>
                  <a:pt x="13522" y="3976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3" name="object 533"/>
          <p:cNvSpPr/>
          <p:nvPr/>
        </p:nvSpPr>
        <p:spPr>
          <a:xfrm>
            <a:off x="6457189" y="9047415"/>
            <a:ext cx="39916" cy="39911"/>
          </a:xfrm>
          <a:custGeom>
            <a:avLst/>
            <a:gdLst/>
            <a:ahLst/>
            <a:cxnLst/>
            <a:rect l="l" t="t" r="r" b="b"/>
            <a:pathLst>
              <a:path w="39916" h="39911">
                <a:moveTo>
                  <a:pt x="13522" y="39761"/>
                </a:moveTo>
                <a:lnTo>
                  <a:pt x="25910" y="39911"/>
                </a:lnTo>
                <a:lnTo>
                  <a:pt x="35986" y="33256"/>
                </a:lnTo>
                <a:lnTo>
                  <a:pt x="39748" y="26387"/>
                </a:lnTo>
                <a:lnTo>
                  <a:pt x="39916" y="14018"/>
                </a:lnTo>
                <a:lnTo>
                  <a:pt x="33272" y="3943"/>
                </a:lnTo>
                <a:lnTo>
                  <a:pt x="26400" y="162"/>
                </a:lnTo>
                <a:lnTo>
                  <a:pt x="14012" y="0"/>
                </a:lnTo>
                <a:lnTo>
                  <a:pt x="3938" y="6644"/>
                </a:lnTo>
                <a:lnTo>
                  <a:pt x="162" y="13522"/>
                </a:lnTo>
                <a:lnTo>
                  <a:pt x="0" y="25895"/>
                </a:lnTo>
                <a:lnTo>
                  <a:pt x="6644" y="35976"/>
                </a:lnTo>
                <a:lnTo>
                  <a:pt x="13522" y="39761"/>
                </a:lnTo>
                <a:close/>
              </a:path>
            </a:pathLst>
          </a:custGeom>
          <a:ln w="5105">
            <a:solidFill>
              <a:srgbClr val="F9DB2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4" name="object 534"/>
          <p:cNvSpPr/>
          <p:nvPr/>
        </p:nvSpPr>
        <p:spPr>
          <a:xfrm>
            <a:off x="5462694" y="8929168"/>
            <a:ext cx="56869" cy="56884"/>
          </a:xfrm>
          <a:custGeom>
            <a:avLst/>
            <a:gdLst/>
            <a:ahLst/>
            <a:cxnLst/>
            <a:rect l="l" t="t" r="r" b="b"/>
            <a:pathLst>
              <a:path w="56869" h="56884">
                <a:moveTo>
                  <a:pt x="19562" y="55701"/>
                </a:moveTo>
                <a:lnTo>
                  <a:pt x="32088" y="56884"/>
                </a:lnTo>
                <a:lnTo>
                  <a:pt x="43531" y="52818"/>
                </a:lnTo>
                <a:lnTo>
                  <a:pt x="52317" y="44315"/>
                </a:lnTo>
                <a:lnTo>
                  <a:pt x="55694" y="37312"/>
                </a:lnTo>
                <a:lnTo>
                  <a:pt x="56869" y="24787"/>
                </a:lnTo>
                <a:lnTo>
                  <a:pt x="52799" y="13341"/>
                </a:lnTo>
                <a:lnTo>
                  <a:pt x="44287" y="4557"/>
                </a:lnTo>
                <a:lnTo>
                  <a:pt x="37291" y="1193"/>
                </a:lnTo>
                <a:lnTo>
                  <a:pt x="24786" y="0"/>
                </a:lnTo>
                <a:lnTo>
                  <a:pt x="13354" y="4064"/>
                </a:lnTo>
                <a:lnTo>
                  <a:pt x="4570" y="12571"/>
                </a:lnTo>
                <a:lnTo>
                  <a:pt x="1185" y="19595"/>
                </a:lnTo>
                <a:lnTo>
                  <a:pt x="0" y="32119"/>
                </a:lnTo>
                <a:lnTo>
                  <a:pt x="4063" y="43558"/>
                </a:lnTo>
                <a:lnTo>
                  <a:pt x="12574" y="52339"/>
                </a:lnTo>
                <a:lnTo>
                  <a:pt x="19562" y="5570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5" name="object 535"/>
          <p:cNvSpPr/>
          <p:nvPr/>
        </p:nvSpPr>
        <p:spPr>
          <a:xfrm>
            <a:off x="5462694" y="8929168"/>
            <a:ext cx="56869" cy="56884"/>
          </a:xfrm>
          <a:custGeom>
            <a:avLst/>
            <a:gdLst/>
            <a:ahLst/>
            <a:cxnLst/>
            <a:rect l="l" t="t" r="r" b="b"/>
            <a:pathLst>
              <a:path w="56869" h="56884">
                <a:moveTo>
                  <a:pt x="19562" y="55701"/>
                </a:moveTo>
                <a:lnTo>
                  <a:pt x="32088" y="56884"/>
                </a:lnTo>
                <a:lnTo>
                  <a:pt x="43531" y="52818"/>
                </a:lnTo>
                <a:lnTo>
                  <a:pt x="52317" y="44315"/>
                </a:lnTo>
                <a:lnTo>
                  <a:pt x="55694" y="37312"/>
                </a:lnTo>
                <a:lnTo>
                  <a:pt x="56869" y="24787"/>
                </a:lnTo>
                <a:lnTo>
                  <a:pt x="52799" y="13341"/>
                </a:lnTo>
                <a:lnTo>
                  <a:pt x="44287" y="4557"/>
                </a:lnTo>
                <a:lnTo>
                  <a:pt x="37291" y="1193"/>
                </a:lnTo>
                <a:lnTo>
                  <a:pt x="24786" y="0"/>
                </a:lnTo>
                <a:lnTo>
                  <a:pt x="13354" y="4064"/>
                </a:lnTo>
                <a:lnTo>
                  <a:pt x="4570" y="12571"/>
                </a:lnTo>
                <a:lnTo>
                  <a:pt x="1185" y="19595"/>
                </a:lnTo>
                <a:lnTo>
                  <a:pt x="0" y="32119"/>
                </a:lnTo>
                <a:lnTo>
                  <a:pt x="4063" y="43558"/>
                </a:lnTo>
                <a:lnTo>
                  <a:pt x="12574" y="52339"/>
                </a:lnTo>
                <a:lnTo>
                  <a:pt x="19562" y="55701"/>
                </a:lnTo>
                <a:close/>
              </a:path>
            </a:pathLst>
          </a:custGeom>
          <a:ln w="8978">
            <a:solidFill>
              <a:srgbClr val="F9DB2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6" name="object 536"/>
          <p:cNvSpPr/>
          <p:nvPr/>
        </p:nvSpPr>
        <p:spPr>
          <a:xfrm>
            <a:off x="5850859" y="8900532"/>
            <a:ext cx="56217" cy="56209"/>
          </a:xfrm>
          <a:custGeom>
            <a:avLst/>
            <a:gdLst/>
            <a:ahLst/>
            <a:cxnLst/>
            <a:rect l="l" t="t" r="r" b="b"/>
            <a:pathLst>
              <a:path w="56217" h="56209">
                <a:moveTo>
                  <a:pt x="11281" y="51284"/>
                </a:moveTo>
                <a:lnTo>
                  <a:pt x="22461" y="56209"/>
                </a:lnTo>
                <a:lnTo>
                  <a:pt x="34262" y="56098"/>
                </a:lnTo>
                <a:lnTo>
                  <a:pt x="45072" y="51213"/>
                </a:lnTo>
                <a:lnTo>
                  <a:pt x="51286" y="44959"/>
                </a:lnTo>
                <a:lnTo>
                  <a:pt x="56217" y="33769"/>
                </a:lnTo>
                <a:lnTo>
                  <a:pt x="56115" y="21962"/>
                </a:lnTo>
                <a:lnTo>
                  <a:pt x="51246" y="11150"/>
                </a:lnTo>
                <a:lnTo>
                  <a:pt x="44974" y="4916"/>
                </a:lnTo>
                <a:lnTo>
                  <a:pt x="33794" y="0"/>
                </a:lnTo>
                <a:lnTo>
                  <a:pt x="21989" y="105"/>
                </a:lnTo>
                <a:lnTo>
                  <a:pt x="11167" y="4977"/>
                </a:lnTo>
                <a:lnTo>
                  <a:pt x="4905" y="11266"/>
                </a:lnTo>
                <a:lnTo>
                  <a:pt x="0" y="22446"/>
                </a:lnTo>
                <a:lnTo>
                  <a:pt x="118" y="34257"/>
                </a:lnTo>
                <a:lnTo>
                  <a:pt x="5012" y="45074"/>
                </a:lnTo>
                <a:lnTo>
                  <a:pt x="11281" y="5128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7" name="object 537"/>
          <p:cNvSpPr/>
          <p:nvPr/>
        </p:nvSpPr>
        <p:spPr>
          <a:xfrm>
            <a:off x="5850859" y="8900532"/>
            <a:ext cx="56217" cy="56209"/>
          </a:xfrm>
          <a:custGeom>
            <a:avLst/>
            <a:gdLst/>
            <a:ahLst/>
            <a:cxnLst/>
            <a:rect l="l" t="t" r="r" b="b"/>
            <a:pathLst>
              <a:path w="56217" h="56209">
                <a:moveTo>
                  <a:pt x="11281" y="51284"/>
                </a:moveTo>
                <a:lnTo>
                  <a:pt x="22461" y="56209"/>
                </a:lnTo>
                <a:lnTo>
                  <a:pt x="34262" y="56098"/>
                </a:lnTo>
                <a:lnTo>
                  <a:pt x="45072" y="51213"/>
                </a:lnTo>
                <a:lnTo>
                  <a:pt x="51286" y="44959"/>
                </a:lnTo>
                <a:lnTo>
                  <a:pt x="56217" y="33769"/>
                </a:lnTo>
                <a:lnTo>
                  <a:pt x="56115" y="21962"/>
                </a:lnTo>
                <a:lnTo>
                  <a:pt x="51246" y="11150"/>
                </a:lnTo>
                <a:lnTo>
                  <a:pt x="44974" y="4916"/>
                </a:lnTo>
                <a:lnTo>
                  <a:pt x="33794" y="0"/>
                </a:lnTo>
                <a:lnTo>
                  <a:pt x="21989" y="105"/>
                </a:lnTo>
                <a:lnTo>
                  <a:pt x="11167" y="4977"/>
                </a:lnTo>
                <a:lnTo>
                  <a:pt x="4905" y="11266"/>
                </a:lnTo>
                <a:lnTo>
                  <a:pt x="0" y="22446"/>
                </a:lnTo>
                <a:lnTo>
                  <a:pt x="118" y="34257"/>
                </a:lnTo>
                <a:lnTo>
                  <a:pt x="5012" y="45074"/>
                </a:lnTo>
                <a:lnTo>
                  <a:pt x="11281" y="51284"/>
                </a:lnTo>
                <a:close/>
              </a:path>
            </a:pathLst>
          </a:custGeom>
          <a:ln w="8978">
            <a:solidFill>
              <a:srgbClr val="EC258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8" name="object 538"/>
          <p:cNvSpPr/>
          <p:nvPr/>
        </p:nvSpPr>
        <p:spPr>
          <a:xfrm>
            <a:off x="5929656" y="9174833"/>
            <a:ext cx="56889" cy="56864"/>
          </a:xfrm>
          <a:custGeom>
            <a:avLst/>
            <a:gdLst/>
            <a:ahLst/>
            <a:cxnLst/>
            <a:rect l="l" t="t" r="r" b="b"/>
            <a:pathLst>
              <a:path w="56889" h="56864">
                <a:moveTo>
                  <a:pt x="1181" y="19574"/>
                </a:moveTo>
                <a:lnTo>
                  <a:pt x="0" y="32097"/>
                </a:lnTo>
                <a:lnTo>
                  <a:pt x="4069" y="43540"/>
                </a:lnTo>
                <a:lnTo>
                  <a:pt x="12582" y="52319"/>
                </a:lnTo>
                <a:lnTo>
                  <a:pt x="19583" y="55680"/>
                </a:lnTo>
                <a:lnTo>
                  <a:pt x="32093" y="56864"/>
                </a:lnTo>
                <a:lnTo>
                  <a:pt x="43538" y="52802"/>
                </a:lnTo>
                <a:lnTo>
                  <a:pt x="52335" y="44300"/>
                </a:lnTo>
                <a:lnTo>
                  <a:pt x="55715" y="37303"/>
                </a:lnTo>
                <a:lnTo>
                  <a:pt x="56889" y="24796"/>
                </a:lnTo>
                <a:lnTo>
                  <a:pt x="52818" y="13353"/>
                </a:lnTo>
                <a:lnTo>
                  <a:pt x="44311" y="4556"/>
                </a:lnTo>
                <a:lnTo>
                  <a:pt x="37312" y="1172"/>
                </a:lnTo>
                <a:lnTo>
                  <a:pt x="24793" y="0"/>
                </a:lnTo>
                <a:lnTo>
                  <a:pt x="13346" y="4066"/>
                </a:lnTo>
                <a:lnTo>
                  <a:pt x="4553" y="12578"/>
                </a:lnTo>
                <a:lnTo>
                  <a:pt x="1181" y="1957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9" name="object 539"/>
          <p:cNvSpPr/>
          <p:nvPr/>
        </p:nvSpPr>
        <p:spPr>
          <a:xfrm>
            <a:off x="5929656" y="9174833"/>
            <a:ext cx="56889" cy="56864"/>
          </a:xfrm>
          <a:custGeom>
            <a:avLst/>
            <a:gdLst/>
            <a:ahLst/>
            <a:cxnLst/>
            <a:rect l="l" t="t" r="r" b="b"/>
            <a:pathLst>
              <a:path w="56889" h="56864">
                <a:moveTo>
                  <a:pt x="1181" y="19574"/>
                </a:moveTo>
                <a:lnTo>
                  <a:pt x="0" y="32097"/>
                </a:lnTo>
                <a:lnTo>
                  <a:pt x="4069" y="43540"/>
                </a:lnTo>
                <a:lnTo>
                  <a:pt x="12582" y="52319"/>
                </a:lnTo>
                <a:lnTo>
                  <a:pt x="19583" y="55680"/>
                </a:lnTo>
                <a:lnTo>
                  <a:pt x="32093" y="56864"/>
                </a:lnTo>
                <a:lnTo>
                  <a:pt x="43538" y="52802"/>
                </a:lnTo>
                <a:lnTo>
                  <a:pt x="52335" y="44300"/>
                </a:lnTo>
                <a:lnTo>
                  <a:pt x="55715" y="37303"/>
                </a:lnTo>
                <a:lnTo>
                  <a:pt x="56889" y="24796"/>
                </a:lnTo>
                <a:lnTo>
                  <a:pt x="52818" y="13353"/>
                </a:lnTo>
                <a:lnTo>
                  <a:pt x="44311" y="4556"/>
                </a:lnTo>
                <a:lnTo>
                  <a:pt x="37312" y="1172"/>
                </a:lnTo>
                <a:lnTo>
                  <a:pt x="24793" y="0"/>
                </a:lnTo>
                <a:lnTo>
                  <a:pt x="13346" y="4066"/>
                </a:lnTo>
                <a:lnTo>
                  <a:pt x="4553" y="12578"/>
                </a:lnTo>
                <a:lnTo>
                  <a:pt x="1181" y="19574"/>
                </a:lnTo>
                <a:close/>
              </a:path>
            </a:pathLst>
          </a:custGeom>
          <a:ln w="8978">
            <a:solidFill>
              <a:srgbClr val="00AB4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0" name="object 540"/>
          <p:cNvSpPr/>
          <p:nvPr/>
        </p:nvSpPr>
        <p:spPr>
          <a:xfrm>
            <a:off x="5881615" y="9026354"/>
            <a:ext cx="56209" cy="56226"/>
          </a:xfrm>
          <a:custGeom>
            <a:avLst/>
            <a:gdLst/>
            <a:ahLst/>
            <a:cxnLst/>
            <a:rect l="l" t="t" r="r" b="b"/>
            <a:pathLst>
              <a:path w="56209" h="56226">
                <a:moveTo>
                  <a:pt x="4920" y="11275"/>
                </a:moveTo>
                <a:lnTo>
                  <a:pt x="0" y="22460"/>
                </a:lnTo>
                <a:lnTo>
                  <a:pt x="110" y="34268"/>
                </a:lnTo>
                <a:lnTo>
                  <a:pt x="4989" y="45084"/>
                </a:lnTo>
                <a:lnTo>
                  <a:pt x="11232" y="51293"/>
                </a:lnTo>
                <a:lnTo>
                  <a:pt x="22410" y="56226"/>
                </a:lnTo>
                <a:lnTo>
                  <a:pt x="34206" y="56124"/>
                </a:lnTo>
                <a:lnTo>
                  <a:pt x="45016" y="51250"/>
                </a:lnTo>
                <a:lnTo>
                  <a:pt x="51288" y="44930"/>
                </a:lnTo>
                <a:lnTo>
                  <a:pt x="56209" y="33761"/>
                </a:lnTo>
                <a:lnTo>
                  <a:pt x="56098" y="21957"/>
                </a:lnTo>
                <a:lnTo>
                  <a:pt x="51207" y="11141"/>
                </a:lnTo>
                <a:lnTo>
                  <a:pt x="44938" y="4925"/>
                </a:lnTo>
                <a:lnTo>
                  <a:pt x="33767" y="0"/>
                </a:lnTo>
                <a:lnTo>
                  <a:pt x="21965" y="107"/>
                </a:lnTo>
                <a:lnTo>
                  <a:pt x="11151" y="4993"/>
                </a:lnTo>
                <a:lnTo>
                  <a:pt x="4920" y="11275"/>
                </a:lnTo>
                <a:close/>
              </a:path>
            </a:pathLst>
          </a:custGeom>
          <a:ln w="8978">
            <a:solidFill>
              <a:srgbClr val="3A75B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1" name="object 541"/>
          <p:cNvSpPr/>
          <p:nvPr/>
        </p:nvSpPr>
        <p:spPr>
          <a:xfrm>
            <a:off x="5816844" y="9322805"/>
            <a:ext cx="57059" cy="57054"/>
          </a:xfrm>
          <a:custGeom>
            <a:avLst/>
            <a:gdLst/>
            <a:ahLst/>
            <a:cxnLst/>
            <a:rect l="l" t="t" r="r" b="b"/>
            <a:pathLst>
              <a:path w="57059" h="57054">
                <a:moveTo>
                  <a:pt x="11686" y="5349"/>
                </a:moveTo>
                <a:lnTo>
                  <a:pt x="3543" y="14463"/>
                </a:lnTo>
                <a:lnTo>
                  <a:pt x="0" y="25728"/>
                </a:lnTo>
                <a:lnTo>
                  <a:pt x="1304" y="37526"/>
                </a:lnTo>
                <a:lnTo>
                  <a:pt x="5336" y="45380"/>
                </a:lnTo>
                <a:lnTo>
                  <a:pt x="14460" y="53507"/>
                </a:lnTo>
                <a:lnTo>
                  <a:pt x="25729" y="57054"/>
                </a:lnTo>
                <a:lnTo>
                  <a:pt x="37524" y="55759"/>
                </a:lnTo>
                <a:lnTo>
                  <a:pt x="45367" y="51730"/>
                </a:lnTo>
                <a:lnTo>
                  <a:pt x="53508" y="42609"/>
                </a:lnTo>
                <a:lnTo>
                  <a:pt x="57059" y="31346"/>
                </a:lnTo>
                <a:lnTo>
                  <a:pt x="55770" y="19550"/>
                </a:lnTo>
                <a:lnTo>
                  <a:pt x="51729" y="11661"/>
                </a:lnTo>
                <a:lnTo>
                  <a:pt x="42609" y="3534"/>
                </a:lnTo>
                <a:lnTo>
                  <a:pt x="31342" y="0"/>
                </a:lnTo>
                <a:lnTo>
                  <a:pt x="19543" y="1310"/>
                </a:lnTo>
                <a:lnTo>
                  <a:pt x="11686" y="5349"/>
                </a:lnTo>
                <a:close/>
              </a:path>
            </a:pathLst>
          </a:custGeom>
          <a:ln w="8978">
            <a:solidFill>
              <a:srgbClr val="EF862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2" name="object 542"/>
          <p:cNvSpPr/>
          <p:nvPr/>
        </p:nvSpPr>
        <p:spPr>
          <a:xfrm>
            <a:off x="5573195" y="8978265"/>
            <a:ext cx="57300" cy="57278"/>
          </a:xfrm>
          <a:custGeom>
            <a:avLst/>
            <a:gdLst/>
            <a:ahLst/>
            <a:cxnLst/>
            <a:rect l="l" t="t" r="r" b="b"/>
            <a:pathLst>
              <a:path w="57300" h="57278">
                <a:moveTo>
                  <a:pt x="19790" y="1382"/>
                </a:moveTo>
                <a:lnTo>
                  <a:pt x="8972" y="7772"/>
                </a:lnTo>
                <a:lnTo>
                  <a:pt x="2106" y="17791"/>
                </a:lnTo>
                <a:lnTo>
                  <a:pt x="0" y="29845"/>
                </a:lnTo>
                <a:lnTo>
                  <a:pt x="1388" y="37488"/>
                </a:lnTo>
                <a:lnTo>
                  <a:pt x="7780" y="48299"/>
                </a:lnTo>
                <a:lnTo>
                  <a:pt x="17794" y="55167"/>
                </a:lnTo>
                <a:lnTo>
                  <a:pt x="29847" y="57278"/>
                </a:lnTo>
                <a:lnTo>
                  <a:pt x="37507" y="55890"/>
                </a:lnTo>
                <a:lnTo>
                  <a:pt x="48328" y="49477"/>
                </a:lnTo>
                <a:lnTo>
                  <a:pt x="55193" y="39452"/>
                </a:lnTo>
                <a:lnTo>
                  <a:pt x="57300" y="27401"/>
                </a:lnTo>
                <a:lnTo>
                  <a:pt x="55922" y="19784"/>
                </a:lnTo>
                <a:lnTo>
                  <a:pt x="49513" y="8980"/>
                </a:lnTo>
                <a:lnTo>
                  <a:pt x="39493" y="2114"/>
                </a:lnTo>
                <a:lnTo>
                  <a:pt x="27440" y="0"/>
                </a:lnTo>
                <a:lnTo>
                  <a:pt x="19790" y="1382"/>
                </a:lnTo>
                <a:close/>
              </a:path>
            </a:pathLst>
          </a:custGeom>
          <a:ln w="8978">
            <a:solidFill>
              <a:srgbClr val="C6332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3" name="object 543"/>
          <p:cNvSpPr/>
          <p:nvPr/>
        </p:nvSpPr>
        <p:spPr>
          <a:xfrm>
            <a:off x="5663031" y="9138137"/>
            <a:ext cx="57353" cy="57353"/>
          </a:xfrm>
          <a:custGeom>
            <a:avLst/>
            <a:gdLst/>
            <a:ahLst/>
            <a:cxnLst/>
            <a:rect l="l" t="t" r="r" b="b"/>
            <a:pathLst>
              <a:path w="57353" h="57353">
                <a:moveTo>
                  <a:pt x="28676" y="0"/>
                </a:moveTo>
                <a:lnTo>
                  <a:pt x="14984" y="3477"/>
                </a:lnTo>
                <a:lnTo>
                  <a:pt x="4872" y="12696"/>
                </a:lnTo>
                <a:lnTo>
                  <a:pt x="141" y="25842"/>
                </a:lnTo>
                <a:lnTo>
                  <a:pt x="0" y="28714"/>
                </a:lnTo>
                <a:lnTo>
                  <a:pt x="3459" y="42380"/>
                </a:lnTo>
                <a:lnTo>
                  <a:pt x="12674" y="52486"/>
                </a:lnTo>
                <a:lnTo>
                  <a:pt x="25823" y="57213"/>
                </a:lnTo>
                <a:lnTo>
                  <a:pt x="28676" y="57353"/>
                </a:lnTo>
                <a:lnTo>
                  <a:pt x="42367" y="53877"/>
                </a:lnTo>
                <a:lnTo>
                  <a:pt x="52491" y="44661"/>
                </a:lnTo>
                <a:lnTo>
                  <a:pt x="57216" y="31522"/>
                </a:lnTo>
                <a:lnTo>
                  <a:pt x="57353" y="28714"/>
                </a:lnTo>
                <a:lnTo>
                  <a:pt x="53877" y="15014"/>
                </a:lnTo>
                <a:lnTo>
                  <a:pt x="44665" y="4884"/>
                </a:lnTo>
                <a:lnTo>
                  <a:pt x="31542" y="142"/>
                </a:lnTo>
                <a:lnTo>
                  <a:pt x="28676" y="0"/>
                </a:lnTo>
                <a:close/>
              </a:path>
            </a:pathLst>
          </a:custGeom>
          <a:ln w="8978">
            <a:solidFill>
              <a:srgbClr val="F9DB2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4" name="object 544"/>
          <p:cNvSpPr/>
          <p:nvPr/>
        </p:nvSpPr>
        <p:spPr>
          <a:xfrm>
            <a:off x="5558171" y="9284217"/>
            <a:ext cx="56225" cy="56199"/>
          </a:xfrm>
          <a:custGeom>
            <a:avLst/>
            <a:gdLst/>
            <a:ahLst/>
            <a:cxnLst/>
            <a:rect l="l" t="t" r="r" b="b"/>
            <a:pathLst>
              <a:path w="56225" h="56199">
                <a:moveTo>
                  <a:pt x="44971" y="4932"/>
                </a:moveTo>
                <a:lnTo>
                  <a:pt x="33773" y="0"/>
                </a:lnTo>
                <a:lnTo>
                  <a:pt x="21963" y="90"/>
                </a:lnTo>
                <a:lnTo>
                  <a:pt x="11149" y="4956"/>
                </a:lnTo>
                <a:lnTo>
                  <a:pt x="4916" y="11231"/>
                </a:lnTo>
                <a:lnTo>
                  <a:pt x="0" y="22442"/>
                </a:lnTo>
                <a:lnTo>
                  <a:pt x="107" y="34254"/>
                </a:lnTo>
                <a:lnTo>
                  <a:pt x="4990" y="45059"/>
                </a:lnTo>
                <a:lnTo>
                  <a:pt x="11253" y="51261"/>
                </a:lnTo>
                <a:lnTo>
                  <a:pt x="22430" y="56199"/>
                </a:lnTo>
                <a:lnTo>
                  <a:pt x="34229" y="56104"/>
                </a:lnTo>
                <a:lnTo>
                  <a:pt x="45047" y="51242"/>
                </a:lnTo>
                <a:lnTo>
                  <a:pt x="51309" y="44962"/>
                </a:lnTo>
                <a:lnTo>
                  <a:pt x="56225" y="33768"/>
                </a:lnTo>
                <a:lnTo>
                  <a:pt x="56113" y="21960"/>
                </a:lnTo>
                <a:lnTo>
                  <a:pt x="51232" y="11150"/>
                </a:lnTo>
                <a:lnTo>
                  <a:pt x="44971" y="493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5" name="object 545"/>
          <p:cNvSpPr/>
          <p:nvPr/>
        </p:nvSpPr>
        <p:spPr>
          <a:xfrm>
            <a:off x="5558171" y="9284217"/>
            <a:ext cx="56225" cy="56199"/>
          </a:xfrm>
          <a:custGeom>
            <a:avLst/>
            <a:gdLst/>
            <a:ahLst/>
            <a:cxnLst/>
            <a:rect l="l" t="t" r="r" b="b"/>
            <a:pathLst>
              <a:path w="56225" h="56199">
                <a:moveTo>
                  <a:pt x="44971" y="4932"/>
                </a:moveTo>
                <a:lnTo>
                  <a:pt x="33773" y="0"/>
                </a:lnTo>
                <a:lnTo>
                  <a:pt x="21963" y="90"/>
                </a:lnTo>
                <a:lnTo>
                  <a:pt x="11149" y="4956"/>
                </a:lnTo>
                <a:lnTo>
                  <a:pt x="4916" y="11231"/>
                </a:lnTo>
                <a:lnTo>
                  <a:pt x="0" y="22442"/>
                </a:lnTo>
                <a:lnTo>
                  <a:pt x="107" y="34254"/>
                </a:lnTo>
                <a:lnTo>
                  <a:pt x="4990" y="45059"/>
                </a:lnTo>
                <a:lnTo>
                  <a:pt x="11253" y="51261"/>
                </a:lnTo>
                <a:lnTo>
                  <a:pt x="22430" y="56199"/>
                </a:lnTo>
                <a:lnTo>
                  <a:pt x="34229" y="56104"/>
                </a:lnTo>
                <a:lnTo>
                  <a:pt x="45047" y="51242"/>
                </a:lnTo>
                <a:lnTo>
                  <a:pt x="51309" y="44962"/>
                </a:lnTo>
                <a:lnTo>
                  <a:pt x="56225" y="33768"/>
                </a:lnTo>
                <a:lnTo>
                  <a:pt x="56113" y="21960"/>
                </a:lnTo>
                <a:lnTo>
                  <a:pt x="51232" y="11150"/>
                </a:lnTo>
                <a:lnTo>
                  <a:pt x="44971" y="4932"/>
                </a:lnTo>
                <a:close/>
              </a:path>
            </a:pathLst>
          </a:custGeom>
          <a:ln w="8978">
            <a:solidFill>
              <a:srgbClr val="AB60A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6" name="object 546"/>
          <p:cNvSpPr/>
          <p:nvPr/>
        </p:nvSpPr>
        <p:spPr>
          <a:xfrm>
            <a:off x="5421965" y="9340776"/>
            <a:ext cx="57043" cy="57044"/>
          </a:xfrm>
          <a:custGeom>
            <a:avLst/>
            <a:gdLst/>
            <a:ahLst/>
            <a:cxnLst/>
            <a:rect l="l" t="t" r="r" b="b"/>
            <a:pathLst>
              <a:path w="57043" h="57044">
                <a:moveTo>
                  <a:pt x="51721" y="11673"/>
                </a:moveTo>
                <a:lnTo>
                  <a:pt x="42594" y="3547"/>
                </a:lnTo>
                <a:lnTo>
                  <a:pt x="31327" y="0"/>
                </a:lnTo>
                <a:lnTo>
                  <a:pt x="19534" y="1291"/>
                </a:lnTo>
                <a:lnTo>
                  <a:pt x="11678" y="5323"/>
                </a:lnTo>
                <a:lnTo>
                  <a:pt x="3546" y="14438"/>
                </a:lnTo>
                <a:lnTo>
                  <a:pt x="0" y="25695"/>
                </a:lnTo>
                <a:lnTo>
                  <a:pt x="1302" y="37482"/>
                </a:lnTo>
                <a:lnTo>
                  <a:pt x="5353" y="45340"/>
                </a:lnTo>
                <a:lnTo>
                  <a:pt x="14457" y="53494"/>
                </a:lnTo>
                <a:lnTo>
                  <a:pt x="25714" y="57044"/>
                </a:lnTo>
                <a:lnTo>
                  <a:pt x="37507" y="55740"/>
                </a:lnTo>
                <a:lnTo>
                  <a:pt x="45358" y="51703"/>
                </a:lnTo>
                <a:lnTo>
                  <a:pt x="53498" y="42588"/>
                </a:lnTo>
                <a:lnTo>
                  <a:pt x="57043" y="31321"/>
                </a:lnTo>
                <a:lnTo>
                  <a:pt x="55745" y="19521"/>
                </a:lnTo>
                <a:lnTo>
                  <a:pt x="51721" y="1167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7" name="object 547"/>
          <p:cNvSpPr/>
          <p:nvPr/>
        </p:nvSpPr>
        <p:spPr>
          <a:xfrm>
            <a:off x="5421965" y="9340776"/>
            <a:ext cx="57043" cy="57044"/>
          </a:xfrm>
          <a:custGeom>
            <a:avLst/>
            <a:gdLst/>
            <a:ahLst/>
            <a:cxnLst/>
            <a:rect l="l" t="t" r="r" b="b"/>
            <a:pathLst>
              <a:path w="57043" h="57044">
                <a:moveTo>
                  <a:pt x="51721" y="11673"/>
                </a:moveTo>
                <a:lnTo>
                  <a:pt x="42594" y="3547"/>
                </a:lnTo>
                <a:lnTo>
                  <a:pt x="31327" y="0"/>
                </a:lnTo>
                <a:lnTo>
                  <a:pt x="19534" y="1291"/>
                </a:lnTo>
                <a:lnTo>
                  <a:pt x="11678" y="5323"/>
                </a:lnTo>
                <a:lnTo>
                  <a:pt x="3546" y="14438"/>
                </a:lnTo>
                <a:lnTo>
                  <a:pt x="0" y="25695"/>
                </a:lnTo>
                <a:lnTo>
                  <a:pt x="1302" y="37482"/>
                </a:lnTo>
                <a:lnTo>
                  <a:pt x="5353" y="45340"/>
                </a:lnTo>
                <a:lnTo>
                  <a:pt x="14457" y="53494"/>
                </a:lnTo>
                <a:lnTo>
                  <a:pt x="25714" y="57044"/>
                </a:lnTo>
                <a:lnTo>
                  <a:pt x="37507" y="55740"/>
                </a:lnTo>
                <a:lnTo>
                  <a:pt x="45358" y="51703"/>
                </a:lnTo>
                <a:lnTo>
                  <a:pt x="53498" y="42588"/>
                </a:lnTo>
                <a:lnTo>
                  <a:pt x="57043" y="31321"/>
                </a:lnTo>
                <a:lnTo>
                  <a:pt x="55745" y="19521"/>
                </a:lnTo>
                <a:lnTo>
                  <a:pt x="51721" y="11673"/>
                </a:lnTo>
                <a:close/>
              </a:path>
            </a:pathLst>
          </a:custGeom>
          <a:ln w="8978">
            <a:solidFill>
              <a:srgbClr val="EC299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8" name="object 548"/>
          <p:cNvSpPr/>
          <p:nvPr/>
        </p:nvSpPr>
        <p:spPr>
          <a:xfrm>
            <a:off x="5464732" y="9237501"/>
            <a:ext cx="57306" cy="57293"/>
          </a:xfrm>
          <a:custGeom>
            <a:avLst/>
            <a:gdLst/>
            <a:ahLst/>
            <a:cxnLst/>
            <a:rect l="l" t="t" r="r" b="b"/>
            <a:pathLst>
              <a:path w="57306" h="57293">
                <a:moveTo>
                  <a:pt x="55923" y="19797"/>
                </a:moveTo>
                <a:lnTo>
                  <a:pt x="49514" y="8980"/>
                </a:lnTo>
                <a:lnTo>
                  <a:pt x="39502" y="2112"/>
                </a:lnTo>
                <a:lnTo>
                  <a:pt x="27463" y="0"/>
                </a:lnTo>
                <a:lnTo>
                  <a:pt x="19779" y="1395"/>
                </a:lnTo>
                <a:lnTo>
                  <a:pt x="8969" y="7789"/>
                </a:lnTo>
                <a:lnTo>
                  <a:pt x="2106" y="17815"/>
                </a:lnTo>
                <a:lnTo>
                  <a:pt x="0" y="29880"/>
                </a:lnTo>
                <a:lnTo>
                  <a:pt x="1376" y="37501"/>
                </a:lnTo>
                <a:lnTo>
                  <a:pt x="7775" y="48316"/>
                </a:lnTo>
                <a:lnTo>
                  <a:pt x="17788" y="55182"/>
                </a:lnTo>
                <a:lnTo>
                  <a:pt x="29840" y="57293"/>
                </a:lnTo>
                <a:lnTo>
                  <a:pt x="37508" y="55903"/>
                </a:lnTo>
                <a:lnTo>
                  <a:pt x="48328" y="49501"/>
                </a:lnTo>
                <a:lnTo>
                  <a:pt x="55196" y="39482"/>
                </a:lnTo>
                <a:lnTo>
                  <a:pt x="57306" y="27432"/>
                </a:lnTo>
                <a:lnTo>
                  <a:pt x="55923" y="1979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9" name="object 549"/>
          <p:cNvSpPr/>
          <p:nvPr/>
        </p:nvSpPr>
        <p:spPr>
          <a:xfrm>
            <a:off x="5464732" y="9237501"/>
            <a:ext cx="57306" cy="57293"/>
          </a:xfrm>
          <a:custGeom>
            <a:avLst/>
            <a:gdLst/>
            <a:ahLst/>
            <a:cxnLst/>
            <a:rect l="l" t="t" r="r" b="b"/>
            <a:pathLst>
              <a:path w="57306" h="57293">
                <a:moveTo>
                  <a:pt x="55923" y="19797"/>
                </a:moveTo>
                <a:lnTo>
                  <a:pt x="49514" y="8980"/>
                </a:lnTo>
                <a:lnTo>
                  <a:pt x="39502" y="2112"/>
                </a:lnTo>
                <a:lnTo>
                  <a:pt x="27463" y="0"/>
                </a:lnTo>
                <a:lnTo>
                  <a:pt x="19779" y="1395"/>
                </a:lnTo>
                <a:lnTo>
                  <a:pt x="8969" y="7789"/>
                </a:lnTo>
                <a:lnTo>
                  <a:pt x="2106" y="17815"/>
                </a:lnTo>
                <a:lnTo>
                  <a:pt x="0" y="29880"/>
                </a:lnTo>
                <a:lnTo>
                  <a:pt x="1376" y="37501"/>
                </a:lnTo>
                <a:lnTo>
                  <a:pt x="7775" y="48316"/>
                </a:lnTo>
                <a:lnTo>
                  <a:pt x="17788" y="55182"/>
                </a:lnTo>
                <a:lnTo>
                  <a:pt x="29840" y="57293"/>
                </a:lnTo>
                <a:lnTo>
                  <a:pt x="37508" y="55903"/>
                </a:lnTo>
                <a:lnTo>
                  <a:pt x="48328" y="49501"/>
                </a:lnTo>
                <a:lnTo>
                  <a:pt x="55196" y="39482"/>
                </a:lnTo>
                <a:lnTo>
                  <a:pt x="57306" y="27432"/>
                </a:lnTo>
                <a:lnTo>
                  <a:pt x="55923" y="19797"/>
                </a:lnTo>
                <a:close/>
              </a:path>
            </a:pathLst>
          </a:custGeom>
          <a:ln w="8978">
            <a:solidFill>
              <a:srgbClr val="78BE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0" name="object 550"/>
          <p:cNvSpPr/>
          <p:nvPr/>
        </p:nvSpPr>
        <p:spPr>
          <a:xfrm>
            <a:off x="5451975" y="9029695"/>
            <a:ext cx="56880" cy="56870"/>
          </a:xfrm>
          <a:custGeom>
            <a:avLst/>
            <a:gdLst/>
            <a:ahLst/>
            <a:cxnLst/>
            <a:rect l="l" t="t" r="r" b="b"/>
            <a:pathLst>
              <a:path w="56880" h="56870">
                <a:moveTo>
                  <a:pt x="55707" y="37289"/>
                </a:moveTo>
                <a:lnTo>
                  <a:pt x="56880" y="24773"/>
                </a:lnTo>
                <a:lnTo>
                  <a:pt x="52804" y="13324"/>
                </a:lnTo>
                <a:lnTo>
                  <a:pt x="44289" y="4539"/>
                </a:lnTo>
                <a:lnTo>
                  <a:pt x="37304" y="1183"/>
                </a:lnTo>
                <a:lnTo>
                  <a:pt x="24787" y="0"/>
                </a:lnTo>
                <a:lnTo>
                  <a:pt x="13343" y="4064"/>
                </a:lnTo>
                <a:lnTo>
                  <a:pt x="4555" y="12570"/>
                </a:lnTo>
                <a:lnTo>
                  <a:pt x="1186" y="19560"/>
                </a:lnTo>
                <a:lnTo>
                  <a:pt x="0" y="32069"/>
                </a:lnTo>
                <a:lnTo>
                  <a:pt x="4065" y="43509"/>
                </a:lnTo>
                <a:lnTo>
                  <a:pt x="12564" y="52302"/>
                </a:lnTo>
                <a:lnTo>
                  <a:pt x="19575" y="55692"/>
                </a:lnTo>
                <a:lnTo>
                  <a:pt x="32092" y="56870"/>
                </a:lnTo>
                <a:lnTo>
                  <a:pt x="43540" y="52806"/>
                </a:lnTo>
                <a:lnTo>
                  <a:pt x="52332" y="44297"/>
                </a:lnTo>
                <a:lnTo>
                  <a:pt x="55707" y="3728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1" name="object 551"/>
          <p:cNvSpPr/>
          <p:nvPr/>
        </p:nvSpPr>
        <p:spPr>
          <a:xfrm>
            <a:off x="5451975" y="9029695"/>
            <a:ext cx="56880" cy="56870"/>
          </a:xfrm>
          <a:custGeom>
            <a:avLst/>
            <a:gdLst/>
            <a:ahLst/>
            <a:cxnLst/>
            <a:rect l="l" t="t" r="r" b="b"/>
            <a:pathLst>
              <a:path w="56880" h="56870">
                <a:moveTo>
                  <a:pt x="55707" y="37289"/>
                </a:moveTo>
                <a:lnTo>
                  <a:pt x="56880" y="24773"/>
                </a:lnTo>
                <a:lnTo>
                  <a:pt x="52804" y="13324"/>
                </a:lnTo>
                <a:lnTo>
                  <a:pt x="44289" y="4539"/>
                </a:lnTo>
                <a:lnTo>
                  <a:pt x="37304" y="1183"/>
                </a:lnTo>
                <a:lnTo>
                  <a:pt x="24787" y="0"/>
                </a:lnTo>
                <a:lnTo>
                  <a:pt x="13343" y="4064"/>
                </a:lnTo>
                <a:lnTo>
                  <a:pt x="4555" y="12570"/>
                </a:lnTo>
                <a:lnTo>
                  <a:pt x="1186" y="19560"/>
                </a:lnTo>
                <a:lnTo>
                  <a:pt x="0" y="32069"/>
                </a:lnTo>
                <a:lnTo>
                  <a:pt x="4065" y="43509"/>
                </a:lnTo>
                <a:lnTo>
                  <a:pt x="12564" y="52302"/>
                </a:lnTo>
                <a:lnTo>
                  <a:pt x="19575" y="55692"/>
                </a:lnTo>
                <a:lnTo>
                  <a:pt x="32092" y="56870"/>
                </a:lnTo>
                <a:lnTo>
                  <a:pt x="43540" y="52806"/>
                </a:lnTo>
                <a:lnTo>
                  <a:pt x="52332" y="44297"/>
                </a:lnTo>
                <a:lnTo>
                  <a:pt x="55707" y="37289"/>
                </a:lnTo>
                <a:close/>
              </a:path>
            </a:pathLst>
          </a:custGeom>
          <a:ln w="8978">
            <a:solidFill>
              <a:srgbClr val="564F9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2" name="object 552"/>
          <p:cNvSpPr/>
          <p:nvPr/>
        </p:nvSpPr>
        <p:spPr>
          <a:xfrm>
            <a:off x="5618081" y="8863214"/>
            <a:ext cx="57291" cy="57292"/>
          </a:xfrm>
          <a:custGeom>
            <a:avLst/>
            <a:gdLst/>
            <a:ahLst/>
            <a:cxnLst/>
            <a:rect l="l" t="t" r="r" b="b"/>
            <a:pathLst>
              <a:path w="57291" h="57292">
                <a:moveTo>
                  <a:pt x="37498" y="55910"/>
                </a:moveTo>
                <a:lnTo>
                  <a:pt x="48319" y="49500"/>
                </a:lnTo>
                <a:lnTo>
                  <a:pt x="55185" y="39470"/>
                </a:lnTo>
                <a:lnTo>
                  <a:pt x="57291" y="27416"/>
                </a:lnTo>
                <a:lnTo>
                  <a:pt x="55913" y="19804"/>
                </a:lnTo>
                <a:lnTo>
                  <a:pt x="49513" y="8981"/>
                </a:lnTo>
                <a:lnTo>
                  <a:pt x="39497" y="2111"/>
                </a:lnTo>
                <a:lnTo>
                  <a:pt x="27451" y="0"/>
                </a:lnTo>
                <a:lnTo>
                  <a:pt x="19794" y="1389"/>
                </a:lnTo>
                <a:lnTo>
                  <a:pt x="8983" y="7782"/>
                </a:lnTo>
                <a:lnTo>
                  <a:pt x="2112" y="17794"/>
                </a:lnTo>
                <a:lnTo>
                  <a:pt x="0" y="29840"/>
                </a:lnTo>
                <a:lnTo>
                  <a:pt x="1392" y="37495"/>
                </a:lnTo>
                <a:lnTo>
                  <a:pt x="7787" y="48309"/>
                </a:lnTo>
                <a:lnTo>
                  <a:pt x="17804" y="55179"/>
                </a:lnTo>
                <a:lnTo>
                  <a:pt x="29858" y="57292"/>
                </a:lnTo>
                <a:lnTo>
                  <a:pt x="37498" y="5591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3" name="object 553"/>
          <p:cNvSpPr/>
          <p:nvPr/>
        </p:nvSpPr>
        <p:spPr>
          <a:xfrm>
            <a:off x="5618081" y="8863214"/>
            <a:ext cx="57291" cy="57292"/>
          </a:xfrm>
          <a:custGeom>
            <a:avLst/>
            <a:gdLst/>
            <a:ahLst/>
            <a:cxnLst/>
            <a:rect l="l" t="t" r="r" b="b"/>
            <a:pathLst>
              <a:path w="57291" h="57292">
                <a:moveTo>
                  <a:pt x="37498" y="55910"/>
                </a:moveTo>
                <a:lnTo>
                  <a:pt x="48319" y="49500"/>
                </a:lnTo>
                <a:lnTo>
                  <a:pt x="55185" y="39470"/>
                </a:lnTo>
                <a:lnTo>
                  <a:pt x="57291" y="27416"/>
                </a:lnTo>
                <a:lnTo>
                  <a:pt x="55913" y="19804"/>
                </a:lnTo>
                <a:lnTo>
                  <a:pt x="49513" y="8981"/>
                </a:lnTo>
                <a:lnTo>
                  <a:pt x="39497" y="2111"/>
                </a:lnTo>
                <a:lnTo>
                  <a:pt x="27451" y="0"/>
                </a:lnTo>
                <a:lnTo>
                  <a:pt x="19794" y="1389"/>
                </a:lnTo>
                <a:lnTo>
                  <a:pt x="8983" y="7782"/>
                </a:lnTo>
                <a:lnTo>
                  <a:pt x="2112" y="17794"/>
                </a:lnTo>
                <a:lnTo>
                  <a:pt x="0" y="29840"/>
                </a:lnTo>
                <a:lnTo>
                  <a:pt x="1392" y="37495"/>
                </a:lnTo>
                <a:lnTo>
                  <a:pt x="7787" y="48309"/>
                </a:lnTo>
                <a:lnTo>
                  <a:pt x="17804" y="55179"/>
                </a:lnTo>
                <a:lnTo>
                  <a:pt x="29858" y="57292"/>
                </a:lnTo>
                <a:lnTo>
                  <a:pt x="37498" y="55910"/>
                </a:lnTo>
                <a:close/>
              </a:path>
            </a:pathLst>
          </a:custGeom>
          <a:ln w="8978">
            <a:solidFill>
              <a:srgbClr val="ECA0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4" name="object 554"/>
          <p:cNvSpPr/>
          <p:nvPr/>
        </p:nvSpPr>
        <p:spPr>
          <a:xfrm>
            <a:off x="5805591" y="8986322"/>
            <a:ext cx="36527" cy="36535"/>
          </a:xfrm>
          <a:custGeom>
            <a:avLst/>
            <a:gdLst/>
            <a:ahLst/>
            <a:cxnLst/>
            <a:rect l="l" t="t" r="r" b="b"/>
            <a:pathLst>
              <a:path w="36527" h="36535">
                <a:moveTo>
                  <a:pt x="7536" y="33051"/>
                </a:moveTo>
                <a:lnTo>
                  <a:pt x="18953" y="36535"/>
                </a:lnTo>
                <a:lnTo>
                  <a:pt x="29908" y="32346"/>
                </a:lnTo>
                <a:lnTo>
                  <a:pt x="33037" y="29000"/>
                </a:lnTo>
                <a:lnTo>
                  <a:pt x="36527" y="17567"/>
                </a:lnTo>
                <a:lnTo>
                  <a:pt x="32350" y="6609"/>
                </a:lnTo>
                <a:lnTo>
                  <a:pt x="29011" y="3485"/>
                </a:lnTo>
                <a:lnTo>
                  <a:pt x="17586" y="0"/>
                </a:lnTo>
                <a:lnTo>
                  <a:pt x="6619" y="4165"/>
                </a:lnTo>
                <a:lnTo>
                  <a:pt x="3472" y="7511"/>
                </a:lnTo>
                <a:lnTo>
                  <a:pt x="0" y="18940"/>
                </a:lnTo>
                <a:lnTo>
                  <a:pt x="4179" y="29908"/>
                </a:lnTo>
                <a:lnTo>
                  <a:pt x="7536" y="3305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5" name="object 555"/>
          <p:cNvSpPr/>
          <p:nvPr/>
        </p:nvSpPr>
        <p:spPr>
          <a:xfrm>
            <a:off x="5805591" y="8986322"/>
            <a:ext cx="36527" cy="36535"/>
          </a:xfrm>
          <a:custGeom>
            <a:avLst/>
            <a:gdLst/>
            <a:ahLst/>
            <a:cxnLst/>
            <a:rect l="l" t="t" r="r" b="b"/>
            <a:pathLst>
              <a:path w="36527" h="36535">
                <a:moveTo>
                  <a:pt x="7536" y="33051"/>
                </a:moveTo>
                <a:lnTo>
                  <a:pt x="18953" y="36535"/>
                </a:lnTo>
                <a:lnTo>
                  <a:pt x="29908" y="32346"/>
                </a:lnTo>
                <a:lnTo>
                  <a:pt x="33037" y="29000"/>
                </a:lnTo>
                <a:lnTo>
                  <a:pt x="36527" y="17567"/>
                </a:lnTo>
                <a:lnTo>
                  <a:pt x="32350" y="6609"/>
                </a:lnTo>
                <a:lnTo>
                  <a:pt x="29011" y="3485"/>
                </a:lnTo>
                <a:lnTo>
                  <a:pt x="17586" y="0"/>
                </a:lnTo>
                <a:lnTo>
                  <a:pt x="6619" y="4165"/>
                </a:lnTo>
                <a:lnTo>
                  <a:pt x="3472" y="7511"/>
                </a:lnTo>
                <a:lnTo>
                  <a:pt x="0" y="18940"/>
                </a:lnTo>
                <a:lnTo>
                  <a:pt x="4179" y="29908"/>
                </a:lnTo>
                <a:lnTo>
                  <a:pt x="7536" y="33051"/>
                </a:lnTo>
                <a:close/>
              </a:path>
            </a:pathLst>
          </a:custGeom>
          <a:ln w="4483">
            <a:solidFill>
              <a:srgbClr val="EC60A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6" name="object 556"/>
          <p:cNvSpPr/>
          <p:nvPr/>
        </p:nvSpPr>
        <p:spPr>
          <a:xfrm>
            <a:off x="5873650" y="9119924"/>
            <a:ext cx="36563" cy="36537"/>
          </a:xfrm>
          <a:custGeom>
            <a:avLst/>
            <a:gdLst/>
            <a:ahLst/>
            <a:cxnLst/>
            <a:rect l="l" t="t" r="r" b="b"/>
            <a:pathLst>
              <a:path w="36563" h="36537">
                <a:moveTo>
                  <a:pt x="0" y="18262"/>
                </a:moveTo>
                <a:lnTo>
                  <a:pt x="5190" y="31026"/>
                </a:lnTo>
                <a:lnTo>
                  <a:pt x="17752" y="36531"/>
                </a:lnTo>
                <a:lnTo>
                  <a:pt x="18249" y="36537"/>
                </a:lnTo>
                <a:lnTo>
                  <a:pt x="31009" y="31370"/>
                </a:lnTo>
                <a:lnTo>
                  <a:pt x="36555" y="18814"/>
                </a:lnTo>
                <a:lnTo>
                  <a:pt x="36563" y="18262"/>
                </a:lnTo>
                <a:lnTo>
                  <a:pt x="31369" y="5528"/>
                </a:lnTo>
                <a:lnTo>
                  <a:pt x="18790" y="7"/>
                </a:lnTo>
                <a:lnTo>
                  <a:pt x="18249" y="0"/>
                </a:lnTo>
                <a:lnTo>
                  <a:pt x="5514" y="5190"/>
                </a:lnTo>
                <a:lnTo>
                  <a:pt x="6" y="17774"/>
                </a:lnTo>
                <a:lnTo>
                  <a:pt x="0" y="1826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7" name="object 557"/>
          <p:cNvSpPr/>
          <p:nvPr/>
        </p:nvSpPr>
        <p:spPr>
          <a:xfrm>
            <a:off x="5873650" y="9119924"/>
            <a:ext cx="36563" cy="36537"/>
          </a:xfrm>
          <a:custGeom>
            <a:avLst/>
            <a:gdLst/>
            <a:ahLst/>
            <a:cxnLst/>
            <a:rect l="l" t="t" r="r" b="b"/>
            <a:pathLst>
              <a:path w="36563" h="36537">
                <a:moveTo>
                  <a:pt x="0" y="18262"/>
                </a:moveTo>
                <a:lnTo>
                  <a:pt x="5190" y="31026"/>
                </a:lnTo>
                <a:lnTo>
                  <a:pt x="17752" y="36531"/>
                </a:lnTo>
                <a:lnTo>
                  <a:pt x="18249" y="36537"/>
                </a:lnTo>
                <a:lnTo>
                  <a:pt x="31009" y="31370"/>
                </a:lnTo>
                <a:lnTo>
                  <a:pt x="36555" y="18814"/>
                </a:lnTo>
                <a:lnTo>
                  <a:pt x="36563" y="18262"/>
                </a:lnTo>
                <a:lnTo>
                  <a:pt x="31369" y="5528"/>
                </a:lnTo>
                <a:lnTo>
                  <a:pt x="18790" y="7"/>
                </a:lnTo>
                <a:lnTo>
                  <a:pt x="18249" y="0"/>
                </a:lnTo>
                <a:lnTo>
                  <a:pt x="5514" y="5190"/>
                </a:lnTo>
                <a:lnTo>
                  <a:pt x="6" y="17774"/>
                </a:lnTo>
                <a:lnTo>
                  <a:pt x="0" y="18262"/>
                </a:lnTo>
                <a:close/>
              </a:path>
            </a:pathLst>
          </a:custGeom>
          <a:ln w="4483">
            <a:solidFill>
              <a:srgbClr val="564F9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8" name="object 558"/>
          <p:cNvSpPr/>
          <p:nvPr/>
        </p:nvSpPr>
        <p:spPr>
          <a:xfrm>
            <a:off x="5775473" y="9216195"/>
            <a:ext cx="34747" cy="34772"/>
          </a:xfrm>
          <a:custGeom>
            <a:avLst/>
            <a:gdLst/>
            <a:ahLst/>
            <a:cxnLst/>
            <a:rect l="l" t="t" r="r" b="b"/>
            <a:pathLst>
              <a:path w="34747" h="34772">
                <a:moveTo>
                  <a:pt x="0" y="11760"/>
                </a:moveTo>
                <a:lnTo>
                  <a:pt x="347" y="24023"/>
                </a:lnTo>
                <a:lnTo>
                  <a:pt x="8211" y="33203"/>
                </a:lnTo>
                <a:lnTo>
                  <a:pt x="11734" y="34772"/>
                </a:lnTo>
                <a:lnTo>
                  <a:pt x="24001" y="34429"/>
                </a:lnTo>
                <a:lnTo>
                  <a:pt x="33181" y="26567"/>
                </a:lnTo>
                <a:lnTo>
                  <a:pt x="34747" y="23050"/>
                </a:lnTo>
                <a:lnTo>
                  <a:pt x="34408" y="10777"/>
                </a:lnTo>
                <a:lnTo>
                  <a:pt x="26561" y="1583"/>
                </a:lnTo>
                <a:lnTo>
                  <a:pt x="23012" y="0"/>
                </a:lnTo>
                <a:lnTo>
                  <a:pt x="10752" y="342"/>
                </a:lnTo>
                <a:lnTo>
                  <a:pt x="1569" y="8212"/>
                </a:lnTo>
                <a:lnTo>
                  <a:pt x="0" y="1176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9" name="object 559"/>
          <p:cNvSpPr/>
          <p:nvPr/>
        </p:nvSpPr>
        <p:spPr>
          <a:xfrm>
            <a:off x="5775473" y="9216195"/>
            <a:ext cx="34747" cy="34772"/>
          </a:xfrm>
          <a:custGeom>
            <a:avLst/>
            <a:gdLst/>
            <a:ahLst/>
            <a:cxnLst/>
            <a:rect l="l" t="t" r="r" b="b"/>
            <a:pathLst>
              <a:path w="34747" h="34772">
                <a:moveTo>
                  <a:pt x="0" y="11760"/>
                </a:moveTo>
                <a:lnTo>
                  <a:pt x="347" y="24023"/>
                </a:lnTo>
                <a:lnTo>
                  <a:pt x="8211" y="33203"/>
                </a:lnTo>
                <a:lnTo>
                  <a:pt x="11734" y="34772"/>
                </a:lnTo>
                <a:lnTo>
                  <a:pt x="24001" y="34429"/>
                </a:lnTo>
                <a:lnTo>
                  <a:pt x="33181" y="26567"/>
                </a:lnTo>
                <a:lnTo>
                  <a:pt x="34747" y="23050"/>
                </a:lnTo>
                <a:lnTo>
                  <a:pt x="34408" y="10777"/>
                </a:lnTo>
                <a:lnTo>
                  <a:pt x="26561" y="1583"/>
                </a:lnTo>
                <a:lnTo>
                  <a:pt x="23012" y="0"/>
                </a:lnTo>
                <a:lnTo>
                  <a:pt x="10752" y="342"/>
                </a:lnTo>
                <a:lnTo>
                  <a:pt x="1569" y="8212"/>
                </a:lnTo>
                <a:lnTo>
                  <a:pt x="0" y="11760"/>
                </a:lnTo>
                <a:close/>
              </a:path>
            </a:pathLst>
          </a:custGeom>
          <a:ln w="4483">
            <a:solidFill>
              <a:srgbClr val="00AB4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0" name="object 560"/>
          <p:cNvSpPr/>
          <p:nvPr/>
        </p:nvSpPr>
        <p:spPr>
          <a:xfrm>
            <a:off x="5623847" y="9069510"/>
            <a:ext cx="36521" cy="36541"/>
          </a:xfrm>
          <a:custGeom>
            <a:avLst/>
            <a:gdLst/>
            <a:ahLst/>
            <a:cxnLst/>
            <a:rect l="l" t="t" r="r" b="b"/>
            <a:pathLst>
              <a:path w="36521" h="36541">
                <a:moveTo>
                  <a:pt x="3480" y="7508"/>
                </a:moveTo>
                <a:lnTo>
                  <a:pt x="0" y="18943"/>
                </a:lnTo>
                <a:lnTo>
                  <a:pt x="4167" y="29903"/>
                </a:lnTo>
                <a:lnTo>
                  <a:pt x="7531" y="33060"/>
                </a:lnTo>
                <a:lnTo>
                  <a:pt x="18948" y="36541"/>
                </a:lnTo>
                <a:lnTo>
                  <a:pt x="29914" y="32359"/>
                </a:lnTo>
                <a:lnTo>
                  <a:pt x="33058" y="28996"/>
                </a:lnTo>
                <a:lnTo>
                  <a:pt x="36521" y="17568"/>
                </a:lnTo>
                <a:lnTo>
                  <a:pt x="32333" y="6597"/>
                </a:lnTo>
                <a:lnTo>
                  <a:pt x="28994" y="3469"/>
                </a:lnTo>
                <a:lnTo>
                  <a:pt x="17565" y="0"/>
                </a:lnTo>
                <a:lnTo>
                  <a:pt x="6592" y="4184"/>
                </a:lnTo>
                <a:lnTo>
                  <a:pt x="3480" y="7508"/>
                </a:lnTo>
                <a:close/>
              </a:path>
            </a:pathLst>
          </a:custGeom>
          <a:ln w="4483">
            <a:solidFill>
              <a:srgbClr val="3A75B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1" name="object 561"/>
          <p:cNvSpPr/>
          <p:nvPr/>
        </p:nvSpPr>
        <p:spPr>
          <a:xfrm>
            <a:off x="5851135" y="9254200"/>
            <a:ext cx="35171" cy="35168"/>
          </a:xfrm>
          <a:custGeom>
            <a:avLst/>
            <a:gdLst/>
            <a:ahLst/>
            <a:cxnLst/>
            <a:rect l="l" t="t" r="r" b="b"/>
            <a:pathLst>
              <a:path w="35171" h="35168">
                <a:moveTo>
                  <a:pt x="6838" y="2788"/>
                </a:moveTo>
                <a:lnTo>
                  <a:pt x="0" y="12583"/>
                </a:lnTo>
                <a:lnTo>
                  <a:pt x="574" y="24294"/>
                </a:lnTo>
                <a:lnTo>
                  <a:pt x="2799" y="28340"/>
                </a:lnTo>
                <a:lnTo>
                  <a:pt x="12590" y="35168"/>
                </a:lnTo>
                <a:lnTo>
                  <a:pt x="24314" y="34587"/>
                </a:lnTo>
                <a:lnTo>
                  <a:pt x="28326" y="32379"/>
                </a:lnTo>
                <a:lnTo>
                  <a:pt x="35171" y="22573"/>
                </a:lnTo>
                <a:lnTo>
                  <a:pt x="34587" y="10864"/>
                </a:lnTo>
                <a:lnTo>
                  <a:pt x="32365" y="6839"/>
                </a:lnTo>
                <a:lnTo>
                  <a:pt x="22568" y="0"/>
                </a:lnTo>
                <a:lnTo>
                  <a:pt x="10840" y="585"/>
                </a:lnTo>
                <a:lnTo>
                  <a:pt x="6838" y="2788"/>
                </a:lnTo>
                <a:close/>
              </a:path>
            </a:pathLst>
          </a:custGeom>
          <a:ln w="4483">
            <a:solidFill>
              <a:srgbClr val="EF862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2" name="object 562"/>
          <p:cNvSpPr/>
          <p:nvPr/>
        </p:nvSpPr>
        <p:spPr>
          <a:xfrm>
            <a:off x="5757007" y="9132031"/>
            <a:ext cx="36386" cy="36363"/>
          </a:xfrm>
          <a:custGeom>
            <a:avLst/>
            <a:gdLst/>
            <a:ahLst/>
            <a:cxnLst/>
            <a:rect l="l" t="t" r="r" b="b"/>
            <a:pathLst>
              <a:path w="36386" h="36363">
                <a:moveTo>
                  <a:pt x="12538" y="810"/>
                </a:moveTo>
                <a:lnTo>
                  <a:pt x="2808" y="8301"/>
                </a:lnTo>
                <a:lnTo>
                  <a:pt x="0" y="20058"/>
                </a:lnTo>
                <a:lnTo>
                  <a:pt x="803" y="23822"/>
                </a:lnTo>
                <a:lnTo>
                  <a:pt x="8310" y="33551"/>
                </a:lnTo>
                <a:lnTo>
                  <a:pt x="20072" y="36363"/>
                </a:lnTo>
                <a:lnTo>
                  <a:pt x="23828" y="35570"/>
                </a:lnTo>
                <a:lnTo>
                  <a:pt x="33562" y="28068"/>
                </a:lnTo>
                <a:lnTo>
                  <a:pt x="36386" y="16333"/>
                </a:lnTo>
                <a:lnTo>
                  <a:pt x="35575" y="12532"/>
                </a:lnTo>
                <a:lnTo>
                  <a:pt x="28080" y="2810"/>
                </a:lnTo>
                <a:lnTo>
                  <a:pt x="16337" y="0"/>
                </a:lnTo>
                <a:lnTo>
                  <a:pt x="12538" y="810"/>
                </a:lnTo>
                <a:close/>
              </a:path>
            </a:pathLst>
          </a:custGeom>
          <a:ln w="4483">
            <a:solidFill>
              <a:srgbClr val="C6332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3" name="object 563"/>
          <p:cNvSpPr/>
          <p:nvPr/>
        </p:nvSpPr>
        <p:spPr>
          <a:xfrm>
            <a:off x="5708506" y="9285030"/>
            <a:ext cx="36550" cy="36576"/>
          </a:xfrm>
          <a:custGeom>
            <a:avLst/>
            <a:gdLst/>
            <a:ahLst/>
            <a:cxnLst/>
            <a:rect l="l" t="t" r="r" b="b"/>
            <a:pathLst>
              <a:path w="36550" h="36575">
                <a:moveTo>
                  <a:pt x="18275" y="0"/>
                </a:moveTo>
                <a:lnTo>
                  <a:pt x="5526" y="5189"/>
                </a:lnTo>
                <a:lnTo>
                  <a:pt x="7" y="17758"/>
                </a:lnTo>
                <a:lnTo>
                  <a:pt x="0" y="18288"/>
                </a:lnTo>
                <a:lnTo>
                  <a:pt x="5178" y="31032"/>
                </a:lnTo>
                <a:lnTo>
                  <a:pt x="17745" y="36568"/>
                </a:lnTo>
                <a:lnTo>
                  <a:pt x="18275" y="36576"/>
                </a:lnTo>
                <a:lnTo>
                  <a:pt x="31018" y="31391"/>
                </a:lnTo>
                <a:lnTo>
                  <a:pt x="36543" y="18818"/>
                </a:lnTo>
                <a:lnTo>
                  <a:pt x="36550" y="18288"/>
                </a:lnTo>
                <a:lnTo>
                  <a:pt x="31367" y="5538"/>
                </a:lnTo>
                <a:lnTo>
                  <a:pt x="18804" y="7"/>
                </a:lnTo>
                <a:lnTo>
                  <a:pt x="18275" y="0"/>
                </a:lnTo>
                <a:close/>
              </a:path>
            </a:pathLst>
          </a:custGeom>
          <a:ln w="4483">
            <a:solidFill>
              <a:srgbClr val="F9DB2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4" name="object 564"/>
          <p:cNvSpPr/>
          <p:nvPr/>
        </p:nvSpPr>
        <p:spPr>
          <a:xfrm>
            <a:off x="5658364" y="9277850"/>
            <a:ext cx="34772" cy="34759"/>
          </a:xfrm>
          <a:custGeom>
            <a:avLst/>
            <a:gdLst/>
            <a:ahLst/>
            <a:cxnLst/>
            <a:rect l="l" t="t" r="r" b="b"/>
            <a:pathLst>
              <a:path w="34772" h="34759">
                <a:moveTo>
                  <a:pt x="23025" y="0"/>
                </a:moveTo>
                <a:lnTo>
                  <a:pt x="10758" y="349"/>
                </a:lnTo>
                <a:lnTo>
                  <a:pt x="1571" y="8212"/>
                </a:lnTo>
                <a:lnTo>
                  <a:pt x="0" y="11734"/>
                </a:lnTo>
                <a:lnTo>
                  <a:pt x="341" y="24003"/>
                </a:lnTo>
                <a:lnTo>
                  <a:pt x="8200" y="33189"/>
                </a:lnTo>
                <a:lnTo>
                  <a:pt x="11734" y="34759"/>
                </a:lnTo>
                <a:lnTo>
                  <a:pt x="24010" y="34415"/>
                </a:lnTo>
                <a:lnTo>
                  <a:pt x="33197" y="26563"/>
                </a:lnTo>
                <a:lnTo>
                  <a:pt x="34772" y="23025"/>
                </a:lnTo>
                <a:lnTo>
                  <a:pt x="34427" y="10749"/>
                </a:lnTo>
                <a:lnTo>
                  <a:pt x="26565" y="1569"/>
                </a:lnTo>
                <a:lnTo>
                  <a:pt x="230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5" name="object 565"/>
          <p:cNvSpPr/>
          <p:nvPr/>
        </p:nvSpPr>
        <p:spPr>
          <a:xfrm>
            <a:off x="5658364" y="9277850"/>
            <a:ext cx="34772" cy="34759"/>
          </a:xfrm>
          <a:custGeom>
            <a:avLst/>
            <a:gdLst/>
            <a:ahLst/>
            <a:cxnLst/>
            <a:rect l="l" t="t" r="r" b="b"/>
            <a:pathLst>
              <a:path w="34772" h="34759">
                <a:moveTo>
                  <a:pt x="23025" y="0"/>
                </a:moveTo>
                <a:lnTo>
                  <a:pt x="10758" y="349"/>
                </a:lnTo>
                <a:lnTo>
                  <a:pt x="1571" y="8212"/>
                </a:lnTo>
                <a:lnTo>
                  <a:pt x="0" y="11734"/>
                </a:lnTo>
                <a:lnTo>
                  <a:pt x="341" y="24003"/>
                </a:lnTo>
                <a:lnTo>
                  <a:pt x="8200" y="33189"/>
                </a:lnTo>
                <a:lnTo>
                  <a:pt x="11734" y="34759"/>
                </a:lnTo>
                <a:lnTo>
                  <a:pt x="24010" y="34415"/>
                </a:lnTo>
                <a:lnTo>
                  <a:pt x="33197" y="26563"/>
                </a:lnTo>
                <a:lnTo>
                  <a:pt x="34772" y="23025"/>
                </a:lnTo>
                <a:lnTo>
                  <a:pt x="34427" y="10749"/>
                </a:lnTo>
                <a:lnTo>
                  <a:pt x="26565" y="1569"/>
                </a:lnTo>
                <a:lnTo>
                  <a:pt x="23025" y="0"/>
                </a:lnTo>
                <a:close/>
              </a:path>
            </a:pathLst>
          </a:custGeom>
          <a:ln w="4483">
            <a:solidFill>
              <a:srgbClr val="00A89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6" name="object 566"/>
          <p:cNvSpPr/>
          <p:nvPr/>
        </p:nvSpPr>
        <p:spPr>
          <a:xfrm>
            <a:off x="5575605" y="9217657"/>
            <a:ext cx="35167" cy="35145"/>
          </a:xfrm>
          <a:custGeom>
            <a:avLst/>
            <a:gdLst/>
            <a:ahLst/>
            <a:cxnLst/>
            <a:rect l="l" t="t" r="r" b="b"/>
            <a:pathLst>
              <a:path w="35167" h="35145">
                <a:moveTo>
                  <a:pt x="32374" y="6837"/>
                </a:moveTo>
                <a:lnTo>
                  <a:pt x="22587" y="0"/>
                </a:lnTo>
                <a:lnTo>
                  <a:pt x="10877" y="583"/>
                </a:lnTo>
                <a:lnTo>
                  <a:pt x="6834" y="2811"/>
                </a:lnTo>
                <a:lnTo>
                  <a:pt x="0" y="12603"/>
                </a:lnTo>
                <a:lnTo>
                  <a:pt x="602" y="24322"/>
                </a:lnTo>
                <a:lnTo>
                  <a:pt x="2808" y="28300"/>
                </a:lnTo>
                <a:lnTo>
                  <a:pt x="12598" y="35145"/>
                </a:lnTo>
                <a:lnTo>
                  <a:pt x="24320" y="34565"/>
                </a:lnTo>
                <a:lnTo>
                  <a:pt x="28322" y="32364"/>
                </a:lnTo>
                <a:lnTo>
                  <a:pt x="35167" y="22582"/>
                </a:lnTo>
                <a:lnTo>
                  <a:pt x="34593" y="10864"/>
                </a:lnTo>
                <a:lnTo>
                  <a:pt x="32374" y="683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7" name="object 567"/>
          <p:cNvSpPr/>
          <p:nvPr/>
        </p:nvSpPr>
        <p:spPr>
          <a:xfrm>
            <a:off x="5575605" y="9217657"/>
            <a:ext cx="35167" cy="35145"/>
          </a:xfrm>
          <a:custGeom>
            <a:avLst/>
            <a:gdLst/>
            <a:ahLst/>
            <a:cxnLst/>
            <a:rect l="l" t="t" r="r" b="b"/>
            <a:pathLst>
              <a:path w="35167" h="35145">
                <a:moveTo>
                  <a:pt x="32374" y="6837"/>
                </a:moveTo>
                <a:lnTo>
                  <a:pt x="22587" y="0"/>
                </a:lnTo>
                <a:lnTo>
                  <a:pt x="10877" y="583"/>
                </a:lnTo>
                <a:lnTo>
                  <a:pt x="6834" y="2811"/>
                </a:lnTo>
                <a:lnTo>
                  <a:pt x="0" y="12603"/>
                </a:lnTo>
                <a:lnTo>
                  <a:pt x="602" y="24322"/>
                </a:lnTo>
                <a:lnTo>
                  <a:pt x="2808" y="28300"/>
                </a:lnTo>
                <a:lnTo>
                  <a:pt x="12598" y="35145"/>
                </a:lnTo>
                <a:lnTo>
                  <a:pt x="24320" y="34565"/>
                </a:lnTo>
                <a:lnTo>
                  <a:pt x="28322" y="32364"/>
                </a:lnTo>
                <a:lnTo>
                  <a:pt x="35167" y="22582"/>
                </a:lnTo>
                <a:lnTo>
                  <a:pt x="34593" y="10864"/>
                </a:lnTo>
                <a:lnTo>
                  <a:pt x="32374" y="6837"/>
                </a:lnTo>
                <a:close/>
              </a:path>
            </a:pathLst>
          </a:custGeom>
          <a:ln w="4483">
            <a:solidFill>
              <a:srgbClr val="EC299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8" name="object 568"/>
          <p:cNvSpPr/>
          <p:nvPr/>
        </p:nvSpPr>
        <p:spPr>
          <a:xfrm>
            <a:off x="5530620" y="9117154"/>
            <a:ext cx="36353" cy="36390"/>
          </a:xfrm>
          <a:custGeom>
            <a:avLst/>
            <a:gdLst/>
            <a:ahLst/>
            <a:cxnLst/>
            <a:rect l="l" t="t" r="r" b="b"/>
            <a:pathLst>
              <a:path w="36353" h="36390">
                <a:moveTo>
                  <a:pt x="35550" y="12574"/>
                </a:moveTo>
                <a:lnTo>
                  <a:pt x="28066" y="2829"/>
                </a:lnTo>
                <a:lnTo>
                  <a:pt x="16313" y="0"/>
                </a:lnTo>
                <a:lnTo>
                  <a:pt x="12513" y="801"/>
                </a:lnTo>
                <a:lnTo>
                  <a:pt x="2805" y="8308"/>
                </a:lnTo>
                <a:lnTo>
                  <a:pt x="0" y="20063"/>
                </a:lnTo>
                <a:lnTo>
                  <a:pt x="803" y="23839"/>
                </a:lnTo>
                <a:lnTo>
                  <a:pt x="8286" y="33569"/>
                </a:lnTo>
                <a:lnTo>
                  <a:pt x="20037" y="36390"/>
                </a:lnTo>
                <a:lnTo>
                  <a:pt x="23828" y="35586"/>
                </a:lnTo>
                <a:lnTo>
                  <a:pt x="33549" y="28080"/>
                </a:lnTo>
                <a:lnTo>
                  <a:pt x="36353" y="16333"/>
                </a:lnTo>
                <a:lnTo>
                  <a:pt x="35550" y="1257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9" name="object 569"/>
          <p:cNvSpPr/>
          <p:nvPr/>
        </p:nvSpPr>
        <p:spPr>
          <a:xfrm>
            <a:off x="5530620" y="9117154"/>
            <a:ext cx="36353" cy="36390"/>
          </a:xfrm>
          <a:custGeom>
            <a:avLst/>
            <a:gdLst/>
            <a:ahLst/>
            <a:cxnLst/>
            <a:rect l="l" t="t" r="r" b="b"/>
            <a:pathLst>
              <a:path w="36353" h="36390">
                <a:moveTo>
                  <a:pt x="35550" y="12574"/>
                </a:moveTo>
                <a:lnTo>
                  <a:pt x="28066" y="2829"/>
                </a:lnTo>
                <a:lnTo>
                  <a:pt x="16313" y="0"/>
                </a:lnTo>
                <a:lnTo>
                  <a:pt x="12513" y="801"/>
                </a:lnTo>
                <a:lnTo>
                  <a:pt x="2805" y="8308"/>
                </a:lnTo>
                <a:lnTo>
                  <a:pt x="0" y="20063"/>
                </a:lnTo>
                <a:lnTo>
                  <a:pt x="803" y="23839"/>
                </a:lnTo>
                <a:lnTo>
                  <a:pt x="8286" y="33569"/>
                </a:lnTo>
                <a:lnTo>
                  <a:pt x="20037" y="36390"/>
                </a:lnTo>
                <a:lnTo>
                  <a:pt x="23828" y="35586"/>
                </a:lnTo>
                <a:lnTo>
                  <a:pt x="33549" y="28080"/>
                </a:lnTo>
                <a:lnTo>
                  <a:pt x="36353" y="16333"/>
                </a:lnTo>
                <a:lnTo>
                  <a:pt x="35550" y="12574"/>
                </a:lnTo>
                <a:close/>
              </a:path>
            </a:pathLst>
          </a:custGeom>
          <a:ln w="4483">
            <a:solidFill>
              <a:srgbClr val="78BE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0" name="object 570"/>
          <p:cNvSpPr/>
          <p:nvPr/>
        </p:nvSpPr>
        <p:spPr>
          <a:xfrm>
            <a:off x="5746563" y="9055073"/>
            <a:ext cx="36550" cy="36525"/>
          </a:xfrm>
          <a:custGeom>
            <a:avLst/>
            <a:gdLst/>
            <a:ahLst/>
            <a:cxnLst/>
            <a:rect l="l" t="t" r="r" b="b"/>
            <a:pathLst>
              <a:path w="36550" h="36525">
                <a:moveTo>
                  <a:pt x="36550" y="18262"/>
                </a:moveTo>
                <a:lnTo>
                  <a:pt x="31360" y="5518"/>
                </a:lnTo>
                <a:lnTo>
                  <a:pt x="18784" y="6"/>
                </a:lnTo>
                <a:lnTo>
                  <a:pt x="18275" y="0"/>
                </a:lnTo>
                <a:lnTo>
                  <a:pt x="5526" y="5167"/>
                </a:lnTo>
                <a:lnTo>
                  <a:pt x="7" y="17732"/>
                </a:lnTo>
                <a:lnTo>
                  <a:pt x="0" y="18262"/>
                </a:lnTo>
                <a:lnTo>
                  <a:pt x="5185" y="31006"/>
                </a:lnTo>
                <a:lnTo>
                  <a:pt x="17765" y="36518"/>
                </a:lnTo>
                <a:lnTo>
                  <a:pt x="18275" y="36525"/>
                </a:lnTo>
                <a:lnTo>
                  <a:pt x="31025" y="31341"/>
                </a:lnTo>
                <a:lnTo>
                  <a:pt x="36543" y="18771"/>
                </a:lnTo>
                <a:lnTo>
                  <a:pt x="36550" y="1826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1" name="object 571"/>
          <p:cNvSpPr/>
          <p:nvPr/>
        </p:nvSpPr>
        <p:spPr>
          <a:xfrm>
            <a:off x="5746563" y="9055073"/>
            <a:ext cx="36550" cy="36525"/>
          </a:xfrm>
          <a:custGeom>
            <a:avLst/>
            <a:gdLst/>
            <a:ahLst/>
            <a:cxnLst/>
            <a:rect l="l" t="t" r="r" b="b"/>
            <a:pathLst>
              <a:path w="36550" h="36525">
                <a:moveTo>
                  <a:pt x="36550" y="18262"/>
                </a:moveTo>
                <a:lnTo>
                  <a:pt x="31360" y="5518"/>
                </a:lnTo>
                <a:lnTo>
                  <a:pt x="18784" y="6"/>
                </a:lnTo>
                <a:lnTo>
                  <a:pt x="18275" y="0"/>
                </a:lnTo>
                <a:lnTo>
                  <a:pt x="5526" y="5167"/>
                </a:lnTo>
                <a:lnTo>
                  <a:pt x="7" y="17732"/>
                </a:lnTo>
                <a:lnTo>
                  <a:pt x="0" y="18262"/>
                </a:lnTo>
                <a:lnTo>
                  <a:pt x="5185" y="31006"/>
                </a:lnTo>
                <a:lnTo>
                  <a:pt x="17765" y="36518"/>
                </a:lnTo>
                <a:lnTo>
                  <a:pt x="18275" y="36525"/>
                </a:lnTo>
                <a:lnTo>
                  <a:pt x="31025" y="31341"/>
                </a:lnTo>
                <a:lnTo>
                  <a:pt x="36543" y="18771"/>
                </a:lnTo>
                <a:lnTo>
                  <a:pt x="36550" y="18262"/>
                </a:lnTo>
                <a:close/>
              </a:path>
            </a:pathLst>
          </a:custGeom>
          <a:ln w="4483">
            <a:solidFill>
              <a:srgbClr val="EC6F4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2" name="object 572"/>
          <p:cNvSpPr/>
          <p:nvPr/>
        </p:nvSpPr>
        <p:spPr>
          <a:xfrm>
            <a:off x="5657582" y="8962962"/>
            <a:ext cx="36378" cy="36356"/>
          </a:xfrm>
          <a:custGeom>
            <a:avLst/>
            <a:gdLst/>
            <a:ahLst/>
            <a:cxnLst/>
            <a:rect l="l" t="t" r="r" b="b"/>
            <a:pathLst>
              <a:path w="36378" h="36356">
                <a:moveTo>
                  <a:pt x="23843" y="35562"/>
                </a:moveTo>
                <a:lnTo>
                  <a:pt x="33572" y="28061"/>
                </a:lnTo>
                <a:lnTo>
                  <a:pt x="36378" y="16297"/>
                </a:lnTo>
                <a:lnTo>
                  <a:pt x="35578" y="12524"/>
                </a:lnTo>
                <a:lnTo>
                  <a:pt x="28082" y="2804"/>
                </a:lnTo>
                <a:lnTo>
                  <a:pt x="16326" y="0"/>
                </a:lnTo>
                <a:lnTo>
                  <a:pt x="12565" y="802"/>
                </a:lnTo>
                <a:lnTo>
                  <a:pt x="2821" y="8282"/>
                </a:lnTo>
                <a:lnTo>
                  <a:pt x="0" y="20029"/>
                </a:lnTo>
                <a:lnTo>
                  <a:pt x="805" y="23827"/>
                </a:lnTo>
                <a:lnTo>
                  <a:pt x="8318" y="33540"/>
                </a:lnTo>
                <a:lnTo>
                  <a:pt x="20081" y="36356"/>
                </a:lnTo>
                <a:lnTo>
                  <a:pt x="23843" y="3556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3" name="object 573"/>
          <p:cNvSpPr/>
          <p:nvPr/>
        </p:nvSpPr>
        <p:spPr>
          <a:xfrm>
            <a:off x="5657582" y="8962962"/>
            <a:ext cx="36378" cy="36356"/>
          </a:xfrm>
          <a:custGeom>
            <a:avLst/>
            <a:gdLst/>
            <a:ahLst/>
            <a:cxnLst/>
            <a:rect l="l" t="t" r="r" b="b"/>
            <a:pathLst>
              <a:path w="36378" h="36356">
                <a:moveTo>
                  <a:pt x="23843" y="35562"/>
                </a:moveTo>
                <a:lnTo>
                  <a:pt x="33572" y="28061"/>
                </a:lnTo>
                <a:lnTo>
                  <a:pt x="36378" y="16297"/>
                </a:lnTo>
                <a:lnTo>
                  <a:pt x="35578" y="12524"/>
                </a:lnTo>
                <a:lnTo>
                  <a:pt x="28082" y="2804"/>
                </a:lnTo>
                <a:lnTo>
                  <a:pt x="16326" y="0"/>
                </a:lnTo>
                <a:lnTo>
                  <a:pt x="12565" y="802"/>
                </a:lnTo>
                <a:lnTo>
                  <a:pt x="2821" y="8282"/>
                </a:lnTo>
                <a:lnTo>
                  <a:pt x="0" y="20029"/>
                </a:lnTo>
                <a:lnTo>
                  <a:pt x="805" y="23827"/>
                </a:lnTo>
                <a:lnTo>
                  <a:pt x="8318" y="33540"/>
                </a:lnTo>
                <a:lnTo>
                  <a:pt x="20081" y="36356"/>
                </a:lnTo>
                <a:lnTo>
                  <a:pt x="23843" y="35562"/>
                </a:lnTo>
                <a:close/>
              </a:path>
            </a:pathLst>
          </a:custGeom>
          <a:ln w="4483">
            <a:solidFill>
              <a:srgbClr val="ECA0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4" name="object 574"/>
          <p:cNvSpPr/>
          <p:nvPr/>
        </p:nvSpPr>
        <p:spPr>
          <a:xfrm>
            <a:off x="5763652" y="8960900"/>
            <a:ext cx="34772" cy="34759"/>
          </a:xfrm>
          <a:custGeom>
            <a:avLst/>
            <a:gdLst/>
            <a:ahLst/>
            <a:cxnLst/>
            <a:rect l="l" t="t" r="r" b="b"/>
            <a:pathLst>
              <a:path w="34772" h="34759">
                <a:moveTo>
                  <a:pt x="11734" y="34759"/>
                </a:moveTo>
                <a:lnTo>
                  <a:pt x="24018" y="34419"/>
                </a:lnTo>
                <a:lnTo>
                  <a:pt x="33201" y="26569"/>
                </a:lnTo>
                <a:lnTo>
                  <a:pt x="34772" y="23037"/>
                </a:lnTo>
                <a:lnTo>
                  <a:pt x="34428" y="10761"/>
                </a:lnTo>
                <a:lnTo>
                  <a:pt x="26575" y="1578"/>
                </a:lnTo>
                <a:lnTo>
                  <a:pt x="23037" y="0"/>
                </a:lnTo>
                <a:lnTo>
                  <a:pt x="10764" y="339"/>
                </a:lnTo>
                <a:lnTo>
                  <a:pt x="1581" y="8195"/>
                </a:lnTo>
                <a:lnTo>
                  <a:pt x="0" y="11747"/>
                </a:lnTo>
                <a:lnTo>
                  <a:pt x="350" y="24017"/>
                </a:lnTo>
                <a:lnTo>
                  <a:pt x="8220" y="33197"/>
                </a:lnTo>
                <a:lnTo>
                  <a:pt x="11734" y="3475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5" name="object 575"/>
          <p:cNvSpPr/>
          <p:nvPr/>
        </p:nvSpPr>
        <p:spPr>
          <a:xfrm>
            <a:off x="5763652" y="8960900"/>
            <a:ext cx="34772" cy="34759"/>
          </a:xfrm>
          <a:custGeom>
            <a:avLst/>
            <a:gdLst/>
            <a:ahLst/>
            <a:cxnLst/>
            <a:rect l="l" t="t" r="r" b="b"/>
            <a:pathLst>
              <a:path w="34772" h="34759">
                <a:moveTo>
                  <a:pt x="11734" y="34759"/>
                </a:moveTo>
                <a:lnTo>
                  <a:pt x="24018" y="34419"/>
                </a:lnTo>
                <a:lnTo>
                  <a:pt x="33201" y="26569"/>
                </a:lnTo>
                <a:lnTo>
                  <a:pt x="34772" y="23037"/>
                </a:lnTo>
                <a:lnTo>
                  <a:pt x="34428" y="10761"/>
                </a:lnTo>
                <a:lnTo>
                  <a:pt x="26575" y="1578"/>
                </a:lnTo>
                <a:lnTo>
                  <a:pt x="23037" y="0"/>
                </a:lnTo>
                <a:lnTo>
                  <a:pt x="10764" y="339"/>
                </a:lnTo>
                <a:lnTo>
                  <a:pt x="1581" y="8195"/>
                </a:lnTo>
                <a:lnTo>
                  <a:pt x="0" y="11747"/>
                </a:lnTo>
                <a:lnTo>
                  <a:pt x="350" y="24017"/>
                </a:lnTo>
                <a:lnTo>
                  <a:pt x="8220" y="33197"/>
                </a:lnTo>
                <a:lnTo>
                  <a:pt x="11734" y="34759"/>
                </a:lnTo>
                <a:close/>
              </a:path>
            </a:pathLst>
          </a:custGeom>
          <a:ln w="4483">
            <a:solidFill>
              <a:srgbClr val="F9DB2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6" name="object 576"/>
          <p:cNvSpPr/>
          <p:nvPr/>
        </p:nvSpPr>
        <p:spPr>
          <a:xfrm>
            <a:off x="4739257" y="8792864"/>
            <a:ext cx="65773" cy="65770"/>
          </a:xfrm>
          <a:custGeom>
            <a:avLst/>
            <a:gdLst/>
            <a:ahLst/>
            <a:cxnLst/>
            <a:rect l="l" t="t" r="r" b="b"/>
            <a:pathLst>
              <a:path w="65773" h="65770">
                <a:moveTo>
                  <a:pt x="22684" y="64224"/>
                </a:moveTo>
                <a:lnTo>
                  <a:pt x="35238" y="65770"/>
                </a:lnTo>
                <a:lnTo>
                  <a:pt x="47034" y="62660"/>
                </a:lnTo>
                <a:lnTo>
                  <a:pt x="56876" y="55505"/>
                </a:lnTo>
                <a:lnTo>
                  <a:pt x="63570" y="44918"/>
                </a:lnTo>
                <a:lnTo>
                  <a:pt x="65773" y="30538"/>
                </a:lnTo>
                <a:lnTo>
                  <a:pt x="62664" y="18743"/>
                </a:lnTo>
                <a:lnTo>
                  <a:pt x="55506" y="8899"/>
                </a:lnTo>
                <a:lnTo>
                  <a:pt x="44903" y="2207"/>
                </a:lnTo>
                <a:lnTo>
                  <a:pt x="43055" y="1550"/>
                </a:lnTo>
                <a:lnTo>
                  <a:pt x="30520" y="0"/>
                </a:lnTo>
                <a:lnTo>
                  <a:pt x="18737" y="3110"/>
                </a:lnTo>
                <a:lnTo>
                  <a:pt x="8899" y="10271"/>
                </a:lnTo>
                <a:lnTo>
                  <a:pt x="2200" y="20869"/>
                </a:lnTo>
                <a:lnTo>
                  <a:pt x="1539" y="22721"/>
                </a:lnTo>
                <a:lnTo>
                  <a:pt x="0" y="35272"/>
                </a:lnTo>
                <a:lnTo>
                  <a:pt x="3118" y="47071"/>
                </a:lnTo>
                <a:lnTo>
                  <a:pt x="10284" y="56911"/>
                </a:lnTo>
                <a:lnTo>
                  <a:pt x="20888" y="63587"/>
                </a:lnTo>
                <a:lnTo>
                  <a:pt x="22684" y="6422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7" name="object 577"/>
          <p:cNvSpPr/>
          <p:nvPr/>
        </p:nvSpPr>
        <p:spPr>
          <a:xfrm>
            <a:off x="4739257" y="8792864"/>
            <a:ext cx="65773" cy="65770"/>
          </a:xfrm>
          <a:custGeom>
            <a:avLst/>
            <a:gdLst/>
            <a:ahLst/>
            <a:cxnLst/>
            <a:rect l="l" t="t" r="r" b="b"/>
            <a:pathLst>
              <a:path w="65773" h="65770">
                <a:moveTo>
                  <a:pt x="22684" y="64224"/>
                </a:moveTo>
                <a:lnTo>
                  <a:pt x="35238" y="65770"/>
                </a:lnTo>
                <a:lnTo>
                  <a:pt x="47034" y="62660"/>
                </a:lnTo>
                <a:lnTo>
                  <a:pt x="56876" y="55505"/>
                </a:lnTo>
                <a:lnTo>
                  <a:pt x="63570" y="44918"/>
                </a:lnTo>
                <a:lnTo>
                  <a:pt x="65773" y="30538"/>
                </a:lnTo>
                <a:lnTo>
                  <a:pt x="62664" y="18743"/>
                </a:lnTo>
                <a:lnTo>
                  <a:pt x="55506" y="8899"/>
                </a:lnTo>
                <a:lnTo>
                  <a:pt x="44903" y="2207"/>
                </a:lnTo>
                <a:lnTo>
                  <a:pt x="43055" y="1550"/>
                </a:lnTo>
                <a:lnTo>
                  <a:pt x="30520" y="0"/>
                </a:lnTo>
                <a:lnTo>
                  <a:pt x="18737" y="3110"/>
                </a:lnTo>
                <a:lnTo>
                  <a:pt x="8899" y="10271"/>
                </a:lnTo>
                <a:lnTo>
                  <a:pt x="2200" y="20869"/>
                </a:lnTo>
                <a:lnTo>
                  <a:pt x="1539" y="22721"/>
                </a:lnTo>
                <a:lnTo>
                  <a:pt x="0" y="35272"/>
                </a:lnTo>
                <a:lnTo>
                  <a:pt x="3118" y="47071"/>
                </a:lnTo>
                <a:lnTo>
                  <a:pt x="10284" y="56911"/>
                </a:lnTo>
                <a:lnTo>
                  <a:pt x="20888" y="63587"/>
                </a:lnTo>
                <a:lnTo>
                  <a:pt x="22684" y="64224"/>
                </a:lnTo>
                <a:close/>
              </a:path>
            </a:pathLst>
          </a:custGeom>
          <a:ln w="10325">
            <a:solidFill>
              <a:srgbClr val="F9DB2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8" name="object 578"/>
          <p:cNvSpPr/>
          <p:nvPr/>
        </p:nvSpPr>
        <p:spPr>
          <a:xfrm>
            <a:off x="5185393" y="8759655"/>
            <a:ext cx="65550" cy="65551"/>
          </a:xfrm>
          <a:custGeom>
            <a:avLst/>
            <a:gdLst/>
            <a:ahLst/>
            <a:cxnLst/>
            <a:rect l="l" t="t" r="r" b="b"/>
            <a:pathLst>
              <a:path w="65550" h="65551">
                <a:moveTo>
                  <a:pt x="13421" y="59432"/>
                </a:moveTo>
                <a:lnTo>
                  <a:pt x="24512" y="64697"/>
                </a:lnTo>
                <a:lnTo>
                  <a:pt x="36333" y="65551"/>
                </a:lnTo>
                <a:lnTo>
                  <a:pt x="47661" y="62193"/>
                </a:lnTo>
                <a:lnTo>
                  <a:pt x="57277" y="54824"/>
                </a:lnTo>
                <a:lnTo>
                  <a:pt x="59433" y="52155"/>
                </a:lnTo>
                <a:lnTo>
                  <a:pt x="64692" y="41048"/>
                </a:lnTo>
                <a:lnTo>
                  <a:pt x="65550" y="29220"/>
                </a:lnTo>
                <a:lnTo>
                  <a:pt x="62204" y="17887"/>
                </a:lnTo>
                <a:lnTo>
                  <a:pt x="54851" y="8265"/>
                </a:lnTo>
                <a:lnTo>
                  <a:pt x="52169" y="6092"/>
                </a:lnTo>
                <a:lnTo>
                  <a:pt x="41059" y="848"/>
                </a:lnTo>
                <a:lnTo>
                  <a:pt x="29232" y="0"/>
                </a:lnTo>
                <a:lnTo>
                  <a:pt x="17901" y="3352"/>
                </a:lnTo>
                <a:lnTo>
                  <a:pt x="8275" y="10713"/>
                </a:lnTo>
                <a:lnTo>
                  <a:pt x="6093" y="13407"/>
                </a:lnTo>
                <a:lnTo>
                  <a:pt x="846" y="24507"/>
                </a:lnTo>
                <a:lnTo>
                  <a:pt x="0" y="36335"/>
                </a:lnTo>
                <a:lnTo>
                  <a:pt x="3363" y="47666"/>
                </a:lnTo>
                <a:lnTo>
                  <a:pt x="10747" y="57279"/>
                </a:lnTo>
                <a:lnTo>
                  <a:pt x="13421" y="5943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9" name="object 579"/>
          <p:cNvSpPr/>
          <p:nvPr/>
        </p:nvSpPr>
        <p:spPr>
          <a:xfrm>
            <a:off x="5185393" y="8759655"/>
            <a:ext cx="65550" cy="65551"/>
          </a:xfrm>
          <a:custGeom>
            <a:avLst/>
            <a:gdLst/>
            <a:ahLst/>
            <a:cxnLst/>
            <a:rect l="l" t="t" r="r" b="b"/>
            <a:pathLst>
              <a:path w="65550" h="65551">
                <a:moveTo>
                  <a:pt x="13421" y="59432"/>
                </a:moveTo>
                <a:lnTo>
                  <a:pt x="24512" y="64697"/>
                </a:lnTo>
                <a:lnTo>
                  <a:pt x="36333" y="65551"/>
                </a:lnTo>
                <a:lnTo>
                  <a:pt x="47661" y="62193"/>
                </a:lnTo>
                <a:lnTo>
                  <a:pt x="57277" y="54824"/>
                </a:lnTo>
                <a:lnTo>
                  <a:pt x="59433" y="52155"/>
                </a:lnTo>
                <a:lnTo>
                  <a:pt x="64692" y="41048"/>
                </a:lnTo>
                <a:lnTo>
                  <a:pt x="65550" y="29220"/>
                </a:lnTo>
                <a:lnTo>
                  <a:pt x="62204" y="17887"/>
                </a:lnTo>
                <a:lnTo>
                  <a:pt x="54851" y="8265"/>
                </a:lnTo>
                <a:lnTo>
                  <a:pt x="52169" y="6092"/>
                </a:lnTo>
                <a:lnTo>
                  <a:pt x="41059" y="848"/>
                </a:lnTo>
                <a:lnTo>
                  <a:pt x="29232" y="0"/>
                </a:lnTo>
                <a:lnTo>
                  <a:pt x="17901" y="3352"/>
                </a:lnTo>
                <a:lnTo>
                  <a:pt x="8275" y="10713"/>
                </a:lnTo>
                <a:lnTo>
                  <a:pt x="6093" y="13407"/>
                </a:lnTo>
                <a:lnTo>
                  <a:pt x="846" y="24507"/>
                </a:lnTo>
                <a:lnTo>
                  <a:pt x="0" y="36335"/>
                </a:lnTo>
                <a:lnTo>
                  <a:pt x="3363" y="47666"/>
                </a:lnTo>
                <a:lnTo>
                  <a:pt x="10747" y="57279"/>
                </a:lnTo>
                <a:lnTo>
                  <a:pt x="13421" y="59432"/>
                </a:lnTo>
                <a:close/>
              </a:path>
            </a:pathLst>
          </a:custGeom>
          <a:ln w="10325">
            <a:solidFill>
              <a:srgbClr val="EC258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0" name="object 580"/>
          <p:cNvSpPr/>
          <p:nvPr/>
        </p:nvSpPr>
        <p:spPr>
          <a:xfrm>
            <a:off x="5276272" y="9075367"/>
            <a:ext cx="65771" cy="65762"/>
          </a:xfrm>
          <a:custGeom>
            <a:avLst/>
            <a:gdLst/>
            <a:ahLst/>
            <a:cxnLst/>
            <a:rect l="l" t="t" r="r" b="b"/>
            <a:pathLst>
              <a:path w="65771" h="65762">
                <a:moveTo>
                  <a:pt x="1532" y="22699"/>
                </a:moveTo>
                <a:lnTo>
                  <a:pt x="0" y="35260"/>
                </a:lnTo>
                <a:lnTo>
                  <a:pt x="3121" y="47060"/>
                </a:lnTo>
                <a:lnTo>
                  <a:pt x="10288" y="56899"/>
                </a:lnTo>
                <a:lnTo>
                  <a:pt x="20896" y="63575"/>
                </a:lnTo>
                <a:lnTo>
                  <a:pt x="35241" y="65762"/>
                </a:lnTo>
                <a:lnTo>
                  <a:pt x="47035" y="62653"/>
                </a:lnTo>
                <a:lnTo>
                  <a:pt x="56883" y="55496"/>
                </a:lnTo>
                <a:lnTo>
                  <a:pt x="63579" y="44900"/>
                </a:lnTo>
                <a:lnTo>
                  <a:pt x="64232" y="43070"/>
                </a:lnTo>
                <a:lnTo>
                  <a:pt x="65771" y="30541"/>
                </a:lnTo>
                <a:lnTo>
                  <a:pt x="62659" y="18751"/>
                </a:lnTo>
                <a:lnTo>
                  <a:pt x="55501" y="8899"/>
                </a:lnTo>
                <a:lnTo>
                  <a:pt x="44906" y="2185"/>
                </a:lnTo>
                <a:lnTo>
                  <a:pt x="43073" y="1528"/>
                </a:lnTo>
                <a:lnTo>
                  <a:pt x="30521" y="0"/>
                </a:lnTo>
                <a:lnTo>
                  <a:pt x="18725" y="3117"/>
                </a:lnTo>
                <a:lnTo>
                  <a:pt x="8880" y="10279"/>
                </a:lnTo>
                <a:lnTo>
                  <a:pt x="2179" y="20887"/>
                </a:lnTo>
                <a:lnTo>
                  <a:pt x="1532" y="226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1" name="object 581"/>
          <p:cNvSpPr/>
          <p:nvPr/>
        </p:nvSpPr>
        <p:spPr>
          <a:xfrm>
            <a:off x="5276272" y="9075367"/>
            <a:ext cx="65771" cy="65762"/>
          </a:xfrm>
          <a:custGeom>
            <a:avLst/>
            <a:gdLst/>
            <a:ahLst/>
            <a:cxnLst/>
            <a:rect l="l" t="t" r="r" b="b"/>
            <a:pathLst>
              <a:path w="65771" h="65762">
                <a:moveTo>
                  <a:pt x="1532" y="22699"/>
                </a:moveTo>
                <a:lnTo>
                  <a:pt x="0" y="35260"/>
                </a:lnTo>
                <a:lnTo>
                  <a:pt x="3121" y="47060"/>
                </a:lnTo>
                <a:lnTo>
                  <a:pt x="10288" y="56899"/>
                </a:lnTo>
                <a:lnTo>
                  <a:pt x="20896" y="63575"/>
                </a:lnTo>
                <a:lnTo>
                  <a:pt x="35241" y="65762"/>
                </a:lnTo>
                <a:lnTo>
                  <a:pt x="47035" y="62653"/>
                </a:lnTo>
                <a:lnTo>
                  <a:pt x="56883" y="55496"/>
                </a:lnTo>
                <a:lnTo>
                  <a:pt x="63579" y="44900"/>
                </a:lnTo>
                <a:lnTo>
                  <a:pt x="64232" y="43070"/>
                </a:lnTo>
                <a:lnTo>
                  <a:pt x="65771" y="30541"/>
                </a:lnTo>
                <a:lnTo>
                  <a:pt x="62659" y="18751"/>
                </a:lnTo>
                <a:lnTo>
                  <a:pt x="55501" y="8899"/>
                </a:lnTo>
                <a:lnTo>
                  <a:pt x="44906" y="2185"/>
                </a:lnTo>
                <a:lnTo>
                  <a:pt x="43073" y="1528"/>
                </a:lnTo>
                <a:lnTo>
                  <a:pt x="30521" y="0"/>
                </a:lnTo>
                <a:lnTo>
                  <a:pt x="18725" y="3117"/>
                </a:lnTo>
                <a:lnTo>
                  <a:pt x="8880" y="10279"/>
                </a:lnTo>
                <a:lnTo>
                  <a:pt x="2179" y="20887"/>
                </a:lnTo>
                <a:lnTo>
                  <a:pt x="1532" y="22699"/>
                </a:lnTo>
                <a:close/>
              </a:path>
            </a:pathLst>
          </a:custGeom>
          <a:ln w="10325">
            <a:solidFill>
              <a:srgbClr val="00AB4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2" name="object 582"/>
          <p:cNvSpPr/>
          <p:nvPr/>
        </p:nvSpPr>
        <p:spPr>
          <a:xfrm>
            <a:off x="5220745" y="8904353"/>
            <a:ext cx="65532" cy="65574"/>
          </a:xfrm>
          <a:custGeom>
            <a:avLst/>
            <a:gdLst/>
            <a:ahLst/>
            <a:cxnLst/>
            <a:rect l="l" t="t" r="r" b="b"/>
            <a:pathLst>
              <a:path w="65532" h="65574">
                <a:moveTo>
                  <a:pt x="6110" y="13419"/>
                </a:moveTo>
                <a:lnTo>
                  <a:pt x="852" y="24516"/>
                </a:lnTo>
                <a:lnTo>
                  <a:pt x="0" y="36338"/>
                </a:lnTo>
                <a:lnTo>
                  <a:pt x="3352" y="47669"/>
                </a:lnTo>
                <a:lnTo>
                  <a:pt x="10709" y="57295"/>
                </a:lnTo>
                <a:lnTo>
                  <a:pt x="13375" y="59457"/>
                </a:lnTo>
                <a:lnTo>
                  <a:pt x="24477" y="64718"/>
                </a:lnTo>
                <a:lnTo>
                  <a:pt x="36300" y="65574"/>
                </a:lnTo>
                <a:lnTo>
                  <a:pt x="47626" y="62221"/>
                </a:lnTo>
                <a:lnTo>
                  <a:pt x="57238" y="54854"/>
                </a:lnTo>
                <a:lnTo>
                  <a:pt x="59425" y="52142"/>
                </a:lnTo>
                <a:lnTo>
                  <a:pt x="64680" y="41048"/>
                </a:lnTo>
                <a:lnTo>
                  <a:pt x="65532" y="29225"/>
                </a:lnTo>
                <a:lnTo>
                  <a:pt x="62174" y="17892"/>
                </a:lnTo>
                <a:lnTo>
                  <a:pt x="54800" y="8270"/>
                </a:lnTo>
                <a:lnTo>
                  <a:pt x="52135" y="6117"/>
                </a:lnTo>
                <a:lnTo>
                  <a:pt x="41044" y="854"/>
                </a:lnTo>
                <a:lnTo>
                  <a:pt x="29228" y="0"/>
                </a:lnTo>
                <a:lnTo>
                  <a:pt x="17903" y="3357"/>
                </a:lnTo>
                <a:lnTo>
                  <a:pt x="8284" y="10729"/>
                </a:lnTo>
                <a:lnTo>
                  <a:pt x="6110" y="13419"/>
                </a:lnTo>
                <a:close/>
              </a:path>
            </a:pathLst>
          </a:custGeom>
          <a:ln w="10325">
            <a:solidFill>
              <a:srgbClr val="3A75B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3" name="object 583"/>
          <p:cNvSpPr/>
          <p:nvPr/>
        </p:nvSpPr>
        <p:spPr>
          <a:xfrm>
            <a:off x="5146946" y="9245950"/>
            <a:ext cx="65167" cy="65162"/>
          </a:xfrm>
          <a:custGeom>
            <a:avLst/>
            <a:gdLst/>
            <a:ahLst/>
            <a:cxnLst/>
            <a:rect l="l" t="t" r="r" b="b"/>
            <a:pathLst>
              <a:path w="65167" h="65162">
                <a:moveTo>
                  <a:pt x="13209" y="5929"/>
                </a:moveTo>
                <a:lnTo>
                  <a:pt x="4774" y="14863"/>
                </a:lnTo>
                <a:lnTo>
                  <a:pt x="308" y="25848"/>
                </a:lnTo>
                <a:lnTo>
                  <a:pt x="0" y="37664"/>
                </a:lnTo>
                <a:lnTo>
                  <a:pt x="4037" y="49093"/>
                </a:lnTo>
                <a:lnTo>
                  <a:pt x="5906" y="51967"/>
                </a:lnTo>
                <a:lnTo>
                  <a:pt x="14849" y="60373"/>
                </a:lnTo>
                <a:lnTo>
                  <a:pt x="25833" y="64840"/>
                </a:lnTo>
                <a:lnTo>
                  <a:pt x="37645" y="65162"/>
                </a:lnTo>
                <a:lnTo>
                  <a:pt x="49069" y="61136"/>
                </a:lnTo>
                <a:lnTo>
                  <a:pt x="51957" y="59257"/>
                </a:lnTo>
                <a:lnTo>
                  <a:pt x="60382" y="50313"/>
                </a:lnTo>
                <a:lnTo>
                  <a:pt x="64849" y="39325"/>
                </a:lnTo>
                <a:lnTo>
                  <a:pt x="65167" y="27508"/>
                </a:lnTo>
                <a:lnTo>
                  <a:pt x="61143" y="16081"/>
                </a:lnTo>
                <a:lnTo>
                  <a:pt x="59259" y="13181"/>
                </a:lnTo>
                <a:lnTo>
                  <a:pt x="50321" y="4767"/>
                </a:lnTo>
                <a:lnTo>
                  <a:pt x="39336" y="307"/>
                </a:lnTo>
                <a:lnTo>
                  <a:pt x="27522" y="0"/>
                </a:lnTo>
                <a:lnTo>
                  <a:pt x="16100" y="4042"/>
                </a:lnTo>
                <a:lnTo>
                  <a:pt x="13209" y="5929"/>
                </a:lnTo>
                <a:close/>
              </a:path>
            </a:pathLst>
          </a:custGeom>
          <a:ln w="10325">
            <a:solidFill>
              <a:srgbClr val="EF862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4" name="object 584"/>
          <p:cNvSpPr/>
          <p:nvPr/>
        </p:nvSpPr>
        <p:spPr>
          <a:xfrm>
            <a:off x="4866758" y="8849745"/>
            <a:ext cx="65425" cy="65391"/>
          </a:xfrm>
          <a:custGeom>
            <a:avLst/>
            <a:gdLst/>
            <a:ahLst/>
            <a:cxnLst/>
            <a:rect l="l" t="t" r="r" b="b"/>
            <a:pathLst>
              <a:path w="65425" h="65391">
                <a:moveTo>
                  <a:pt x="22505" y="1352"/>
                </a:moveTo>
                <a:lnTo>
                  <a:pt x="11463" y="7460"/>
                </a:lnTo>
                <a:lnTo>
                  <a:pt x="3756" y="16914"/>
                </a:lnTo>
                <a:lnTo>
                  <a:pt x="0" y="28508"/>
                </a:lnTo>
                <a:lnTo>
                  <a:pt x="807" y="41037"/>
                </a:lnTo>
                <a:lnTo>
                  <a:pt x="1347" y="42881"/>
                </a:lnTo>
                <a:lnTo>
                  <a:pt x="7472" y="53925"/>
                </a:lnTo>
                <a:lnTo>
                  <a:pt x="16917" y="61634"/>
                </a:lnTo>
                <a:lnTo>
                  <a:pt x="28489" y="65391"/>
                </a:lnTo>
                <a:lnTo>
                  <a:pt x="40995" y="64580"/>
                </a:lnTo>
                <a:lnTo>
                  <a:pt x="42876" y="64027"/>
                </a:lnTo>
                <a:lnTo>
                  <a:pt x="53945" y="57894"/>
                </a:lnTo>
                <a:lnTo>
                  <a:pt x="61665" y="48446"/>
                </a:lnTo>
                <a:lnTo>
                  <a:pt x="65425" y="36883"/>
                </a:lnTo>
                <a:lnTo>
                  <a:pt x="64613" y="24401"/>
                </a:lnTo>
                <a:lnTo>
                  <a:pt x="64059" y="22523"/>
                </a:lnTo>
                <a:lnTo>
                  <a:pt x="57927" y="11469"/>
                </a:lnTo>
                <a:lnTo>
                  <a:pt x="48478" y="3759"/>
                </a:lnTo>
                <a:lnTo>
                  <a:pt x="36902" y="0"/>
                </a:lnTo>
                <a:lnTo>
                  <a:pt x="24391" y="800"/>
                </a:lnTo>
                <a:lnTo>
                  <a:pt x="22505" y="1352"/>
                </a:lnTo>
                <a:close/>
              </a:path>
            </a:pathLst>
          </a:custGeom>
          <a:ln w="10325">
            <a:solidFill>
              <a:srgbClr val="C6332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5" name="object 585"/>
          <p:cNvSpPr/>
          <p:nvPr/>
        </p:nvSpPr>
        <p:spPr>
          <a:xfrm>
            <a:off x="4969826" y="9033362"/>
            <a:ext cx="65963" cy="65938"/>
          </a:xfrm>
          <a:custGeom>
            <a:avLst/>
            <a:gdLst/>
            <a:ahLst/>
            <a:cxnLst/>
            <a:rect l="l" t="t" r="r" b="b"/>
            <a:pathLst>
              <a:path w="65963" h="65938">
                <a:moveTo>
                  <a:pt x="32981" y="0"/>
                </a:moveTo>
                <a:lnTo>
                  <a:pt x="19099" y="3056"/>
                </a:lnTo>
                <a:lnTo>
                  <a:pt x="8123" y="11311"/>
                </a:lnTo>
                <a:lnTo>
                  <a:pt x="1420" y="23393"/>
                </a:lnTo>
                <a:lnTo>
                  <a:pt x="0" y="33007"/>
                </a:lnTo>
                <a:lnTo>
                  <a:pt x="3043" y="46857"/>
                </a:lnTo>
                <a:lnTo>
                  <a:pt x="11296" y="57822"/>
                </a:lnTo>
                <a:lnTo>
                  <a:pt x="23383" y="64521"/>
                </a:lnTo>
                <a:lnTo>
                  <a:pt x="32981" y="65938"/>
                </a:lnTo>
                <a:lnTo>
                  <a:pt x="46868" y="62882"/>
                </a:lnTo>
                <a:lnTo>
                  <a:pt x="57852" y="54630"/>
                </a:lnTo>
                <a:lnTo>
                  <a:pt x="64555" y="42553"/>
                </a:lnTo>
                <a:lnTo>
                  <a:pt x="65963" y="33007"/>
                </a:lnTo>
                <a:lnTo>
                  <a:pt x="62907" y="19120"/>
                </a:lnTo>
                <a:lnTo>
                  <a:pt x="54656" y="8134"/>
                </a:lnTo>
                <a:lnTo>
                  <a:pt x="42584" y="1422"/>
                </a:lnTo>
                <a:lnTo>
                  <a:pt x="32981" y="0"/>
                </a:lnTo>
                <a:close/>
              </a:path>
            </a:pathLst>
          </a:custGeom>
          <a:ln w="10325">
            <a:solidFill>
              <a:srgbClr val="F9DB2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6" name="object 586"/>
          <p:cNvSpPr/>
          <p:nvPr/>
        </p:nvSpPr>
        <p:spPr>
          <a:xfrm>
            <a:off x="4848792" y="9200873"/>
            <a:ext cx="65547" cy="65562"/>
          </a:xfrm>
          <a:custGeom>
            <a:avLst/>
            <a:gdLst/>
            <a:ahLst/>
            <a:cxnLst/>
            <a:rect l="l" t="t" r="r" b="b"/>
            <a:pathLst>
              <a:path w="65547" h="65562">
                <a:moveTo>
                  <a:pt x="52166" y="6147"/>
                </a:moveTo>
                <a:lnTo>
                  <a:pt x="41057" y="873"/>
                </a:lnTo>
                <a:lnTo>
                  <a:pt x="29230" y="0"/>
                </a:lnTo>
                <a:lnTo>
                  <a:pt x="17900" y="3334"/>
                </a:lnTo>
                <a:lnTo>
                  <a:pt x="8278" y="10683"/>
                </a:lnTo>
                <a:lnTo>
                  <a:pt x="6090" y="13386"/>
                </a:lnTo>
                <a:lnTo>
                  <a:pt x="847" y="24514"/>
                </a:lnTo>
                <a:lnTo>
                  <a:pt x="0" y="36351"/>
                </a:lnTo>
                <a:lnTo>
                  <a:pt x="3358" y="47680"/>
                </a:lnTo>
                <a:lnTo>
                  <a:pt x="10735" y="57283"/>
                </a:lnTo>
                <a:lnTo>
                  <a:pt x="13393" y="59424"/>
                </a:lnTo>
                <a:lnTo>
                  <a:pt x="24486" y="64696"/>
                </a:lnTo>
                <a:lnTo>
                  <a:pt x="36306" y="65562"/>
                </a:lnTo>
                <a:lnTo>
                  <a:pt x="47639" y="62220"/>
                </a:lnTo>
                <a:lnTo>
                  <a:pt x="57266" y="54869"/>
                </a:lnTo>
                <a:lnTo>
                  <a:pt x="59443" y="52185"/>
                </a:lnTo>
                <a:lnTo>
                  <a:pt x="64696" y="41072"/>
                </a:lnTo>
                <a:lnTo>
                  <a:pt x="65547" y="29240"/>
                </a:lnTo>
                <a:lnTo>
                  <a:pt x="62192" y="17909"/>
                </a:lnTo>
                <a:lnTo>
                  <a:pt x="54829" y="8298"/>
                </a:lnTo>
                <a:lnTo>
                  <a:pt x="52166" y="614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7" name="object 587"/>
          <p:cNvSpPr/>
          <p:nvPr/>
        </p:nvSpPr>
        <p:spPr>
          <a:xfrm>
            <a:off x="4848792" y="9200873"/>
            <a:ext cx="65547" cy="65562"/>
          </a:xfrm>
          <a:custGeom>
            <a:avLst/>
            <a:gdLst/>
            <a:ahLst/>
            <a:cxnLst/>
            <a:rect l="l" t="t" r="r" b="b"/>
            <a:pathLst>
              <a:path w="65547" h="65562">
                <a:moveTo>
                  <a:pt x="52166" y="6147"/>
                </a:moveTo>
                <a:lnTo>
                  <a:pt x="41057" y="873"/>
                </a:lnTo>
                <a:lnTo>
                  <a:pt x="29230" y="0"/>
                </a:lnTo>
                <a:lnTo>
                  <a:pt x="17900" y="3334"/>
                </a:lnTo>
                <a:lnTo>
                  <a:pt x="8278" y="10683"/>
                </a:lnTo>
                <a:lnTo>
                  <a:pt x="6090" y="13386"/>
                </a:lnTo>
                <a:lnTo>
                  <a:pt x="847" y="24514"/>
                </a:lnTo>
                <a:lnTo>
                  <a:pt x="0" y="36351"/>
                </a:lnTo>
                <a:lnTo>
                  <a:pt x="3358" y="47680"/>
                </a:lnTo>
                <a:lnTo>
                  <a:pt x="10735" y="57283"/>
                </a:lnTo>
                <a:lnTo>
                  <a:pt x="13393" y="59424"/>
                </a:lnTo>
                <a:lnTo>
                  <a:pt x="24486" y="64696"/>
                </a:lnTo>
                <a:lnTo>
                  <a:pt x="36306" y="65562"/>
                </a:lnTo>
                <a:lnTo>
                  <a:pt x="47639" y="62220"/>
                </a:lnTo>
                <a:lnTo>
                  <a:pt x="57266" y="54869"/>
                </a:lnTo>
                <a:lnTo>
                  <a:pt x="59443" y="52185"/>
                </a:lnTo>
                <a:lnTo>
                  <a:pt x="64696" y="41072"/>
                </a:lnTo>
                <a:lnTo>
                  <a:pt x="65547" y="29240"/>
                </a:lnTo>
                <a:lnTo>
                  <a:pt x="62192" y="17909"/>
                </a:lnTo>
                <a:lnTo>
                  <a:pt x="54829" y="8298"/>
                </a:lnTo>
                <a:lnTo>
                  <a:pt x="52166" y="6147"/>
                </a:lnTo>
                <a:close/>
              </a:path>
            </a:pathLst>
          </a:custGeom>
          <a:ln w="10325">
            <a:solidFill>
              <a:srgbClr val="AB60A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8" name="object 588"/>
          <p:cNvSpPr/>
          <p:nvPr/>
        </p:nvSpPr>
        <p:spPr>
          <a:xfrm>
            <a:off x="4692836" y="9266606"/>
            <a:ext cx="65154" cy="65152"/>
          </a:xfrm>
          <a:custGeom>
            <a:avLst/>
            <a:gdLst/>
            <a:ahLst/>
            <a:cxnLst/>
            <a:rect l="l" t="t" r="r" b="b"/>
            <a:pathLst>
              <a:path w="65154" h="65152">
                <a:moveTo>
                  <a:pt x="59245" y="13203"/>
                </a:moveTo>
                <a:lnTo>
                  <a:pt x="50299" y="4782"/>
                </a:lnTo>
                <a:lnTo>
                  <a:pt x="39317" y="316"/>
                </a:lnTo>
                <a:lnTo>
                  <a:pt x="27507" y="0"/>
                </a:lnTo>
                <a:lnTo>
                  <a:pt x="16081" y="4028"/>
                </a:lnTo>
                <a:lnTo>
                  <a:pt x="13182" y="5913"/>
                </a:lnTo>
                <a:lnTo>
                  <a:pt x="4770" y="14856"/>
                </a:lnTo>
                <a:lnTo>
                  <a:pt x="307" y="25837"/>
                </a:lnTo>
                <a:lnTo>
                  <a:pt x="0" y="37640"/>
                </a:lnTo>
                <a:lnTo>
                  <a:pt x="4050" y="49051"/>
                </a:lnTo>
                <a:lnTo>
                  <a:pt x="5931" y="51925"/>
                </a:lnTo>
                <a:lnTo>
                  <a:pt x="14863" y="60368"/>
                </a:lnTo>
                <a:lnTo>
                  <a:pt x="25843" y="64841"/>
                </a:lnTo>
                <a:lnTo>
                  <a:pt x="37652" y="65152"/>
                </a:lnTo>
                <a:lnTo>
                  <a:pt x="49072" y="61111"/>
                </a:lnTo>
                <a:lnTo>
                  <a:pt x="51943" y="59240"/>
                </a:lnTo>
                <a:lnTo>
                  <a:pt x="60367" y="50307"/>
                </a:lnTo>
                <a:lnTo>
                  <a:pt x="64837" y="39323"/>
                </a:lnTo>
                <a:lnTo>
                  <a:pt x="65154" y="27508"/>
                </a:lnTo>
                <a:lnTo>
                  <a:pt x="61123" y="16085"/>
                </a:lnTo>
                <a:lnTo>
                  <a:pt x="59245" y="1320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9" name="object 589"/>
          <p:cNvSpPr/>
          <p:nvPr/>
        </p:nvSpPr>
        <p:spPr>
          <a:xfrm>
            <a:off x="4692836" y="9266606"/>
            <a:ext cx="65154" cy="65152"/>
          </a:xfrm>
          <a:custGeom>
            <a:avLst/>
            <a:gdLst/>
            <a:ahLst/>
            <a:cxnLst/>
            <a:rect l="l" t="t" r="r" b="b"/>
            <a:pathLst>
              <a:path w="65154" h="65152">
                <a:moveTo>
                  <a:pt x="59245" y="13203"/>
                </a:moveTo>
                <a:lnTo>
                  <a:pt x="50299" y="4782"/>
                </a:lnTo>
                <a:lnTo>
                  <a:pt x="39317" y="316"/>
                </a:lnTo>
                <a:lnTo>
                  <a:pt x="27507" y="0"/>
                </a:lnTo>
                <a:lnTo>
                  <a:pt x="16081" y="4028"/>
                </a:lnTo>
                <a:lnTo>
                  <a:pt x="13182" y="5913"/>
                </a:lnTo>
                <a:lnTo>
                  <a:pt x="4770" y="14856"/>
                </a:lnTo>
                <a:lnTo>
                  <a:pt x="307" y="25837"/>
                </a:lnTo>
                <a:lnTo>
                  <a:pt x="0" y="37640"/>
                </a:lnTo>
                <a:lnTo>
                  <a:pt x="4050" y="49051"/>
                </a:lnTo>
                <a:lnTo>
                  <a:pt x="5931" y="51925"/>
                </a:lnTo>
                <a:lnTo>
                  <a:pt x="14863" y="60368"/>
                </a:lnTo>
                <a:lnTo>
                  <a:pt x="25843" y="64841"/>
                </a:lnTo>
                <a:lnTo>
                  <a:pt x="37652" y="65152"/>
                </a:lnTo>
                <a:lnTo>
                  <a:pt x="49072" y="61111"/>
                </a:lnTo>
                <a:lnTo>
                  <a:pt x="51943" y="59240"/>
                </a:lnTo>
                <a:lnTo>
                  <a:pt x="60367" y="50307"/>
                </a:lnTo>
                <a:lnTo>
                  <a:pt x="64837" y="39323"/>
                </a:lnTo>
                <a:lnTo>
                  <a:pt x="65154" y="27508"/>
                </a:lnTo>
                <a:lnTo>
                  <a:pt x="61123" y="16085"/>
                </a:lnTo>
                <a:lnTo>
                  <a:pt x="59245" y="13203"/>
                </a:lnTo>
                <a:close/>
              </a:path>
            </a:pathLst>
          </a:custGeom>
          <a:ln w="10325">
            <a:solidFill>
              <a:srgbClr val="EC299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0" name="object 590"/>
          <p:cNvSpPr/>
          <p:nvPr/>
        </p:nvSpPr>
        <p:spPr>
          <a:xfrm>
            <a:off x="4742032" y="9147866"/>
            <a:ext cx="65417" cy="65403"/>
          </a:xfrm>
          <a:custGeom>
            <a:avLst/>
            <a:gdLst/>
            <a:ahLst/>
            <a:cxnLst/>
            <a:rect l="l" t="t" r="r" b="b"/>
            <a:pathLst>
              <a:path w="65417" h="65403">
                <a:moveTo>
                  <a:pt x="64061" y="22530"/>
                </a:moveTo>
                <a:lnTo>
                  <a:pt x="57929" y="11471"/>
                </a:lnTo>
                <a:lnTo>
                  <a:pt x="48479" y="3758"/>
                </a:lnTo>
                <a:lnTo>
                  <a:pt x="36908" y="0"/>
                </a:lnTo>
                <a:lnTo>
                  <a:pt x="24408" y="805"/>
                </a:lnTo>
                <a:lnTo>
                  <a:pt x="22520" y="1359"/>
                </a:lnTo>
                <a:lnTo>
                  <a:pt x="11465" y="7475"/>
                </a:lnTo>
                <a:lnTo>
                  <a:pt x="3755" y="16930"/>
                </a:lnTo>
                <a:lnTo>
                  <a:pt x="0" y="28519"/>
                </a:lnTo>
                <a:lnTo>
                  <a:pt x="810" y="41036"/>
                </a:lnTo>
                <a:lnTo>
                  <a:pt x="1349" y="42876"/>
                </a:lnTo>
                <a:lnTo>
                  <a:pt x="7465" y="53927"/>
                </a:lnTo>
                <a:lnTo>
                  <a:pt x="16906" y="61641"/>
                </a:lnTo>
                <a:lnTo>
                  <a:pt x="28476" y="65403"/>
                </a:lnTo>
                <a:lnTo>
                  <a:pt x="40978" y="64597"/>
                </a:lnTo>
                <a:lnTo>
                  <a:pt x="42890" y="64034"/>
                </a:lnTo>
                <a:lnTo>
                  <a:pt x="53951" y="57914"/>
                </a:lnTo>
                <a:lnTo>
                  <a:pt x="61663" y="48462"/>
                </a:lnTo>
                <a:lnTo>
                  <a:pt x="65417" y="36880"/>
                </a:lnTo>
                <a:lnTo>
                  <a:pt x="64603" y="24374"/>
                </a:lnTo>
                <a:lnTo>
                  <a:pt x="64061" y="2253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1" name="object 591"/>
          <p:cNvSpPr/>
          <p:nvPr/>
        </p:nvSpPr>
        <p:spPr>
          <a:xfrm>
            <a:off x="4742032" y="9147866"/>
            <a:ext cx="65417" cy="65403"/>
          </a:xfrm>
          <a:custGeom>
            <a:avLst/>
            <a:gdLst/>
            <a:ahLst/>
            <a:cxnLst/>
            <a:rect l="l" t="t" r="r" b="b"/>
            <a:pathLst>
              <a:path w="65417" h="65403">
                <a:moveTo>
                  <a:pt x="64061" y="22530"/>
                </a:moveTo>
                <a:lnTo>
                  <a:pt x="57929" y="11471"/>
                </a:lnTo>
                <a:lnTo>
                  <a:pt x="48479" y="3758"/>
                </a:lnTo>
                <a:lnTo>
                  <a:pt x="36908" y="0"/>
                </a:lnTo>
                <a:lnTo>
                  <a:pt x="24408" y="805"/>
                </a:lnTo>
                <a:lnTo>
                  <a:pt x="22520" y="1359"/>
                </a:lnTo>
                <a:lnTo>
                  <a:pt x="11465" y="7475"/>
                </a:lnTo>
                <a:lnTo>
                  <a:pt x="3755" y="16930"/>
                </a:lnTo>
                <a:lnTo>
                  <a:pt x="0" y="28519"/>
                </a:lnTo>
                <a:lnTo>
                  <a:pt x="810" y="41036"/>
                </a:lnTo>
                <a:lnTo>
                  <a:pt x="1349" y="42876"/>
                </a:lnTo>
                <a:lnTo>
                  <a:pt x="7465" y="53927"/>
                </a:lnTo>
                <a:lnTo>
                  <a:pt x="16906" y="61641"/>
                </a:lnTo>
                <a:lnTo>
                  <a:pt x="28476" y="65403"/>
                </a:lnTo>
                <a:lnTo>
                  <a:pt x="40978" y="64597"/>
                </a:lnTo>
                <a:lnTo>
                  <a:pt x="42890" y="64034"/>
                </a:lnTo>
                <a:lnTo>
                  <a:pt x="53951" y="57914"/>
                </a:lnTo>
                <a:lnTo>
                  <a:pt x="61663" y="48462"/>
                </a:lnTo>
                <a:lnTo>
                  <a:pt x="65417" y="36880"/>
                </a:lnTo>
                <a:lnTo>
                  <a:pt x="64603" y="24374"/>
                </a:lnTo>
                <a:lnTo>
                  <a:pt x="64061" y="22530"/>
                </a:lnTo>
                <a:close/>
              </a:path>
            </a:pathLst>
          </a:custGeom>
          <a:ln w="10325">
            <a:solidFill>
              <a:srgbClr val="78BE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2" name="object 592"/>
          <p:cNvSpPr/>
          <p:nvPr/>
        </p:nvSpPr>
        <p:spPr>
          <a:xfrm>
            <a:off x="4726936" y="8908462"/>
            <a:ext cx="65783" cy="65774"/>
          </a:xfrm>
          <a:custGeom>
            <a:avLst/>
            <a:gdLst/>
            <a:ahLst/>
            <a:cxnLst/>
            <a:rect l="l" t="t" r="r" b="b"/>
            <a:pathLst>
              <a:path w="65783" h="65774">
                <a:moveTo>
                  <a:pt x="64250" y="43070"/>
                </a:moveTo>
                <a:lnTo>
                  <a:pt x="65783" y="30523"/>
                </a:lnTo>
                <a:lnTo>
                  <a:pt x="62665" y="18725"/>
                </a:lnTo>
                <a:lnTo>
                  <a:pt x="55504" y="8877"/>
                </a:lnTo>
                <a:lnTo>
                  <a:pt x="44909" y="2177"/>
                </a:lnTo>
                <a:lnTo>
                  <a:pt x="30539" y="0"/>
                </a:lnTo>
                <a:lnTo>
                  <a:pt x="18737" y="3115"/>
                </a:lnTo>
                <a:lnTo>
                  <a:pt x="8887" y="10274"/>
                </a:lnTo>
                <a:lnTo>
                  <a:pt x="2187" y="20878"/>
                </a:lnTo>
                <a:lnTo>
                  <a:pt x="1538" y="22699"/>
                </a:lnTo>
                <a:lnTo>
                  <a:pt x="0" y="35240"/>
                </a:lnTo>
                <a:lnTo>
                  <a:pt x="3115" y="47033"/>
                </a:lnTo>
                <a:lnTo>
                  <a:pt x="10273" y="56880"/>
                </a:lnTo>
                <a:lnTo>
                  <a:pt x="20864" y="63585"/>
                </a:lnTo>
                <a:lnTo>
                  <a:pt x="22696" y="64241"/>
                </a:lnTo>
                <a:lnTo>
                  <a:pt x="35242" y="65774"/>
                </a:lnTo>
                <a:lnTo>
                  <a:pt x="47044" y="62658"/>
                </a:lnTo>
                <a:lnTo>
                  <a:pt x="56897" y="55499"/>
                </a:lnTo>
                <a:lnTo>
                  <a:pt x="63596" y="44905"/>
                </a:lnTo>
                <a:lnTo>
                  <a:pt x="64250" y="4307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3" name="object 593"/>
          <p:cNvSpPr/>
          <p:nvPr/>
        </p:nvSpPr>
        <p:spPr>
          <a:xfrm>
            <a:off x="4726936" y="8908462"/>
            <a:ext cx="65783" cy="65774"/>
          </a:xfrm>
          <a:custGeom>
            <a:avLst/>
            <a:gdLst/>
            <a:ahLst/>
            <a:cxnLst/>
            <a:rect l="l" t="t" r="r" b="b"/>
            <a:pathLst>
              <a:path w="65783" h="65774">
                <a:moveTo>
                  <a:pt x="64250" y="43070"/>
                </a:moveTo>
                <a:lnTo>
                  <a:pt x="65783" y="30523"/>
                </a:lnTo>
                <a:lnTo>
                  <a:pt x="62665" y="18725"/>
                </a:lnTo>
                <a:lnTo>
                  <a:pt x="55504" y="8877"/>
                </a:lnTo>
                <a:lnTo>
                  <a:pt x="44909" y="2177"/>
                </a:lnTo>
                <a:lnTo>
                  <a:pt x="30539" y="0"/>
                </a:lnTo>
                <a:lnTo>
                  <a:pt x="18737" y="3115"/>
                </a:lnTo>
                <a:lnTo>
                  <a:pt x="8887" y="10274"/>
                </a:lnTo>
                <a:lnTo>
                  <a:pt x="2187" y="20878"/>
                </a:lnTo>
                <a:lnTo>
                  <a:pt x="1538" y="22699"/>
                </a:lnTo>
                <a:lnTo>
                  <a:pt x="0" y="35240"/>
                </a:lnTo>
                <a:lnTo>
                  <a:pt x="3115" y="47033"/>
                </a:lnTo>
                <a:lnTo>
                  <a:pt x="10273" y="56880"/>
                </a:lnTo>
                <a:lnTo>
                  <a:pt x="20864" y="63585"/>
                </a:lnTo>
                <a:lnTo>
                  <a:pt x="22696" y="64241"/>
                </a:lnTo>
                <a:lnTo>
                  <a:pt x="35242" y="65774"/>
                </a:lnTo>
                <a:lnTo>
                  <a:pt x="47044" y="62658"/>
                </a:lnTo>
                <a:lnTo>
                  <a:pt x="56897" y="55499"/>
                </a:lnTo>
                <a:lnTo>
                  <a:pt x="63596" y="44905"/>
                </a:lnTo>
                <a:lnTo>
                  <a:pt x="64250" y="43070"/>
                </a:lnTo>
                <a:close/>
              </a:path>
            </a:pathLst>
          </a:custGeom>
          <a:ln w="10325">
            <a:solidFill>
              <a:srgbClr val="564F9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4" name="object 594"/>
          <p:cNvSpPr/>
          <p:nvPr/>
        </p:nvSpPr>
        <p:spPr>
          <a:xfrm>
            <a:off x="4918371" y="8717435"/>
            <a:ext cx="65409" cy="65409"/>
          </a:xfrm>
          <a:custGeom>
            <a:avLst/>
            <a:gdLst/>
            <a:ahLst/>
            <a:cxnLst/>
            <a:rect l="l" t="t" r="r" b="b"/>
            <a:pathLst>
              <a:path w="65409" h="65409">
                <a:moveTo>
                  <a:pt x="42888" y="64060"/>
                </a:moveTo>
                <a:lnTo>
                  <a:pt x="53946" y="57925"/>
                </a:lnTo>
                <a:lnTo>
                  <a:pt x="61656" y="48463"/>
                </a:lnTo>
                <a:lnTo>
                  <a:pt x="65409" y="36879"/>
                </a:lnTo>
                <a:lnTo>
                  <a:pt x="64600" y="24378"/>
                </a:lnTo>
                <a:lnTo>
                  <a:pt x="64059" y="22531"/>
                </a:lnTo>
                <a:lnTo>
                  <a:pt x="57943" y="11470"/>
                </a:lnTo>
                <a:lnTo>
                  <a:pt x="48494" y="3756"/>
                </a:lnTo>
                <a:lnTo>
                  <a:pt x="36915" y="0"/>
                </a:lnTo>
                <a:lnTo>
                  <a:pt x="24409" y="808"/>
                </a:lnTo>
                <a:lnTo>
                  <a:pt x="22530" y="1360"/>
                </a:lnTo>
                <a:lnTo>
                  <a:pt x="11472" y="7481"/>
                </a:lnTo>
                <a:lnTo>
                  <a:pt x="3758" y="16928"/>
                </a:lnTo>
                <a:lnTo>
                  <a:pt x="0" y="28503"/>
                </a:lnTo>
                <a:lnTo>
                  <a:pt x="810" y="41007"/>
                </a:lnTo>
                <a:lnTo>
                  <a:pt x="1359" y="42876"/>
                </a:lnTo>
                <a:lnTo>
                  <a:pt x="7489" y="53929"/>
                </a:lnTo>
                <a:lnTo>
                  <a:pt x="16942" y="61645"/>
                </a:lnTo>
                <a:lnTo>
                  <a:pt x="28518" y="65409"/>
                </a:lnTo>
                <a:lnTo>
                  <a:pt x="41018" y="64609"/>
                </a:lnTo>
                <a:lnTo>
                  <a:pt x="42888" y="6406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5" name="object 595"/>
          <p:cNvSpPr/>
          <p:nvPr/>
        </p:nvSpPr>
        <p:spPr>
          <a:xfrm>
            <a:off x="4918371" y="8717435"/>
            <a:ext cx="65409" cy="65409"/>
          </a:xfrm>
          <a:custGeom>
            <a:avLst/>
            <a:gdLst/>
            <a:ahLst/>
            <a:cxnLst/>
            <a:rect l="l" t="t" r="r" b="b"/>
            <a:pathLst>
              <a:path w="65409" h="65409">
                <a:moveTo>
                  <a:pt x="42888" y="64060"/>
                </a:moveTo>
                <a:lnTo>
                  <a:pt x="53946" y="57925"/>
                </a:lnTo>
                <a:lnTo>
                  <a:pt x="61656" y="48463"/>
                </a:lnTo>
                <a:lnTo>
                  <a:pt x="65409" y="36879"/>
                </a:lnTo>
                <a:lnTo>
                  <a:pt x="64600" y="24378"/>
                </a:lnTo>
                <a:lnTo>
                  <a:pt x="64059" y="22531"/>
                </a:lnTo>
                <a:lnTo>
                  <a:pt x="57943" y="11470"/>
                </a:lnTo>
                <a:lnTo>
                  <a:pt x="48494" y="3756"/>
                </a:lnTo>
                <a:lnTo>
                  <a:pt x="36915" y="0"/>
                </a:lnTo>
                <a:lnTo>
                  <a:pt x="24409" y="808"/>
                </a:lnTo>
                <a:lnTo>
                  <a:pt x="22530" y="1360"/>
                </a:lnTo>
                <a:lnTo>
                  <a:pt x="11472" y="7481"/>
                </a:lnTo>
                <a:lnTo>
                  <a:pt x="3758" y="16928"/>
                </a:lnTo>
                <a:lnTo>
                  <a:pt x="0" y="28503"/>
                </a:lnTo>
                <a:lnTo>
                  <a:pt x="810" y="41007"/>
                </a:lnTo>
                <a:lnTo>
                  <a:pt x="1359" y="42876"/>
                </a:lnTo>
                <a:lnTo>
                  <a:pt x="7489" y="53929"/>
                </a:lnTo>
                <a:lnTo>
                  <a:pt x="16942" y="61645"/>
                </a:lnTo>
                <a:lnTo>
                  <a:pt x="28518" y="65409"/>
                </a:lnTo>
                <a:lnTo>
                  <a:pt x="41018" y="64609"/>
                </a:lnTo>
                <a:lnTo>
                  <a:pt x="42888" y="64060"/>
                </a:lnTo>
                <a:close/>
              </a:path>
            </a:pathLst>
          </a:custGeom>
          <a:ln w="10325">
            <a:solidFill>
              <a:srgbClr val="ECA0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6" name="object 596"/>
          <p:cNvSpPr/>
          <p:nvPr/>
        </p:nvSpPr>
        <p:spPr>
          <a:xfrm>
            <a:off x="5133784" y="8858768"/>
            <a:ext cx="41991" cy="42014"/>
          </a:xfrm>
          <a:custGeom>
            <a:avLst/>
            <a:gdLst/>
            <a:ahLst/>
            <a:cxnLst/>
            <a:rect l="l" t="t" r="r" b="b"/>
            <a:pathLst>
              <a:path w="41991" h="42014">
                <a:moveTo>
                  <a:pt x="8648" y="38019"/>
                </a:moveTo>
                <a:lnTo>
                  <a:pt x="20003" y="42014"/>
                </a:lnTo>
                <a:lnTo>
                  <a:pt x="31401" y="39272"/>
                </a:lnTo>
                <a:lnTo>
                  <a:pt x="37985" y="33358"/>
                </a:lnTo>
                <a:lnTo>
                  <a:pt x="41991" y="21994"/>
                </a:lnTo>
                <a:lnTo>
                  <a:pt x="39263" y="10590"/>
                </a:lnTo>
                <a:lnTo>
                  <a:pt x="33350" y="3995"/>
                </a:lnTo>
                <a:lnTo>
                  <a:pt x="21995" y="0"/>
                </a:lnTo>
                <a:lnTo>
                  <a:pt x="10586" y="2729"/>
                </a:lnTo>
                <a:lnTo>
                  <a:pt x="3975" y="8644"/>
                </a:lnTo>
                <a:lnTo>
                  <a:pt x="0" y="20013"/>
                </a:lnTo>
                <a:lnTo>
                  <a:pt x="2738" y="31425"/>
                </a:lnTo>
                <a:lnTo>
                  <a:pt x="8648" y="3801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7" name="object 597"/>
          <p:cNvSpPr/>
          <p:nvPr/>
        </p:nvSpPr>
        <p:spPr>
          <a:xfrm>
            <a:off x="5133784" y="8858768"/>
            <a:ext cx="41991" cy="42014"/>
          </a:xfrm>
          <a:custGeom>
            <a:avLst/>
            <a:gdLst/>
            <a:ahLst/>
            <a:cxnLst/>
            <a:rect l="l" t="t" r="r" b="b"/>
            <a:pathLst>
              <a:path w="41991" h="42014">
                <a:moveTo>
                  <a:pt x="8648" y="38019"/>
                </a:moveTo>
                <a:lnTo>
                  <a:pt x="20003" y="42014"/>
                </a:lnTo>
                <a:lnTo>
                  <a:pt x="31401" y="39272"/>
                </a:lnTo>
                <a:lnTo>
                  <a:pt x="37985" y="33358"/>
                </a:lnTo>
                <a:lnTo>
                  <a:pt x="41991" y="21994"/>
                </a:lnTo>
                <a:lnTo>
                  <a:pt x="39263" y="10590"/>
                </a:lnTo>
                <a:lnTo>
                  <a:pt x="33350" y="3995"/>
                </a:lnTo>
                <a:lnTo>
                  <a:pt x="21995" y="0"/>
                </a:lnTo>
                <a:lnTo>
                  <a:pt x="10586" y="2729"/>
                </a:lnTo>
                <a:lnTo>
                  <a:pt x="3975" y="8644"/>
                </a:lnTo>
                <a:lnTo>
                  <a:pt x="0" y="20013"/>
                </a:lnTo>
                <a:lnTo>
                  <a:pt x="2738" y="31425"/>
                </a:lnTo>
                <a:lnTo>
                  <a:pt x="8648" y="38019"/>
                </a:lnTo>
                <a:close/>
              </a:path>
            </a:pathLst>
          </a:custGeom>
          <a:ln w="5156">
            <a:solidFill>
              <a:srgbClr val="EC60A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8" name="object 598"/>
          <p:cNvSpPr/>
          <p:nvPr/>
        </p:nvSpPr>
        <p:spPr>
          <a:xfrm>
            <a:off x="5212035" y="9012393"/>
            <a:ext cx="42049" cy="42037"/>
          </a:xfrm>
          <a:custGeom>
            <a:avLst/>
            <a:gdLst/>
            <a:ahLst/>
            <a:cxnLst/>
            <a:rect l="l" t="t" r="r" b="b"/>
            <a:pathLst>
              <a:path w="42049" h="42036">
                <a:moveTo>
                  <a:pt x="0" y="21018"/>
                </a:moveTo>
                <a:lnTo>
                  <a:pt x="4592" y="34139"/>
                </a:lnTo>
                <a:lnTo>
                  <a:pt x="16114" y="41464"/>
                </a:lnTo>
                <a:lnTo>
                  <a:pt x="21005" y="42037"/>
                </a:lnTo>
                <a:lnTo>
                  <a:pt x="34121" y="37455"/>
                </a:lnTo>
                <a:lnTo>
                  <a:pt x="41468" y="25944"/>
                </a:lnTo>
                <a:lnTo>
                  <a:pt x="42049" y="21018"/>
                </a:lnTo>
                <a:lnTo>
                  <a:pt x="37453" y="7917"/>
                </a:lnTo>
                <a:lnTo>
                  <a:pt x="25928" y="580"/>
                </a:lnTo>
                <a:lnTo>
                  <a:pt x="21005" y="0"/>
                </a:lnTo>
                <a:lnTo>
                  <a:pt x="7900" y="4597"/>
                </a:lnTo>
                <a:lnTo>
                  <a:pt x="573" y="16126"/>
                </a:lnTo>
                <a:lnTo>
                  <a:pt x="0" y="2101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9" name="object 599"/>
          <p:cNvSpPr/>
          <p:nvPr/>
        </p:nvSpPr>
        <p:spPr>
          <a:xfrm>
            <a:off x="5212035" y="9012393"/>
            <a:ext cx="42049" cy="42037"/>
          </a:xfrm>
          <a:custGeom>
            <a:avLst/>
            <a:gdLst/>
            <a:ahLst/>
            <a:cxnLst/>
            <a:rect l="l" t="t" r="r" b="b"/>
            <a:pathLst>
              <a:path w="42049" h="42036">
                <a:moveTo>
                  <a:pt x="0" y="21018"/>
                </a:moveTo>
                <a:lnTo>
                  <a:pt x="4592" y="34139"/>
                </a:lnTo>
                <a:lnTo>
                  <a:pt x="16114" y="41464"/>
                </a:lnTo>
                <a:lnTo>
                  <a:pt x="21005" y="42037"/>
                </a:lnTo>
                <a:lnTo>
                  <a:pt x="34121" y="37455"/>
                </a:lnTo>
                <a:lnTo>
                  <a:pt x="41468" y="25944"/>
                </a:lnTo>
                <a:lnTo>
                  <a:pt x="42049" y="21018"/>
                </a:lnTo>
                <a:lnTo>
                  <a:pt x="37453" y="7917"/>
                </a:lnTo>
                <a:lnTo>
                  <a:pt x="25928" y="580"/>
                </a:lnTo>
                <a:lnTo>
                  <a:pt x="21005" y="0"/>
                </a:lnTo>
                <a:lnTo>
                  <a:pt x="7900" y="4597"/>
                </a:lnTo>
                <a:lnTo>
                  <a:pt x="573" y="16126"/>
                </a:lnTo>
                <a:lnTo>
                  <a:pt x="0" y="21018"/>
                </a:lnTo>
                <a:close/>
              </a:path>
            </a:pathLst>
          </a:custGeom>
          <a:ln w="5156">
            <a:solidFill>
              <a:srgbClr val="564F9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0" name="object 600"/>
          <p:cNvSpPr/>
          <p:nvPr/>
        </p:nvSpPr>
        <p:spPr>
          <a:xfrm>
            <a:off x="5098941" y="9122929"/>
            <a:ext cx="40361" cy="40368"/>
          </a:xfrm>
          <a:custGeom>
            <a:avLst/>
            <a:gdLst/>
            <a:ahLst/>
            <a:cxnLst/>
            <a:rect l="l" t="t" r="r" b="b"/>
            <a:pathLst>
              <a:path w="40361" h="40368">
                <a:moveTo>
                  <a:pt x="183" y="13719"/>
                </a:moveTo>
                <a:lnTo>
                  <a:pt x="0" y="26085"/>
                </a:lnTo>
                <a:lnTo>
                  <a:pt x="6574" y="36220"/>
                </a:lnTo>
                <a:lnTo>
                  <a:pt x="13683" y="40186"/>
                </a:lnTo>
                <a:lnTo>
                  <a:pt x="26068" y="40368"/>
                </a:lnTo>
                <a:lnTo>
                  <a:pt x="36200" y="33794"/>
                </a:lnTo>
                <a:lnTo>
                  <a:pt x="40150" y="26685"/>
                </a:lnTo>
                <a:lnTo>
                  <a:pt x="40361" y="14313"/>
                </a:lnTo>
                <a:lnTo>
                  <a:pt x="33801" y="4192"/>
                </a:lnTo>
                <a:lnTo>
                  <a:pt x="26662" y="219"/>
                </a:lnTo>
                <a:lnTo>
                  <a:pt x="14309" y="0"/>
                </a:lnTo>
                <a:lnTo>
                  <a:pt x="4172" y="6552"/>
                </a:lnTo>
                <a:lnTo>
                  <a:pt x="183" y="1371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1" name="object 601"/>
          <p:cNvSpPr/>
          <p:nvPr/>
        </p:nvSpPr>
        <p:spPr>
          <a:xfrm>
            <a:off x="5098941" y="9122929"/>
            <a:ext cx="40361" cy="40368"/>
          </a:xfrm>
          <a:custGeom>
            <a:avLst/>
            <a:gdLst/>
            <a:ahLst/>
            <a:cxnLst/>
            <a:rect l="l" t="t" r="r" b="b"/>
            <a:pathLst>
              <a:path w="40361" h="40368">
                <a:moveTo>
                  <a:pt x="183" y="13719"/>
                </a:moveTo>
                <a:lnTo>
                  <a:pt x="0" y="26085"/>
                </a:lnTo>
                <a:lnTo>
                  <a:pt x="6574" y="36220"/>
                </a:lnTo>
                <a:lnTo>
                  <a:pt x="13683" y="40186"/>
                </a:lnTo>
                <a:lnTo>
                  <a:pt x="26068" y="40368"/>
                </a:lnTo>
                <a:lnTo>
                  <a:pt x="36200" y="33794"/>
                </a:lnTo>
                <a:lnTo>
                  <a:pt x="40150" y="26685"/>
                </a:lnTo>
                <a:lnTo>
                  <a:pt x="40361" y="14313"/>
                </a:lnTo>
                <a:lnTo>
                  <a:pt x="33801" y="4192"/>
                </a:lnTo>
                <a:lnTo>
                  <a:pt x="26662" y="219"/>
                </a:lnTo>
                <a:lnTo>
                  <a:pt x="14309" y="0"/>
                </a:lnTo>
                <a:lnTo>
                  <a:pt x="4172" y="6552"/>
                </a:lnTo>
                <a:lnTo>
                  <a:pt x="183" y="13719"/>
                </a:lnTo>
                <a:close/>
              </a:path>
            </a:pathLst>
          </a:custGeom>
          <a:ln w="5156">
            <a:solidFill>
              <a:srgbClr val="00AB4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2" name="object 602"/>
          <p:cNvSpPr/>
          <p:nvPr/>
        </p:nvSpPr>
        <p:spPr>
          <a:xfrm>
            <a:off x="4924782" y="8954442"/>
            <a:ext cx="41978" cy="42008"/>
          </a:xfrm>
          <a:custGeom>
            <a:avLst/>
            <a:gdLst/>
            <a:ahLst/>
            <a:cxnLst/>
            <a:rect l="l" t="t" r="r" b="b"/>
            <a:pathLst>
              <a:path w="41978" h="42008">
                <a:moveTo>
                  <a:pt x="3995" y="8637"/>
                </a:moveTo>
                <a:lnTo>
                  <a:pt x="0" y="20002"/>
                </a:lnTo>
                <a:lnTo>
                  <a:pt x="2729" y="31404"/>
                </a:lnTo>
                <a:lnTo>
                  <a:pt x="8644" y="38012"/>
                </a:lnTo>
                <a:lnTo>
                  <a:pt x="19995" y="42008"/>
                </a:lnTo>
                <a:lnTo>
                  <a:pt x="31403" y="39270"/>
                </a:lnTo>
                <a:lnTo>
                  <a:pt x="37993" y="33338"/>
                </a:lnTo>
                <a:lnTo>
                  <a:pt x="41978" y="21986"/>
                </a:lnTo>
                <a:lnTo>
                  <a:pt x="39241" y="10574"/>
                </a:lnTo>
                <a:lnTo>
                  <a:pt x="33332" y="3976"/>
                </a:lnTo>
                <a:lnTo>
                  <a:pt x="21966" y="0"/>
                </a:lnTo>
                <a:lnTo>
                  <a:pt x="10552" y="2748"/>
                </a:lnTo>
                <a:lnTo>
                  <a:pt x="3995" y="8637"/>
                </a:lnTo>
                <a:close/>
              </a:path>
            </a:pathLst>
          </a:custGeom>
          <a:ln w="5156">
            <a:solidFill>
              <a:srgbClr val="3A75B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3" name="object 603"/>
          <p:cNvSpPr/>
          <p:nvPr/>
        </p:nvSpPr>
        <p:spPr>
          <a:xfrm>
            <a:off x="5185774" y="9166466"/>
            <a:ext cx="41186" cy="41177"/>
          </a:xfrm>
          <a:custGeom>
            <a:avLst/>
            <a:gdLst/>
            <a:ahLst/>
            <a:cxnLst/>
            <a:rect l="l" t="t" r="r" b="b"/>
            <a:pathLst>
              <a:path w="41186" h="41177">
                <a:moveTo>
                  <a:pt x="8239" y="3582"/>
                </a:moveTo>
                <a:lnTo>
                  <a:pt x="928" y="13145"/>
                </a:lnTo>
                <a:lnTo>
                  <a:pt x="0" y="24828"/>
                </a:lnTo>
                <a:lnTo>
                  <a:pt x="3591" y="32957"/>
                </a:lnTo>
                <a:lnTo>
                  <a:pt x="13166" y="40255"/>
                </a:lnTo>
                <a:lnTo>
                  <a:pt x="24866" y="41177"/>
                </a:lnTo>
                <a:lnTo>
                  <a:pt x="32954" y="37606"/>
                </a:lnTo>
                <a:lnTo>
                  <a:pt x="40263" y="28017"/>
                </a:lnTo>
                <a:lnTo>
                  <a:pt x="41186" y="16322"/>
                </a:lnTo>
                <a:lnTo>
                  <a:pt x="37602" y="8230"/>
                </a:lnTo>
                <a:lnTo>
                  <a:pt x="28025" y="920"/>
                </a:lnTo>
                <a:lnTo>
                  <a:pt x="16325" y="0"/>
                </a:lnTo>
                <a:lnTo>
                  <a:pt x="8239" y="3582"/>
                </a:lnTo>
                <a:close/>
              </a:path>
            </a:pathLst>
          </a:custGeom>
          <a:ln w="5156">
            <a:solidFill>
              <a:srgbClr val="EF862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4" name="object 604"/>
          <p:cNvSpPr/>
          <p:nvPr/>
        </p:nvSpPr>
        <p:spPr>
          <a:xfrm>
            <a:off x="5077852" y="9026279"/>
            <a:ext cx="41943" cy="41921"/>
          </a:xfrm>
          <a:custGeom>
            <a:avLst/>
            <a:gdLst/>
            <a:ahLst/>
            <a:cxnLst/>
            <a:rect l="l" t="t" r="r" b="b"/>
            <a:pathLst>
              <a:path w="41943" h="41921">
                <a:moveTo>
                  <a:pt x="14463" y="981"/>
                </a:moveTo>
                <a:lnTo>
                  <a:pt x="4341" y="8098"/>
                </a:lnTo>
                <a:lnTo>
                  <a:pt x="0" y="19369"/>
                </a:lnTo>
                <a:lnTo>
                  <a:pt x="975" y="27448"/>
                </a:lnTo>
                <a:lnTo>
                  <a:pt x="8105" y="37584"/>
                </a:lnTo>
                <a:lnTo>
                  <a:pt x="19372" y="41921"/>
                </a:lnTo>
                <a:lnTo>
                  <a:pt x="27442" y="40948"/>
                </a:lnTo>
                <a:lnTo>
                  <a:pt x="37591" y="33823"/>
                </a:lnTo>
                <a:lnTo>
                  <a:pt x="41943" y="22566"/>
                </a:lnTo>
                <a:lnTo>
                  <a:pt x="40968" y="14469"/>
                </a:lnTo>
                <a:lnTo>
                  <a:pt x="33846" y="4343"/>
                </a:lnTo>
                <a:lnTo>
                  <a:pt x="22592" y="0"/>
                </a:lnTo>
                <a:lnTo>
                  <a:pt x="14463" y="981"/>
                </a:lnTo>
                <a:close/>
              </a:path>
            </a:pathLst>
          </a:custGeom>
          <a:ln w="5156">
            <a:solidFill>
              <a:srgbClr val="C6332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5" name="object 605"/>
          <p:cNvSpPr/>
          <p:nvPr/>
        </p:nvSpPr>
        <p:spPr>
          <a:xfrm>
            <a:off x="5022134" y="9202282"/>
            <a:ext cx="42011" cy="42062"/>
          </a:xfrm>
          <a:custGeom>
            <a:avLst/>
            <a:gdLst/>
            <a:ahLst/>
            <a:cxnLst/>
            <a:rect l="l" t="t" r="r" b="b"/>
            <a:pathLst>
              <a:path w="42011" h="42062">
                <a:moveTo>
                  <a:pt x="21005" y="0"/>
                </a:moveTo>
                <a:lnTo>
                  <a:pt x="7898" y="4596"/>
                </a:lnTo>
                <a:lnTo>
                  <a:pt x="574" y="16125"/>
                </a:lnTo>
                <a:lnTo>
                  <a:pt x="0" y="21031"/>
                </a:lnTo>
                <a:lnTo>
                  <a:pt x="4575" y="34126"/>
                </a:lnTo>
                <a:lnTo>
                  <a:pt x="16084" y="41480"/>
                </a:lnTo>
                <a:lnTo>
                  <a:pt x="21005" y="42062"/>
                </a:lnTo>
                <a:lnTo>
                  <a:pt x="34108" y="37470"/>
                </a:lnTo>
                <a:lnTo>
                  <a:pt x="41436" y="25940"/>
                </a:lnTo>
                <a:lnTo>
                  <a:pt x="42011" y="21031"/>
                </a:lnTo>
                <a:lnTo>
                  <a:pt x="37421" y="7913"/>
                </a:lnTo>
                <a:lnTo>
                  <a:pt x="25905" y="576"/>
                </a:lnTo>
                <a:lnTo>
                  <a:pt x="21005" y="0"/>
                </a:lnTo>
                <a:close/>
              </a:path>
            </a:pathLst>
          </a:custGeom>
          <a:ln w="5156">
            <a:solidFill>
              <a:srgbClr val="F9DB2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6" name="object 606"/>
          <p:cNvSpPr/>
          <p:nvPr/>
        </p:nvSpPr>
        <p:spPr>
          <a:xfrm>
            <a:off x="4964276" y="9193835"/>
            <a:ext cx="40371" cy="40360"/>
          </a:xfrm>
          <a:custGeom>
            <a:avLst/>
            <a:gdLst/>
            <a:ahLst/>
            <a:cxnLst/>
            <a:rect l="l" t="t" r="r" b="b"/>
            <a:pathLst>
              <a:path w="40371" h="40360">
                <a:moveTo>
                  <a:pt x="26675" y="187"/>
                </a:moveTo>
                <a:lnTo>
                  <a:pt x="14295" y="0"/>
                </a:lnTo>
                <a:lnTo>
                  <a:pt x="4160" y="6567"/>
                </a:lnTo>
                <a:lnTo>
                  <a:pt x="195" y="13674"/>
                </a:lnTo>
                <a:lnTo>
                  <a:pt x="0" y="26048"/>
                </a:lnTo>
                <a:lnTo>
                  <a:pt x="6561" y="36185"/>
                </a:lnTo>
                <a:lnTo>
                  <a:pt x="13708" y="40167"/>
                </a:lnTo>
                <a:lnTo>
                  <a:pt x="26075" y="40360"/>
                </a:lnTo>
                <a:lnTo>
                  <a:pt x="36211" y="33792"/>
                </a:lnTo>
                <a:lnTo>
                  <a:pt x="40175" y="26679"/>
                </a:lnTo>
                <a:lnTo>
                  <a:pt x="40371" y="14294"/>
                </a:lnTo>
                <a:lnTo>
                  <a:pt x="33810" y="4157"/>
                </a:lnTo>
                <a:lnTo>
                  <a:pt x="26675" y="18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7" name="object 607"/>
          <p:cNvSpPr/>
          <p:nvPr/>
        </p:nvSpPr>
        <p:spPr>
          <a:xfrm>
            <a:off x="4964276" y="9193835"/>
            <a:ext cx="40371" cy="40360"/>
          </a:xfrm>
          <a:custGeom>
            <a:avLst/>
            <a:gdLst/>
            <a:ahLst/>
            <a:cxnLst/>
            <a:rect l="l" t="t" r="r" b="b"/>
            <a:pathLst>
              <a:path w="40371" h="40360">
                <a:moveTo>
                  <a:pt x="26675" y="187"/>
                </a:moveTo>
                <a:lnTo>
                  <a:pt x="14295" y="0"/>
                </a:lnTo>
                <a:lnTo>
                  <a:pt x="4160" y="6567"/>
                </a:lnTo>
                <a:lnTo>
                  <a:pt x="195" y="13674"/>
                </a:lnTo>
                <a:lnTo>
                  <a:pt x="0" y="26048"/>
                </a:lnTo>
                <a:lnTo>
                  <a:pt x="6561" y="36185"/>
                </a:lnTo>
                <a:lnTo>
                  <a:pt x="13708" y="40167"/>
                </a:lnTo>
                <a:lnTo>
                  <a:pt x="26075" y="40360"/>
                </a:lnTo>
                <a:lnTo>
                  <a:pt x="36211" y="33792"/>
                </a:lnTo>
                <a:lnTo>
                  <a:pt x="40175" y="26679"/>
                </a:lnTo>
                <a:lnTo>
                  <a:pt x="40371" y="14294"/>
                </a:lnTo>
                <a:lnTo>
                  <a:pt x="33810" y="4157"/>
                </a:lnTo>
                <a:lnTo>
                  <a:pt x="26675" y="187"/>
                </a:lnTo>
                <a:close/>
              </a:path>
            </a:pathLst>
          </a:custGeom>
          <a:ln w="5156">
            <a:solidFill>
              <a:srgbClr val="00A89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8" name="object 608"/>
          <p:cNvSpPr/>
          <p:nvPr/>
        </p:nvSpPr>
        <p:spPr>
          <a:xfrm>
            <a:off x="4868946" y="9124425"/>
            <a:ext cx="41162" cy="41155"/>
          </a:xfrm>
          <a:custGeom>
            <a:avLst/>
            <a:gdLst/>
            <a:ahLst/>
            <a:cxnLst/>
            <a:rect l="l" t="t" r="r" b="b"/>
            <a:pathLst>
              <a:path w="41162" h="41155">
                <a:moveTo>
                  <a:pt x="37582" y="8243"/>
                </a:moveTo>
                <a:lnTo>
                  <a:pt x="28019" y="932"/>
                </a:lnTo>
                <a:lnTo>
                  <a:pt x="16339" y="0"/>
                </a:lnTo>
                <a:lnTo>
                  <a:pt x="8206" y="3607"/>
                </a:lnTo>
                <a:lnTo>
                  <a:pt x="908" y="13181"/>
                </a:lnTo>
                <a:lnTo>
                  <a:pt x="0" y="24878"/>
                </a:lnTo>
                <a:lnTo>
                  <a:pt x="3584" y="32931"/>
                </a:lnTo>
                <a:lnTo>
                  <a:pt x="13155" y="40246"/>
                </a:lnTo>
                <a:lnTo>
                  <a:pt x="24861" y="41155"/>
                </a:lnTo>
                <a:lnTo>
                  <a:pt x="32908" y="37592"/>
                </a:lnTo>
                <a:lnTo>
                  <a:pt x="40232" y="28020"/>
                </a:lnTo>
                <a:lnTo>
                  <a:pt x="41162" y="16328"/>
                </a:lnTo>
                <a:lnTo>
                  <a:pt x="37582" y="824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9" name="object 609"/>
          <p:cNvSpPr/>
          <p:nvPr/>
        </p:nvSpPr>
        <p:spPr>
          <a:xfrm>
            <a:off x="4868946" y="9124425"/>
            <a:ext cx="41162" cy="41155"/>
          </a:xfrm>
          <a:custGeom>
            <a:avLst/>
            <a:gdLst/>
            <a:ahLst/>
            <a:cxnLst/>
            <a:rect l="l" t="t" r="r" b="b"/>
            <a:pathLst>
              <a:path w="41162" h="41155">
                <a:moveTo>
                  <a:pt x="37582" y="8243"/>
                </a:moveTo>
                <a:lnTo>
                  <a:pt x="28019" y="932"/>
                </a:lnTo>
                <a:lnTo>
                  <a:pt x="16339" y="0"/>
                </a:lnTo>
                <a:lnTo>
                  <a:pt x="8206" y="3607"/>
                </a:lnTo>
                <a:lnTo>
                  <a:pt x="908" y="13181"/>
                </a:lnTo>
                <a:lnTo>
                  <a:pt x="0" y="24878"/>
                </a:lnTo>
                <a:lnTo>
                  <a:pt x="3584" y="32931"/>
                </a:lnTo>
                <a:lnTo>
                  <a:pt x="13155" y="40246"/>
                </a:lnTo>
                <a:lnTo>
                  <a:pt x="24861" y="41155"/>
                </a:lnTo>
                <a:lnTo>
                  <a:pt x="32908" y="37592"/>
                </a:lnTo>
                <a:lnTo>
                  <a:pt x="40232" y="28020"/>
                </a:lnTo>
                <a:lnTo>
                  <a:pt x="41162" y="16328"/>
                </a:lnTo>
                <a:lnTo>
                  <a:pt x="37582" y="8243"/>
                </a:lnTo>
                <a:close/>
              </a:path>
            </a:pathLst>
          </a:custGeom>
          <a:ln w="5156">
            <a:solidFill>
              <a:srgbClr val="EC299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0" name="object 610"/>
          <p:cNvSpPr/>
          <p:nvPr/>
        </p:nvSpPr>
        <p:spPr>
          <a:xfrm>
            <a:off x="4817501" y="9009185"/>
            <a:ext cx="41921" cy="41929"/>
          </a:xfrm>
          <a:custGeom>
            <a:avLst/>
            <a:gdLst/>
            <a:ahLst/>
            <a:cxnLst/>
            <a:rect l="l" t="t" r="r" b="b"/>
            <a:pathLst>
              <a:path w="41921" h="41929">
                <a:moveTo>
                  <a:pt x="40942" y="14490"/>
                </a:moveTo>
                <a:lnTo>
                  <a:pt x="33843" y="4357"/>
                </a:lnTo>
                <a:lnTo>
                  <a:pt x="22586" y="0"/>
                </a:lnTo>
                <a:lnTo>
                  <a:pt x="14450" y="977"/>
                </a:lnTo>
                <a:lnTo>
                  <a:pt x="4338" y="8101"/>
                </a:lnTo>
                <a:lnTo>
                  <a:pt x="0" y="19367"/>
                </a:lnTo>
                <a:lnTo>
                  <a:pt x="975" y="27457"/>
                </a:lnTo>
                <a:lnTo>
                  <a:pt x="8090" y="37590"/>
                </a:lnTo>
                <a:lnTo>
                  <a:pt x="19358" y="41929"/>
                </a:lnTo>
                <a:lnTo>
                  <a:pt x="27455" y="40957"/>
                </a:lnTo>
                <a:lnTo>
                  <a:pt x="37588" y="33829"/>
                </a:lnTo>
                <a:lnTo>
                  <a:pt x="41921" y="22566"/>
                </a:lnTo>
                <a:lnTo>
                  <a:pt x="40942" y="1449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1" name="object 611"/>
          <p:cNvSpPr/>
          <p:nvPr/>
        </p:nvSpPr>
        <p:spPr>
          <a:xfrm>
            <a:off x="4817501" y="9009185"/>
            <a:ext cx="41921" cy="41929"/>
          </a:xfrm>
          <a:custGeom>
            <a:avLst/>
            <a:gdLst/>
            <a:ahLst/>
            <a:cxnLst/>
            <a:rect l="l" t="t" r="r" b="b"/>
            <a:pathLst>
              <a:path w="41921" h="41929">
                <a:moveTo>
                  <a:pt x="40942" y="14490"/>
                </a:moveTo>
                <a:lnTo>
                  <a:pt x="33843" y="4357"/>
                </a:lnTo>
                <a:lnTo>
                  <a:pt x="22586" y="0"/>
                </a:lnTo>
                <a:lnTo>
                  <a:pt x="14450" y="977"/>
                </a:lnTo>
                <a:lnTo>
                  <a:pt x="4338" y="8101"/>
                </a:lnTo>
                <a:lnTo>
                  <a:pt x="0" y="19367"/>
                </a:lnTo>
                <a:lnTo>
                  <a:pt x="975" y="27457"/>
                </a:lnTo>
                <a:lnTo>
                  <a:pt x="8090" y="37590"/>
                </a:lnTo>
                <a:lnTo>
                  <a:pt x="19358" y="41929"/>
                </a:lnTo>
                <a:lnTo>
                  <a:pt x="27455" y="40957"/>
                </a:lnTo>
                <a:lnTo>
                  <a:pt x="37588" y="33829"/>
                </a:lnTo>
                <a:lnTo>
                  <a:pt x="41921" y="22566"/>
                </a:lnTo>
                <a:lnTo>
                  <a:pt x="40942" y="14490"/>
                </a:lnTo>
                <a:close/>
              </a:path>
            </a:pathLst>
          </a:custGeom>
          <a:ln w="5156">
            <a:solidFill>
              <a:srgbClr val="78BE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2" name="object 612"/>
          <p:cNvSpPr/>
          <p:nvPr/>
        </p:nvSpPr>
        <p:spPr>
          <a:xfrm>
            <a:off x="5065880" y="8937819"/>
            <a:ext cx="42049" cy="42024"/>
          </a:xfrm>
          <a:custGeom>
            <a:avLst/>
            <a:gdLst/>
            <a:ahLst/>
            <a:cxnLst/>
            <a:rect l="l" t="t" r="r" b="b"/>
            <a:pathLst>
              <a:path w="42049" h="42024">
                <a:moveTo>
                  <a:pt x="42049" y="21018"/>
                </a:moveTo>
                <a:lnTo>
                  <a:pt x="37456" y="7909"/>
                </a:lnTo>
                <a:lnTo>
                  <a:pt x="25932" y="577"/>
                </a:lnTo>
                <a:lnTo>
                  <a:pt x="21018" y="0"/>
                </a:lnTo>
                <a:lnTo>
                  <a:pt x="7914" y="4578"/>
                </a:lnTo>
                <a:lnTo>
                  <a:pt x="578" y="16092"/>
                </a:lnTo>
                <a:lnTo>
                  <a:pt x="0" y="21005"/>
                </a:lnTo>
                <a:lnTo>
                  <a:pt x="4595" y="34123"/>
                </a:lnTo>
                <a:lnTo>
                  <a:pt x="16117" y="41449"/>
                </a:lnTo>
                <a:lnTo>
                  <a:pt x="21018" y="42024"/>
                </a:lnTo>
                <a:lnTo>
                  <a:pt x="34136" y="37438"/>
                </a:lnTo>
                <a:lnTo>
                  <a:pt x="41473" y="25922"/>
                </a:lnTo>
                <a:lnTo>
                  <a:pt x="42049" y="2101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3" name="object 613"/>
          <p:cNvSpPr/>
          <p:nvPr/>
        </p:nvSpPr>
        <p:spPr>
          <a:xfrm>
            <a:off x="5065880" y="8937819"/>
            <a:ext cx="42049" cy="42024"/>
          </a:xfrm>
          <a:custGeom>
            <a:avLst/>
            <a:gdLst/>
            <a:ahLst/>
            <a:cxnLst/>
            <a:rect l="l" t="t" r="r" b="b"/>
            <a:pathLst>
              <a:path w="42049" h="42024">
                <a:moveTo>
                  <a:pt x="42049" y="21018"/>
                </a:moveTo>
                <a:lnTo>
                  <a:pt x="37456" y="7909"/>
                </a:lnTo>
                <a:lnTo>
                  <a:pt x="25932" y="577"/>
                </a:lnTo>
                <a:lnTo>
                  <a:pt x="21018" y="0"/>
                </a:lnTo>
                <a:lnTo>
                  <a:pt x="7914" y="4578"/>
                </a:lnTo>
                <a:lnTo>
                  <a:pt x="578" y="16092"/>
                </a:lnTo>
                <a:lnTo>
                  <a:pt x="0" y="21005"/>
                </a:lnTo>
                <a:lnTo>
                  <a:pt x="4595" y="34123"/>
                </a:lnTo>
                <a:lnTo>
                  <a:pt x="16117" y="41449"/>
                </a:lnTo>
                <a:lnTo>
                  <a:pt x="21018" y="42024"/>
                </a:lnTo>
                <a:lnTo>
                  <a:pt x="34136" y="37438"/>
                </a:lnTo>
                <a:lnTo>
                  <a:pt x="41473" y="25922"/>
                </a:lnTo>
                <a:lnTo>
                  <a:pt x="42049" y="21018"/>
                </a:lnTo>
                <a:close/>
              </a:path>
            </a:pathLst>
          </a:custGeom>
          <a:ln w="5156">
            <a:solidFill>
              <a:srgbClr val="EC6F4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4" name="object 614"/>
          <p:cNvSpPr/>
          <p:nvPr/>
        </p:nvSpPr>
        <p:spPr>
          <a:xfrm>
            <a:off x="4963531" y="8831839"/>
            <a:ext cx="41917" cy="41923"/>
          </a:xfrm>
          <a:custGeom>
            <a:avLst/>
            <a:gdLst/>
            <a:ahLst/>
            <a:cxnLst/>
            <a:rect l="l" t="t" r="r" b="b"/>
            <a:pathLst>
              <a:path w="41917" h="41923">
                <a:moveTo>
                  <a:pt x="27456" y="40950"/>
                </a:moveTo>
                <a:lnTo>
                  <a:pt x="37585" y="33834"/>
                </a:lnTo>
                <a:lnTo>
                  <a:pt x="41917" y="22555"/>
                </a:lnTo>
                <a:lnTo>
                  <a:pt x="40944" y="14458"/>
                </a:lnTo>
                <a:lnTo>
                  <a:pt x="33826" y="4336"/>
                </a:lnTo>
                <a:lnTo>
                  <a:pt x="22550" y="0"/>
                </a:lnTo>
                <a:lnTo>
                  <a:pt x="14477" y="971"/>
                </a:lnTo>
                <a:lnTo>
                  <a:pt x="4341" y="8086"/>
                </a:lnTo>
                <a:lnTo>
                  <a:pt x="0" y="19351"/>
                </a:lnTo>
                <a:lnTo>
                  <a:pt x="977" y="27463"/>
                </a:lnTo>
                <a:lnTo>
                  <a:pt x="8098" y="37588"/>
                </a:lnTo>
                <a:lnTo>
                  <a:pt x="19371" y="41923"/>
                </a:lnTo>
                <a:lnTo>
                  <a:pt x="27456" y="409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5" name="object 615"/>
          <p:cNvSpPr/>
          <p:nvPr/>
        </p:nvSpPr>
        <p:spPr>
          <a:xfrm>
            <a:off x="4963531" y="8831839"/>
            <a:ext cx="41917" cy="41923"/>
          </a:xfrm>
          <a:custGeom>
            <a:avLst/>
            <a:gdLst/>
            <a:ahLst/>
            <a:cxnLst/>
            <a:rect l="l" t="t" r="r" b="b"/>
            <a:pathLst>
              <a:path w="41917" h="41923">
                <a:moveTo>
                  <a:pt x="27456" y="40950"/>
                </a:moveTo>
                <a:lnTo>
                  <a:pt x="37585" y="33834"/>
                </a:lnTo>
                <a:lnTo>
                  <a:pt x="41917" y="22555"/>
                </a:lnTo>
                <a:lnTo>
                  <a:pt x="40944" y="14458"/>
                </a:lnTo>
                <a:lnTo>
                  <a:pt x="33826" y="4336"/>
                </a:lnTo>
                <a:lnTo>
                  <a:pt x="22550" y="0"/>
                </a:lnTo>
                <a:lnTo>
                  <a:pt x="14477" y="971"/>
                </a:lnTo>
                <a:lnTo>
                  <a:pt x="4341" y="8086"/>
                </a:lnTo>
                <a:lnTo>
                  <a:pt x="0" y="19351"/>
                </a:lnTo>
                <a:lnTo>
                  <a:pt x="977" y="27463"/>
                </a:lnTo>
                <a:lnTo>
                  <a:pt x="8098" y="37588"/>
                </a:lnTo>
                <a:lnTo>
                  <a:pt x="19371" y="41923"/>
                </a:lnTo>
                <a:lnTo>
                  <a:pt x="27456" y="40950"/>
                </a:lnTo>
                <a:close/>
              </a:path>
            </a:pathLst>
          </a:custGeom>
          <a:ln w="5156">
            <a:solidFill>
              <a:srgbClr val="ECA0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6" name="object 616"/>
          <p:cNvSpPr/>
          <p:nvPr/>
        </p:nvSpPr>
        <p:spPr>
          <a:xfrm>
            <a:off x="5085348" y="8829339"/>
            <a:ext cx="40375" cy="40366"/>
          </a:xfrm>
          <a:custGeom>
            <a:avLst/>
            <a:gdLst/>
            <a:ahLst/>
            <a:cxnLst/>
            <a:rect l="l" t="t" r="r" b="b"/>
            <a:pathLst>
              <a:path w="40375" h="40366">
                <a:moveTo>
                  <a:pt x="13688" y="40163"/>
                </a:moveTo>
                <a:lnTo>
                  <a:pt x="26073" y="40366"/>
                </a:lnTo>
                <a:lnTo>
                  <a:pt x="36208" y="33810"/>
                </a:lnTo>
                <a:lnTo>
                  <a:pt x="40180" y="26676"/>
                </a:lnTo>
                <a:lnTo>
                  <a:pt x="40375" y="14298"/>
                </a:lnTo>
                <a:lnTo>
                  <a:pt x="33809" y="4169"/>
                </a:lnTo>
                <a:lnTo>
                  <a:pt x="26668" y="196"/>
                </a:lnTo>
                <a:lnTo>
                  <a:pt x="14294" y="0"/>
                </a:lnTo>
                <a:lnTo>
                  <a:pt x="4167" y="6566"/>
                </a:lnTo>
                <a:lnTo>
                  <a:pt x="201" y="13684"/>
                </a:lnTo>
                <a:lnTo>
                  <a:pt x="0" y="26062"/>
                </a:lnTo>
                <a:lnTo>
                  <a:pt x="6559" y="36196"/>
                </a:lnTo>
                <a:lnTo>
                  <a:pt x="13688" y="4016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7" name="object 617"/>
          <p:cNvSpPr/>
          <p:nvPr/>
        </p:nvSpPr>
        <p:spPr>
          <a:xfrm>
            <a:off x="5085348" y="8829339"/>
            <a:ext cx="40375" cy="40366"/>
          </a:xfrm>
          <a:custGeom>
            <a:avLst/>
            <a:gdLst/>
            <a:ahLst/>
            <a:cxnLst/>
            <a:rect l="l" t="t" r="r" b="b"/>
            <a:pathLst>
              <a:path w="40375" h="40366">
                <a:moveTo>
                  <a:pt x="13688" y="40163"/>
                </a:moveTo>
                <a:lnTo>
                  <a:pt x="26073" y="40366"/>
                </a:lnTo>
                <a:lnTo>
                  <a:pt x="36208" y="33810"/>
                </a:lnTo>
                <a:lnTo>
                  <a:pt x="40180" y="26676"/>
                </a:lnTo>
                <a:lnTo>
                  <a:pt x="40375" y="14298"/>
                </a:lnTo>
                <a:lnTo>
                  <a:pt x="33809" y="4169"/>
                </a:lnTo>
                <a:lnTo>
                  <a:pt x="26668" y="196"/>
                </a:lnTo>
                <a:lnTo>
                  <a:pt x="14294" y="0"/>
                </a:lnTo>
                <a:lnTo>
                  <a:pt x="4167" y="6566"/>
                </a:lnTo>
                <a:lnTo>
                  <a:pt x="201" y="13684"/>
                </a:lnTo>
                <a:lnTo>
                  <a:pt x="0" y="26062"/>
                </a:lnTo>
                <a:lnTo>
                  <a:pt x="6559" y="36196"/>
                </a:lnTo>
                <a:lnTo>
                  <a:pt x="13688" y="40163"/>
                </a:lnTo>
                <a:close/>
              </a:path>
            </a:pathLst>
          </a:custGeom>
          <a:ln w="5156">
            <a:solidFill>
              <a:srgbClr val="F9DB2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8" name="object 618"/>
          <p:cNvSpPr/>
          <p:nvPr/>
        </p:nvSpPr>
        <p:spPr>
          <a:xfrm>
            <a:off x="1464111" y="8429005"/>
            <a:ext cx="1216176" cy="1842571"/>
          </a:xfrm>
          <a:custGeom>
            <a:avLst/>
            <a:gdLst/>
            <a:ahLst/>
            <a:cxnLst/>
            <a:rect l="l" t="t" r="r" b="b"/>
            <a:pathLst>
              <a:path w="1216176" h="1842571">
                <a:moveTo>
                  <a:pt x="281834" y="350994"/>
                </a:moveTo>
                <a:lnTo>
                  <a:pt x="319584" y="375403"/>
                </a:lnTo>
                <a:lnTo>
                  <a:pt x="353297" y="397839"/>
                </a:lnTo>
                <a:lnTo>
                  <a:pt x="383163" y="418723"/>
                </a:lnTo>
                <a:lnTo>
                  <a:pt x="409370" y="438476"/>
                </a:lnTo>
                <a:lnTo>
                  <a:pt x="414343" y="376859"/>
                </a:lnTo>
                <a:lnTo>
                  <a:pt x="422119" y="382190"/>
                </a:lnTo>
                <a:lnTo>
                  <a:pt x="434617" y="384218"/>
                </a:lnTo>
                <a:lnTo>
                  <a:pt x="440648" y="384333"/>
                </a:lnTo>
                <a:lnTo>
                  <a:pt x="447758" y="384048"/>
                </a:lnTo>
                <a:lnTo>
                  <a:pt x="465563" y="381988"/>
                </a:lnTo>
                <a:lnTo>
                  <a:pt x="476434" y="380071"/>
                </a:lnTo>
                <a:lnTo>
                  <a:pt x="488734" y="377466"/>
                </a:lnTo>
                <a:lnTo>
                  <a:pt x="502551" y="374101"/>
                </a:lnTo>
                <a:lnTo>
                  <a:pt x="517973" y="369905"/>
                </a:lnTo>
                <a:lnTo>
                  <a:pt x="535088" y="364806"/>
                </a:lnTo>
                <a:lnTo>
                  <a:pt x="553982" y="358733"/>
                </a:lnTo>
                <a:lnTo>
                  <a:pt x="574745" y="351612"/>
                </a:lnTo>
                <a:lnTo>
                  <a:pt x="597463" y="343373"/>
                </a:lnTo>
                <a:lnTo>
                  <a:pt x="622224" y="333944"/>
                </a:lnTo>
                <a:lnTo>
                  <a:pt x="649116" y="323253"/>
                </a:lnTo>
                <a:lnTo>
                  <a:pt x="680998" y="310349"/>
                </a:lnTo>
                <a:lnTo>
                  <a:pt x="709731" y="298821"/>
                </a:lnTo>
                <a:lnTo>
                  <a:pt x="735520" y="288689"/>
                </a:lnTo>
                <a:lnTo>
                  <a:pt x="758567" y="279970"/>
                </a:lnTo>
                <a:lnTo>
                  <a:pt x="779078" y="272681"/>
                </a:lnTo>
                <a:lnTo>
                  <a:pt x="797256" y="266843"/>
                </a:lnTo>
                <a:lnTo>
                  <a:pt x="813304" y="262472"/>
                </a:lnTo>
                <a:lnTo>
                  <a:pt x="827427" y="259586"/>
                </a:lnTo>
                <a:lnTo>
                  <a:pt x="839829" y="258204"/>
                </a:lnTo>
                <a:lnTo>
                  <a:pt x="850712" y="258345"/>
                </a:lnTo>
                <a:lnTo>
                  <a:pt x="860282" y="260025"/>
                </a:lnTo>
                <a:lnTo>
                  <a:pt x="868742" y="263263"/>
                </a:lnTo>
                <a:lnTo>
                  <a:pt x="876295" y="268078"/>
                </a:lnTo>
                <a:lnTo>
                  <a:pt x="883146" y="274488"/>
                </a:lnTo>
                <a:lnTo>
                  <a:pt x="889499" y="282510"/>
                </a:lnTo>
                <a:lnTo>
                  <a:pt x="895557" y="292163"/>
                </a:lnTo>
                <a:lnTo>
                  <a:pt x="901525" y="303465"/>
                </a:lnTo>
                <a:lnTo>
                  <a:pt x="907605" y="316434"/>
                </a:lnTo>
                <a:lnTo>
                  <a:pt x="914003" y="331088"/>
                </a:lnTo>
                <a:lnTo>
                  <a:pt x="920921" y="347446"/>
                </a:lnTo>
                <a:lnTo>
                  <a:pt x="896766" y="377621"/>
                </a:lnTo>
                <a:lnTo>
                  <a:pt x="901089" y="395700"/>
                </a:lnTo>
                <a:lnTo>
                  <a:pt x="905068" y="411880"/>
                </a:lnTo>
                <a:lnTo>
                  <a:pt x="908812" y="426166"/>
                </a:lnTo>
                <a:lnTo>
                  <a:pt x="912428" y="438563"/>
                </a:lnTo>
                <a:lnTo>
                  <a:pt x="916026" y="449075"/>
                </a:lnTo>
                <a:lnTo>
                  <a:pt x="919715" y="457707"/>
                </a:lnTo>
                <a:lnTo>
                  <a:pt x="923602" y="464463"/>
                </a:lnTo>
                <a:lnTo>
                  <a:pt x="927798" y="469348"/>
                </a:lnTo>
                <a:lnTo>
                  <a:pt x="932411" y="472366"/>
                </a:lnTo>
                <a:lnTo>
                  <a:pt x="937548" y="473522"/>
                </a:lnTo>
                <a:lnTo>
                  <a:pt x="943321" y="472821"/>
                </a:lnTo>
                <a:lnTo>
                  <a:pt x="949836" y="470267"/>
                </a:lnTo>
                <a:lnTo>
                  <a:pt x="957202" y="465864"/>
                </a:lnTo>
                <a:lnTo>
                  <a:pt x="965529" y="459617"/>
                </a:lnTo>
                <a:lnTo>
                  <a:pt x="974925" y="451531"/>
                </a:lnTo>
                <a:lnTo>
                  <a:pt x="985499" y="441609"/>
                </a:lnTo>
                <a:lnTo>
                  <a:pt x="997360" y="429858"/>
                </a:lnTo>
                <a:lnTo>
                  <a:pt x="1010616" y="416281"/>
                </a:lnTo>
                <a:lnTo>
                  <a:pt x="1025376" y="400882"/>
                </a:lnTo>
                <a:lnTo>
                  <a:pt x="1041749" y="383667"/>
                </a:lnTo>
                <a:lnTo>
                  <a:pt x="1044402" y="394096"/>
                </a:lnTo>
                <a:lnTo>
                  <a:pt x="1047395" y="404203"/>
                </a:lnTo>
                <a:lnTo>
                  <a:pt x="1054878" y="417390"/>
                </a:lnTo>
                <a:lnTo>
                  <a:pt x="1067762" y="421589"/>
                </a:lnTo>
                <a:lnTo>
                  <a:pt x="1077508" y="420460"/>
                </a:lnTo>
                <a:lnTo>
                  <a:pt x="1090139" y="417254"/>
                </a:lnTo>
                <a:lnTo>
                  <a:pt x="1106165" y="412029"/>
                </a:lnTo>
                <a:lnTo>
                  <a:pt x="1126097" y="404840"/>
                </a:lnTo>
                <a:lnTo>
                  <a:pt x="1150448" y="395744"/>
                </a:lnTo>
                <a:lnTo>
                  <a:pt x="1164216" y="383663"/>
                </a:lnTo>
                <a:lnTo>
                  <a:pt x="1176483" y="372669"/>
                </a:lnTo>
                <a:lnTo>
                  <a:pt x="1187201" y="362581"/>
                </a:lnTo>
                <a:lnTo>
                  <a:pt x="1196320" y="353218"/>
                </a:lnTo>
                <a:lnTo>
                  <a:pt x="1203789" y="344399"/>
                </a:lnTo>
                <a:lnTo>
                  <a:pt x="1209559" y="335942"/>
                </a:lnTo>
                <a:lnTo>
                  <a:pt x="1213580" y="327666"/>
                </a:lnTo>
                <a:lnTo>
                  <a:pt x="1216176" y="310934"/>
                </a:lnTo>
                <a:lnTo>
                  <a:pt x="1214651" y="302115"/>
                </a:lnTo>
                <a:lnTo>
                  <a:pt x="1211179" y="292752"/>
                </a:lnTo>
                <a:lnTo>
                  <a:pt x="1205708" y="282665"/>
                </a:lnTo>
                <a:lnTo>
                  <a:pt x="1198190" y="271672"/>
                </a:lnTo>
                <a:lnTo>
                  <a:pt x="1188574" y="259591"/>
                </a:lnTo>
                <a:lnTo>
                  <a:pt x="1176810" y="246242"/>
                </a:lnTo>
                <a:lnTo>
                  <a:pt x="1162850" y="231443"/>
                </a:lnTo>
                <a:lnTo>
                  <a:pt x="1146642" y="215013"/>
                </a:lnTo>
                <a:lnTo>
                  <a:pt x="1128138" y="196771"/>
                </a:lnTo>
                <a:lnTo>
                  <a:pt x="1107287" y="176536"/>
                </a:lnTo>
                <a:lnTo>
                  <a:pt x="1084040" y="154127"/>
                </a:lnTo>
                <a:lnTo>
                  <a:pt x="1083331" y="152897"/>
                </a:lnTo>
                <a:lnTo>
                  <a:pt x="1071224" y="136596"/>
                </a:lnTo>
                <a:lnTo>
                  <a:pt x="1052979" y="117893"/>
                </a:lnTo>
                <a:lnTo>
                  <a:pt x="1024865" y="95418"/>
                </a:lnTo>
                <a:lnTo>
                  <a:pt x="1006644" y="83434"/>
                </a:lnTo>
                <a:lnTo>
                  <a:pt x="985399" y="71310"/>
                </a:lnTo>
                <a:lnTo>
                  <a:pt x="960946" y="59313"/>
                </a:lnTo>
                <a:lnTo>
                  <a:pt x="933098" y="47710"/>
                </a:lnTo>
                <a:lnTo>
                  <a:pt x="901671" y="36769"/>
                </a:lnTo>
                <a:lnTo>
                  <a:pt x="866479" y="26757"/>
                </a:lnTo>
                <a:lnTo>
                  <a:pt x="827336" y="17942"/>
                </a:lnTo>
                <a:lnTo>
                  <a:pt x="784058" y="10591"/>
                </a:lnTo>
                <a:lnTo>
                  <a:pt x="736459" y="4972"/>
                </a:lnTo>
                <a:lnTo>
                  <a:pt x="684353" y="1353"/>
                </a:lnTo>
                <a:lnTo>
                  <a:pt x="627555" y="0"/>
                </a:lnTo>
                <a:lnTo>
                  <a:pt x="565880" y="1181"/>
                </a:lnTo>
                <a:lnTo>
                  <a:pt x="574591" y="12827"/>
                </a:lnTo>
                <a:lnTo>
                  <a:pt x="584860" y="26810"/>
                </a:lnTo>
                <a:lnTo>
                  <a:pt x="592957" y="38512"/>
                </a:lnTo>
                <a:lnTo>
                  <a:pt x="598793" y="48167"/>
                </a:lnTo>
                <a:lnTo>
                  <a:pt x="602274" y="56010"/>
                </a:lnTo>
                <a:lnTo>
                  <a:pt x="603308" y="62275"/>
                </a:lnTo>
                <a:lnTo>
                  <a:pt x="601805" y="67197"/>
                </a:lnTo>
                <a:lnTo>
                  <a:pt x="597671" y="71010"/>
                </a:lnTo>
                <a:lnTo>
                  <a:pt x="590815" y="73948"/>
                </a:lnTo>
                <a:lnTo>
                  <a:pt x="581146" y="76247"/>
                </a:lnTo>
                <a:lnTo>
                  <a:pt x="568570" y="78140"/>
                </a:lnTo>
                <a:lnTo>
                  <a:pt x="552996" y="79862"/>
                </a:lnTo>
                <a:lnTo>
                  <a:pt x="534333" y="81648"/>
                </a:lnTo>
                <a:lnTo>
                  <a:pt x="544725" y="84851"/>
                </a:lnTo>
                <a:lnTo>
                  <a:pt x="564255" y="93160"/>
                </a:lnTo>
                <a:lnTo>
                  <a:pt x="580287" y="102834"/>
                </a:lnTo>
                <a:lnTo>
                  <a:pt x="593104" y="113132"/>
                </a:lnTo>
                <a:lnTo>
                  <a:pt x="602990" y="123312"/>
                </a:lnTo>
                <a:lnTo>
                  <a:pt x="610229" y="132635"/>
                </a:lnTo>
                <a:lnTo>
                  <a:pt x="615105" y="140361"/>
                </a:lnTo>
                <a:lnTo>
                  <a:pt x="617901" y="145748"/>
                </a:lnTo>
                <a:lnTo>
                  <a:pt x="618902" y="148056"/>
                </a:lnTo>
                <a:lnTo>
                  <a:pt x="613592" y="141526"/>
                </a:lnTo>
                <a:lnTo>
                  <a:pt x="608022" y="135299"/>
                </a:lnTo>
                <a:lnTo>
                  <a:pt x="602636" y="130660"/>
                </a:lnTo>
                <a:lnTo>
                  <a:pt x="596867" y="127637"/>
                </a:lnTo>
                <a:lnTo>
                  <a:pt x="590148" y="126259"/>
                </a:lnTo>
                <a:lnTo>
                  <a:pt x="581910" y="126554"/>
                </a:lnTo>
                <a:lnTo>
                  <a:pt x="571588" y="128551"/>
                </a:lnTo>
                <a:lnTo>
                  <a:pt x="558613" y="132278"/>
                </a:lnTo>
                <a:lnTo>
                  <a:pt x="542418" y="137764"/>
                </a:lnTo>
                <a:lnTo>
                  <a:pt x="522436" y="145037"/>
                </a:lnTo>
                <a:lnTo>
                  <a:pt x="498100" y="154127"/>
                </a:lnTo>
                <a:lnTo>
                  <a:pt x="499975" y="162576"/>
                </a:lnTo>
                <a:lnTo>
                  <a:pt x="504348" y="182536"/>
                </a:lnTo>
                <a:lnTo>
                  <a:pt x="507869" y="199527"/>
                </a:lnTo>
                <a:lnTo>
                  <a:pt x="510427" y="213682"/>
                </a:lnTo>
                <a:lnTo>
                  <a:pt x="511915" y="225136"/>
                </a:lnTo>
                <a:lnTo>
                  <a:pt x="512221" y="234022"/>
                </a:lnTo>
                <a:lnTo>
                  <a:pt x="511236" y="240475"/>
                </a:lnTo>
                <a:lnTo>
                  <a:pt x="508851" y="244629"/>
                </a:lnTo>
                <a:lnTo>
                  <a:pt x="504955" y="246618"/>
                </a:lnTo>
                <a:lnTo>
                  <a:pt x="499440" y="246575"/>
                </a:lnTo>
                <a:lnTo>
                  <a:pt x="492196" y="244636"/>
                </a:lnTo>
                <a:lnTo>
                  <a:pt x="483112" y="240933"/>
                </a:lnTo>
                <a:lnTo>
                  <a:pt x="472080" y="235601"/>
                </a:lnTo>
                <a:lnTo>
                  <a:pt x="458990" y="228774"/>
                </a:lnTo>
                <a:lnTo>
                  <a:pt x="443731" y="220586"/>
                </a:lnTo>
                <a:lnTo>
                  <a:pt x="444391" y="226198"/>
                </a:lnTo>
                <a:lnTo>
                  <a:pt x="446600" y="245516"/>
                </a:lnTo>
                <a:lnTo>
                  <a:pt x="448232" y="261965"/>
                </a:lnTo>
                <a:lnTo>
                  <a:pt x="449112" y="275669"/>
                </a:lnTo>
                <a:lnTo>
                  <a:pt x="449066" y="286754"/>
                </a:lnTo>
                <a:lnTo>
                  <a:pt x="447917" y="295344"/>
                </a:lnTo>
                <a:lnTo>
                  <a:pt x="445493" y="301564"/>
                </a:lnTo>
                <a:lnTo>
                  <a:pt x="441617" y="305540"/>
                </a:lnTo>
                <a:lnTo>
                  <a:pt x="436116" y="307395"/>
                </a:lnTo>
                <a:lnTo>
                  <a:pt x="428813" y="307255"/>
                </a:lnTo>
                <a:lnTo>
                  <a:pt x="419536" y="305245"/>
                </a:lnTo>
                <a:lnTo>
                  <a:pt x="408108" y="301490"/>
                </a:lnTo>
                <a:lnTo>
                  <a:pt x="394355" y="296114"/>
                </a:lnTo>
                <a:lnTo>
                  <a:pt x="378102" y="289242"/>
                </a:lnTo>
                <a:lnTo>
                  <a:pt x="359175" y="281000"/>
                </a:lnTo>
                <a:lnTo>
                  <a:pt x="355761" y="301142"/>
                </a:lnTo>
                <a:lnTo>
                  <a:pt x="353223" y="313829"/>
                </a:lnTo>
                <a:lnTo>
                  <a:pt x="350736" y="321611"/>
                </a:lnTo>
                <a:lnTo>
                  <a:pt x="347097" y="329298"/>
                </a:lnTo>
                <a:lnTo>
                  <a:pt x="346824" y="329168"/>
                </a:lnTo>
                <a:lnTo>
                  <a:pt x="331547" y="322603"/>
                </a:lnTo>
                <a:lnTo>
                  <a:pt x="317177" y="317828"/>
                </a:lnTo>
                <a:lnTo>
                  <a:pt x="303689" y="314720"/>
                </a:lnTo>
                <a:lnTo>
                  <a:pt x="291058" y="313155"/>
                </a:lnTo>
                <a:lnTo>
                  <a:pt x="279257" y="313012"/>
                </a:lnTo>
                <a:lnTo>
                  <a:pt x="268263" y="314167"/>
                </a:lnTo>
                <a:lnTo>
                  <a:pt x="258048" y="316497"/>
                </a:lnTo>
                <a:lnTo>
                  <a:pt x="248589" y="319880"/>
                </a:lnTo>
                <a:lnTo>
                  <a:pt x="239858" y="324192"/>
                </a:lnTo>
                <a:lnTo>
                  <a:pt x="281834" y="350994"/>
                </a:lnTo>
                <a:close/>
              </a:path>
              <a:path w="1216176" h="1842571">
                <a:moveTo>
                  <a:pt x="732287" y="1604036"/>
                </a:moveTo>
                <a:lnTo>
                  <a:pt x="740771" y="1591257"/>
                </a:lnTo>
                <a:lnTo>
                  <a:pt x="747077" y="1578101"/>
                </a:lnTo>
                <a:lnTo>
                  <a:pt x="750739" y="1564685"/>
                </a:lnTo>
                <a:lnTo>
                  <a:pt x="751290" y="1551126"/>
                </a:lnTo>
                <a:lnTo>
                  <a:pt x="748263" y="1537542"/>
                </a:lnTo>
                <a:lnTo>
                  <a:pt x="741191" y="1524051"/>
                </a:lnTo>
                <a:lnTo>
                  <a:pt x="729607" y="1510768"/>
                </a:lnTo>
                <a:lnTo>
                  <a:pt x="713045" y="1497813"/>
                </a:lnTo>
                <a:lnTo>
                  <a:pt x="691038" y="1485303"/>
                </a:lnTo>
                <a:lnTo>
                  <a:pt x="686238" y="1485239"/>
                </a:lnTo>
                <a:lnTo>
                  <a:pt x="686271" y="1467728"/>
                </a:lnTo>
                <a:lnTo>
                  <a:pt x="685644" y="1457097"/>
                </a:lnTo>
                <a:lnTo>
                  <a:pt x="683844" y="1447367"/>
                </a:lnTo>
                <a:lnTo>
                  <a:pt x="680345" y="1433969"/>
                </a:lnTo>
                <a:lnTo>
                  <a:pt x="682060" y="1433849"/>
                </a:lnTo>
                <a:lnTo>
                  <a:pt x="700242" y="1428587"/>
                </a:lnTo>
                <a:lnTo>
                  <a:pt x="714747" y="1420454"/>
                </a:lnTo>
                <a:lnTo>
                  <a:pt x="731434" y="1406659"/>
                </a:lnTo>
                <a:lnTo>
                  <a:pt x="740261" y="1397170"/>
                </a:lnTo>
                <a:lnTo>
                  <a:pt x="749232" y="1385705"/>
                </a:lnTo>
                <a:lnTo>
                  <a:pt x="758212" y="1372076"/>
                </a:lnTo>
                <a:lnTo>
                  <a:pt x="767068" y="1356096"/>
                </a:lnTo>
                <a:lnTo>
                  <a:pt x="775667" y="1337578"/>
                </a:lnTo>
                <a:lnTo>
                  <a:pt x="783874" y="1316336"/>
                </a:lnTo>
                <a:lnTo>
                  <a:pt x="791555" y="1292181"/>
                </a:lnTo>
                <a:lnTo>
                  <a:pt x="798577" y="1264928"/>
                </a:lnTo>
                <a:lnTo>
                  <a:pt x="804805" y="1234389"/>
                </a:lnTo>
                <a:lnTo>
                  <a:pt x="809865" y="1205997"/>
                </a:lnTo>
                <a:lnTo>
                  <a:pt x="814196" y="1180462"/>
                </a:lnTo>
                <a:lnTo>
                  <a:pt x="817603" y="1157651"/>
                </a:lnTo>
                <a:lnTo>
                  <a:pt x="819892" y="1137434"/>
                </a:lnTo>
                <a:lnTo>
                  <a:pt x="820870" y="1119682"/>
                </a:lnTo>
                <a:lnTo>
                  <a:pt x="820344" y="1104262"/>
                </a:lnTo>
                <a:lnTo>
                  <a:pt x="818118" y="1091045"/>
                </a:lnTo>
                <a:lnTo>
                  <a:pt x="807796" y="1070695"/>
                </a:lnTo>
                <a:lnTo>
                  <a:pt x="788354" y="1057587"/>
                </a:lnTo>
                <a:lnTo>
                  <a:pt x="774728" y="1053422"/>
                </a:lnTo>
                <a:lnTo>
                  <a:pt x="758241" y="1050675"/>
                </a:lnTo>
                <a:lnTo>
                  <a:pt x="738699" y="1049217"/>
                </a:lnTo>
                <a:lnTo>
                  <a:pt x="715908" y="1048916"/>
                </a:lnTo>
                <a:lnTo>
                  <a:pt x="689674" y="1049641"/>
                </a:lnTo>
                <a:lnTo>
                  <a:pt x="659804" y="1051262"/>
                </a:lnTo>
                <a:lnTo>
                  <a:pt x="626103" y="1053649"/>
                </a:lnTo>
                <a:lnTo>
                  <a:pt x="588379" y="1056670"/>
                </a:lnTo>
                <a:lnTo>
                  <a:pt x="546436" y="1060196"/>
                </a:lnTo>
                <a:lnTo>
                  <a:pt x="547625" y="1057792"/>
                </a:lnTo>
                <a:lnTo>
                  <a:pt x="561633" y="1023515"/>
                </a:lnTo>
                <a:lnTo>
                  <a:pt x="574893" y="980321"/>
                </a:lnTo>
                <a:lnTo>
                  <a:pt x="581265" y="953286"/>
                </a:lnTo>
                <a:lnTo>
                  <a:pt x="586829" y="922921"/>
                </a:lnTo>
                <a:lnTo>
                  <a:pt x="591105" y="889448"/>
                </a:lnTo>
                <a:lnTo>
                  <a:pt x="593617" y="853087"/>
                </a:lnTo>
                <a:lnTo>
                  <a:pt x="593885" y="814061"/>
                </a:lnTo>
                <a:lnTo>
                  <a:pt x="591433" y="772590"/>
                </a:lnTo>
                <a:lnTo>
                  <a:pt x="585782" y="728897"/>
                </a:lnTo>
                <a:lnTo>
                  <a:pt x="576453" y="683203"/>
                </a:lnTo>
                <a:lnTo>
                  <a:pt x="562970" y="635728"/>
                </a:lnTo>
                <a:lnTo>
                  <a:pt x="544854" y="586696"/>
                </a:lnTo>
                <a:lnTo>
                  <a:pt x="521628" y="536326"/>
                </a:lnTo>
                <a:lnTo>
                  <a:pt x="492812" y="484842"/>
                </a:lnTo>
                <a:lnTo>
                  <a:pt x="457930" y="432463"/>
                </a:lnTo>
                <a:lnTo>
                  <a:pt x="416502" y="379412"/>
                </a:lnTo>
                <a:lnTo>
                  <a:pt x="414343" y="376859"/>
                </a:lnTo>
                <a:lnTo>
                  <a:pt x="409370" y="438476"/>
                </a:lnTo>
                <a:lnTo>
                  <a:pt x="432107" y="457518"/>
                </a:lnTo>
                <a:lnTo>
                  <a:pt x="451564" y="476270"/>
                </a:lnTo>
                <a:lnTo>
                  <a:pt x="467930" y="495153"/>
                </a:lnTo>
                <a:lnTo>
                  <a:pt x="481394" y="514586"/>
                </a:lnTo>
                <a:lnTo>
                  <a:pt x="492145" y="534992"/>
                </a:lnTo>
                <a:lnTo>
                  <a:pt x="500373" y="556790"/>
                </a:lnTo>
                <a:lnTo>
                  <a:pt x="506266" y="580401"/>
                </a:lnTo>
                <a:lnTo>
                  <a:pt x="510014" y="606246"/>
                </a:lnTo>
                <a:lnTo>
                  <a:pt x="511805" y="634745"/>
                </a:lnTo>
                <a:lnTo>
                  <a:pt x="511830" y="666319"/>
                </a:lnTo>
                <a:lnTo>
                  <a:pt x="510276" y="701389"/>
                </a:lnTo>
                <a:lnTo>
                  <a:pt x="507334" y="740375"/>
                </a:lnTo>
                <a:lnTo>
                  <a:pt x="503193" y="783698"/>
                </a:lnTo>
                <a:lnTo>
                  <a:pt x="498041" y="831779"/>
                </a:lnTo>
                <a:lnTo>
                  <a:pt x="492067" y="885037"/>
                </a:lnTo>
                <a:lnTo>
                  <a:pt x="492070" y="888950"/>
                </a:lnTo>
                <a:lnTo>
                  <a:pt x="491313" y="918104"/>
                </a:lnTo>
                <a:lnTo>
                  <a:pt x="490037" y="941913"/>
                </a:lnTo>
                <a:lnTo>
                  <a:pt x="487819" y="970924"/>
                </a:lnTo>
                <a:lnTo>
                  <a:pt x="484401" y="1004419"/>
                </a:lnTo>
                <a:lnTo>
                  <a:pt x="479524" y="1041683"/>
                </a:lnTo>
                <a:lnTo>
                  <a:pt x="472930" y="1082001"/>
                </a:lnTo>
                <a:lnTo>
                  <a:pt x="464360" y="1124657"/>
                </a:lnTo>
                <a:lnTo>
                  <a:pt x="453558" y="1168935"/>
                </a:lnTo>
                <a:lnTo>
                  <a:pt x="440264" y="1214118"/>
                </a:lnTo>
                <a:lnTo>
                  <a:pt x="424220" y="1259492"/>
                </a:lnTo>
                <a:lnTo>
                  <a:pt x="405168" y="1304341"/>
                </a:lnTo>
                <a:lnTo>
                  <a:pt x="382850" y="1347948"/>
                </a:lnTo>
                <a:lnTo>
                  <a:pt x="357008" y="1389598"/>
                </a:lnTo>
                <a:lnTo>
                  <a:pt x="327383" y="1428576"/>
                </a:lnTo>
                <a:lnTo>
                  <a:pt x="293717" y="1464165"/>
                </a:lnTo>
                <a:lnTo>
                  <a:pt x="255752" y="1495650"/>
                </a:lnTo>
                <a:lnTo>
                  <a:pt x="213231" y="1522315"/>
                </a:lnTo>
                <a:lnTo>
                  <a:pt x="165893" y="1543443"/>
                </a:lnTo>
                <a:lnTo>
                  <a:pt x="166236" y="1544789"/>
                </a:lnTo>
                <a:lnTo>
                  <a:pt x="155514" y="1547153"/>
                </a:lnTo>
                <a:lnTo>
                  <a:pt x="144542" y="1549223"/>
                </a:lnTo>
                <a:lnTo>
                  <a:pt x="133236" y="1550993"/>
                </a:lnTo>
                <a:lnTo>
                  <a:pt x="121603" y="1552433"/>
                </a:lnTo>
                <a:lnTo>
                  <a:pt x="109651" y="1553515"/>
                </a:lnTo>
                <a:lnTo>
                  <a:pt x="97387" y="1554208"/>
                </a:lnTo>
                <a:lnTo>
                  <a:pt x="84820" y="1554484"/>
                </a:lnTo>
                <a:lnTo>
                  <a:pt x="71956" y="1554313"/>
                </a:lnTo>
                <a:lnTo>
                  <a:pt x="58803" y="1553666"/>
                </a:lnTo>
                <a:lnTo>
                  <a:pt x="45370" y="1552513"/>
                </a:lnTo>
                <a:lnTo>
                  <a:pt x="31663" y="1550826"/>
                </a:lnTo>
                <a:lnTo>
                  <a:pt x="17691" y="1548574"/>
                </a:lnTo>
                <a:lnTo>
                  <a:pt x="3460" y="1545729"/>
                </a:lnTo>
                <a:lnTo>
                  <a:pt x="1694" y="1594128"/>
                </a:lnTo>
                <a:lnTo>
                  <a:pt x="435" y="1637614"/>
                </a:lnTo>
                <a:lnTo>
                  <a:pt x="0" y="1676363"/>
                </a:lnTo>
                <a:lnTo>
                  <a:pt x="703" y="1710556"/>
                </a:lnTo>
                <a:lnTo>
                  <a:pt x="2861" y="1740369"/>
                </a:lnTo>
                <a:lnTo>
                  <a:pt x="6789" y="1765980"/>
                </a:lnTo>
                <a:lnTo>
                  <a:pt x="12804" y="1787568"/>
                </a:lnTo>
                <a:lnTo>
                  <a:pt x="21221" y="1805311"/>
                </a:lnTo>
                <a:lnTo>
                  <a:pt x="32357" y="1819386"/>
                </a:lnTo>
                <a:lnTo>
                  <a:pt x="46526" y="1829971"/>
                </a:lnTo>
                <a:lnTo>
                  <a:pt x="64045" y="1837245"/>
                </a:lnTo>
                <a:lnTo>
                  <a:pt x="85230" y="1841386"/>
                </a:lnTo>
                <a:lnTo>
                  <a:pt x="110396" y="1842571"/>
                </a:lnTo>
                <a:lnTo>
                  <a:pt x="139859" y="1840979"/>
                </a:lnTo>
                <a:lnTo>
                  <a:pt x="173935" y="1836787"/>
                </a:lnTo>
                <a:lnTo>
                  <a:pt x="212940" y="1830174"/>
                </a:lnTo>
                <a:lnTo>
                  <a:pt x="257190" y="1821317"/>
                </a:lnTo>
                <a:lnTo>
                  <a:pt x="307001" y="1810395"/>
                </a:lnTo>
                <a:lnTo>
                  <a:pt x="362688" y="1797586"/>
                </a:lnTo>
                <a:lnTo>
                  <a:pt x="424567" y="1783067"/>
                </a:lnTo>
                <a:lnTo>
                  <a:pt x="436577" y="1781265"/>
                </a:lnTo>
                <a:lnTo>
                  <a:pt x="450233" y="1779160"/>
                </a:lnTo>
                <a:lnTo>
                  <a:pt x="462509" y="1777135"/>
                </a:lnTo>
                <a:lnTo>
                  <a:pt x="473621" y="1775086"/>
                </a:lnTo>
                <a:lnTo>
                  <a:pt x="483786" y="1772910"/>
                </a:lnTo>
                <a:lnTo>
                  <a:pt x="493223" y="1770503"/>
                </a:lnTo>
                <a:lnTo>
                  <a:pt x="502149" y="1767763"/>
                </a:lnTo>
                <a:lnTo>
                  <a:pt x="510780" y="1764587"/>
                </a:lnTo>
                <a:lnTo>
                  <a:pt x="519334" y="1760870"/>
                </a:lnTo>
                <a:lnTo>
                  <a:pt x="528029" y="1756511"/>
                </a:lnTo>
                <a:lnTo>
                  <a:pt x="537081" y="1751404"/>
                </a:lnTo>
                <a:lnTo>
                  <a:pt x="546709" y="1745449"/>
                </a:lnTo>
                <a:lnTo>
                  <a:pt x="557129" y="1738540"/>
                </a:lnTo>
                <a:lnTo>
                  <a:pt x="568558" y="1730575"/>
                </a:lnTo>
                <a:lnTo>
                  <a:pt x="581215" y="1721451"/>
                </a:lnTo>
                <a:lnTo>
                  <a:pt x="595315" y="1711064"/>
                </a:lnTo>
                <a:lnTo>
                  <a:pt x="611078" y="1699311"/>
                </a:lnTo>
                <a:lnTo>
                  <a:pt x="628719" y="1686090"/>
                </a:lnTo>
                <a:lnTo>
                  <a:pt x="630353" y="1685216"/>
                </a:lnTo>
                <a:lnTo>
                  <a:pt x="634944" y="1682673"/>
                </a:lnTo>
                <a:lnTo>
                  <a:pt x="642024" y="1678577"/>
                </a:lnTo>
                <a:lnTo>
                  <a:pt x="651127" y="1673047"/>
                </a:lnTo>
                <a:lnTo>
                  <a:pt x="661786" y="1666200"/>
                </a:lnTo>
                <a:lnTo>
                  <a:pt x="673535" y="1658154"/>
                </a:lnTo>
                <a:lnTo>
                  <a:pt x="685907" y="1649025"/>
                </a:lnTo>
                <a:lnTo>
                  <a:pt x="698435" y="1638931"/>
                </a:lnTo>
                <a:lnTo>
                  <a:pt x="710652" y="1627990"/>
                </a:lnTo>
                <a:lnTo>
                  <a:pt x="722091" y="1616319"/>
                </a:lnTo>
                <a:lnTo>
                  <a:pt x="732287" y="1604036"/>
                </a:lnTo>
                <a:close/>
              </a:path>
            </a:pathLst>
          </a:custGeom>
          <a:solidFill>
            <a:srgbClr val="FBFF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9" name="object 619"/>
          <p:cNvSpPr/>
          <p:nvPr/>
        </p:nvSpPr>
        <p:spPr>
          <a:xfrm>
            <a:off x="899095" y="8346489"/>
            <a:ext cx="1183919" cy="545467"/>
          </a:xfrm>
          <a:custGeom>
            <a:avLst/>
            <a:gdLst/>
            <a:ahLst/>
            <a:cxnLst/>
            <a:rect l="l" t="t" r="r" b="b"/>
            <a:pathLst>
              <a:path w="1183919" h="545467">
                <a:moveTo>
                  <a:pt x="683721" y="179842"/>
                </a:moveTo>
                <a:lnTo>
                  <a:pt x="674265" y="168167"/>
                </a:lnTo>
                <a:lnTo>
                  <a:pt x="668229" y="155430"/>
                </a:lnTo>
                <a:lnTo>
                  <a:pt x="664856" y="143037"/>
                </a:lnTo>
                <a:lnTo>
                  <a:pt x="663388" y="132395"/>
                </a:lnTo>
                <a:lnTo>
                  <a:pt x="663066" y="124909"/>
                </a:lnTo>
                <a:lnTo>
                  <a:pt x="660603" y="124884"/>
                </a:lnTo>
                <a:lnTo>
                  <a:pt x="660209" y="150093"/>
                </a:lnTo>
                <a:lnTo>
                  <a:pt x="657884" y="148301"/>
                </a:lnTo>
                <a:lnTo>
                  <a:pt x="653598" y="145167"/>
                </a:lnTo>
                <a:lnTo>
                  <a:pt x="639038" y="135479"/>
                </a:lnTo>
                <a:lnTo>
                  <a:pt x="629027" y="129474"/>
                </a:lnTo>
                <a:lnTo>
                  <a:pt x="617370" y="123064"/>
                </a:lnTo>
                <a:lnTo>
                  <a:pt x="604197" y="116524"/>
                </a:lnTo>
                <a:lnTo>
                  <a:pt x="589641" y="110129"/>
                </a:lnTo>
                <a:lnTo>
                  <a:pt x="573831" y="104154"/>
                </a:lnTo>
                <a:lnTo>
                  <a:pt x="556899" y="98876"/>
                </a:lnTo>
                <a:lnTo>
                  <a:pt x="538977" y="94569"/>
                </a:lnTo>
                <a:lnTo>
                  <a:pt x="520195" y="91509"/>
                </a:lnTo>
                <a:lnTo>
                  <a:pt x="500684" y="89972"/>
                </a:lnTo>
                <a:lnTo>
                  <a:pt x="496867" y="89873"/>
                </a:lnTo>
                <a:lnTo>
                  <a:pt x="484712" y="90018"/>
                </a:lnTo>
                <a:lnTo>
                  <a:pt x="472378" y="90902"/>
                </a:lnTo>
                <a:lnTo>
                  <a:pt x="459895" y="92584"/>
                </a:lnTo>
                <a:lnTo>
                  <a:pt x="447290" y="95125"/>
                </a:lnTo>
                <a:lnTo>
                  <a:pt x="434592" y="98586"/>
                </a:lnTo>
                <a:lnTo>
                  <a:pt x="421830" y="103027"/>
                </a:lnTo>
                <a:lnTo>
                  <a:pt x="420750" y="104043"/>
                </a:lnTo>
                <a:lnTo>
                  <a:pt x="415169" y="98160"/>
                </a:lnTo>
                <a:lnTo>
                  <a:pt x="408116" y="91070"/>
                </a:lnTo>
                <a:lnTo>
                  <a:pt x="400271" y="83598"/>
                </a:lnTo>
                <a:lnTo>
                  <a:pt x="391653" y="75852"/>
                </a:lnTo>
                <a:lnTo>
                  <a:pt x="382283" y="67942"/>
                </a:lnTo>
                <a:lnTo>
                  <a:pt x="372180" y="59978"/>
                </a:lnTo>
                <a:lnTo>
                  <a:pt x="361363" y="52070"/>
                </a:lnTo>
                <a:lnTo>
                  <a:pt x="349851" y="44327"/>
                </a:lnTo>
                <a:lnTo>
                  <a:pt x="337665" y="36859"/>
                </a:lnTo>
                <a:lnTo>
                  <a:pt x="324824" y="29776"/>
                </a:lnTo>
                <a:lnTo>
                  <a:pt x="311348" y="23186"/>
                </a:lnTo>
                <a:lnTo>
                  <a:pt x="297256" y="17201"/>
                </a:lnTo>
                <a:lnTo>
                  <a:pt x="285685" y="12957"/>
                </a:lnTo>
                <a:lnTo>
                  <a:pt x="274790" y="9517"/>
                </a:lnTo>
                <a:lnTo>
                  <a:pt x="263597" y="6536"/>
                </a:lnTo>
                <a:lnTo>
                  <a:pt x="252114" y="4059"/>
                </a:lnTo>
                <a:lnTo>
                  <a:pt x="240348" y="2125"/>
                </a:lnTo>
                <a:lnTo>
                  <a:pt x="228305" y="776"/>
                </a:lnTo>
                <a:lnTo>
                  <a:pt x="215995" y="53"/>
                </a:lnTo>
                <a:lnTo>
                  <a:pt x="203423" y="0"/>
                </a:lnTo>
                <a:lnTo>
                  <a:pt x="190597" y="655"/>
                </a:lnTo>
                <a:lnTo>
                  <a:pt x="177525" y="2062"/>
                </a:lnTo>
                <a:lnTo>
                  <a:pt x="164215" y="4262"/>
                </a:lnTo>
                <a:lnTo>
                  <a:pt x="150672" y="7296"/>
                </a:lnTo>
                <a:lnTo>
                  <a:pt x="136905" y="11206"/>
                </a:lnTo>
                <a:lnTo>
                  <a:pt x="135434" y="11027"/>
                </a:lnTo>
                <a:lnTo>
                  <a:pt x="130218" y="10518"/>
                </a:lnTo>
                <a:lnTo>
                  <a:pt x="121826" y="9968"/>
                </a:lnTo>
                <a:lnTo>
                  <a:pt x="110880" y="9675"/>
                </a:lnTo>
                <a:lnTo>
                  <a:pt x="98001" y="9934"/>
                </a:lnTo>
                <a:lnTo>
                  <a:pt x="83811" y="11044"/>
                </a:lnTo>
                <a:lnTo>
                  <a:pt x="68932" y="13300"/>
                </a:lnTo>
                <a:lnTo>
                  <a:pt x="53985" y="16999"/>
                </a:lnTo>
                <a:lnTo>
                  <a:pt x="39593" y="22440"/>
                </a:lnTo>
                <a:lnTo>
                  <a:pt x="26376" y="29917"/>
                </a:lnTo>
                <a:lnTo>
                  <a:pt x="14957" y="39729"/>
                </a:lnTo>
                <a:lnTo>
                  <a:pt x="5958" y="52172"/>
                </a:lnTo>
                <a:lnTo>
                  <a:pt x="0" y="67543"/>
                </a:lnTo>
                <a:lnTo>
                  <a:pt x="418" y="67136"/>
                </a:lnTo>
                <a:lnTo>
                  <a:pt x="4652" y="63334"/>
                </a:lnTo>
                <a:lnTo>
                  <a:pt x="12446" y="57325"/>
                </a:lnTo>
                <a:lnTo>
                  <a:pt x="22559" y="51322"/>
                </a:lnTo>
                <a:lnTo>
                  <a:pt x="33745" y="47535"/>
                </a:lnTo>
                <a:lnTo>
                  <a:pt x="44763" y="48175"/>
                </a:lnTo>
                <a:lnTo>
                  <a:pt x="54368" y="55453"/>
                </a:lnTo>
                <a:lnTo>
                  <a:pt x="53891" y="56376"/>
                </a:lnTo>
                <a:lnTo>
                  <a:pt x="51183" y="61760"/>
                </a:lnTo>
                <a:lnTo>
                  <a:pt x="46661" y="71148"/>
                </a:lnTo>
                <a:lnTo>
                  <a:pt x="40988" y="83607"/>
                </a:lnTo>
                <a:lnTo>
                  <a:pt x="34831" y="98207"/>
                </a:lnTo>
                <a:lnTo>
                  <a:pt x="28852" y="114018"/>
                </a:lnTo>
                <a:lnTo>
                  <a:pt x="23717" y="130108"/>
                </a:lnTo>
                <a:lnTo>
                  <a:pt x="20091" y="145547"/>
                </a:lnTo>
                <a:lnTo>
                  <a:pt x="19009" y="153168"/>
                </a:lnTo>
                <a:lnTo>
                  <a:pt x="19391" y="168211"/>
                </a:lnTo>
                <a:lnTo>
                  <a:pt x="24740" y="178477"/>
                </a:lnTo>
                <a:lnTo>
                  <a:pt x="36258" y="182275"/>
                </a:lnTo>
                <a:lnTo>
                  <a:pt x="43960" y="182340"/>
                </a:lnTo>
                <a:lnTo>
                  <a:pt x="53649" y="182638"/>
                </a:lnTo>
                <a:lnTo>
                  <a:pt x="65233" y="183325"/>
                </a:lnTo>
                <a:lnTo>
                  <a:pt x="78620" y="184558"/>
                </a:lnTo>
                <a:lnTo>
                  <a:pt x="93718" y="186493"/>
                </a:lnTo>
                <a:lnTo>
                  <a:pt x="110435" y="189285"/>
                </a:lnTo>
                <a:lnTo>
                  <a:pt x="128677" y="193092"/>
                </a:lnTo>
                <a:lnTo>
                  <a:pt x="148353" y="198068"/>
                </a:lnTo>
                <a:lnTo>
                  <a:pt x="169370" y="204371"/>
                </a:lnTo>
                <a:lnTo>
                  <a:pt x="191636" y="212157"/>
                </a:lnTo>
                <a:lnTo>
                  <a:pt x="215059" y="221581"/>
                </a:lnTo>
                <a:lnTo>
                  <a:pt x="239546" y="232800"/>
                </a:lnTo>
                <a:lnTo>
                  <a:pt x="265006" y="245969"/>
                </a:lnTo>
                <a:lnTo>
                  <a:pt x="247650" y="121899"/>
                </a:lnTo>
                <a:lnTo>
                  <a:pt x="259927" y="123236"/>
                </a:lnTo>
                <a:lnTo>
                  <a:pt x="275145" y="125859"/>
                </a:lnTo>
                <a:lnTo>
                  <a:pt x="284653" y="127921"/>
                </a:lnTo>
                <a:lnTo>
                  <a:pt x="295283" y="130584"/>
                </a:lnTo>
                <a:lnTo>
                  <a:pt x="306927" y="133922"/>
                </a:lnTo>
                <a:lnTo>
                  <a:pt x="319477" y="138010"/>
                </a:lnTo>
                <a:lnTo>
                  <a:pt x="332827" y="142924"/>
                </a:lnTo>
                <a:lnTo>
                  <a:pt x="346867" y="148738"/>
                </a:lnTo>
                <a:lnTo>
                  <a:pt x="361491" y="155527"/>
                </a:lnTo>
                <a:lnTo>
                  <a:pt x="376591" y="163366"/>
                </a:lnTo>
                <a:lnTo>
                  <a:pt x="392058" y="172330"/>
                </a:lnTo>
                <a:lnTo>
                  <a:pt x="407786" y="182493"/>
                </a:lnTo>
                <a:lnTo>
                  <a:pt x="423666" y="193932"/>
                </a:lnTo>
                <a:lnTo>
                  <a:pt x="439591" y="206719"/>
                </a:lnTo>
                <a:lnTo>
                  <a:pt x="455453" y="220932"/>
                </a:lnTo>
                <a:lnTo>
                  <a:pt x="471144" y="236644"/>
                </a:lnTo>
                <a:lnTo>
                  <a:pt x="654570" y="236644"/>
                </a:lnTo>
                <a:lnTo>
                  <a:pt x="697355" y="189048"/>
                </a:lnTo>
                <a:lnTo>
                  <a:pt x="683721" y="179842"/>
                </a:lnTo>
                <a:close/>
              </a:path>
              <a:path w="1183919" h="545467">
                <a:moveTo>
                  <a:pt x="1123269" y="157961"/>
                </a:moveTo>
                <a:lnTo>
                  <a:pt x="1130880" y="154159"/>
                </a:lnTo>
                <a:lnTo>
                  <a:pt x="1137905" y="149120"/>
                </a:lnTo>
                <a:lnTo>
                  <a:pt x="1143687" y="142678"/>
                </a:lnTo>
                <a:lnTo>
                  <a:pt x="1147567" y="134671"/>
                </a:lnTo>
                <a:lnTo>
                  <a:pt x="1148886" y="124933"/>
                </a:lnTo>
                <a:lnTo>
                  <a:pt x="1146986" y="113302"/>
                </a:lnTo>
                <a:lnTo>
                  <a:pt x="1141209" y="99611"/>
                </a:lnTo>
                <a:lnTo>
                  <a:pt x="1130896" y="83698"/>
                </a:lnTo>
                <a:lnTo>
                  <a:pt x="1119648" y="84167"/>
                </a:lnTo>
                <a:lnTo>
                  <a:pt x="1107518" y="84766"/>
                </a:lnTo>
                <a:lnTo>
                  <a:pt x="1095213" y="85467"/>
                </a:lnTo>
                <a:lnTo>
                  <a:pt x="1082734" y="86273"/>
                </a:lnTo>
                <a:lnTo>
                  <a:pt x="1070077" y="87184"/>
                </a:lnTo>
                <a:lnTo>
                  <a:pt x="1057241" y="88202"/>
                </a:lnTo>
                <a:lnTo>
                  <a:pt x="1044226" y="89326"/>
                </a:lnTo>
                <a:lnTo>
                  <a:pt x="1031030" y="90559"/>
                </a:lnTo>
                <a:lnTo>
                  <a:pt x="1017651" y="91902"/>
                </a:lnTo>
                <a:lnTo>
                  <a:pt x="1017217" y="92038"/>
                </a:lnTo>
                <a:lnTo>
                  <a:pt x="1012171" y="93597"/>
                </a:lnTo>
                <a:lnTo>
                  <a:pt x="1002205" y="96620"/>
                </a:lnTo>
                <a:lnTo>
                  <a:pt x="988247" y="100756"/>
                </a:lnTo>
                <a:lnTo>
                  <a:pt x="971225" y="105655"/>
                </a:lnTo>
                <a:lnTo>
                  <a:pt x="952068" y="110965"/>
                </a:lnTo>
                <a:lnTo>
                  <a:pt x="940405" y="114060"/>
                </a:lnTo>
                <a:lnTo>
                  <a:pt x="924543" y="118093"/>
                </a:lnTo>
                <a:lnTo>
                  <a:pt x="908709" y="121872"/>
                </a:lnTo>
                <a:lnTo>
                  <a:pt x="893325" y="125237"/>
                </a:lnTo>
                <a:lnTo>
                  <a:pt x="878814" y="128027"/>
                </a:lnTo>
                <a:lnTo>
                  <a:pt x="865599" y="130081"/>
                </a:lnTo>
                <a:lnTo>
                  <a:pt x="854103" y="131237"/>
                </a:lnTo>
                <a:lnTo>
                  <a:pt x="844749" y="131336"/>
                </a:lnTo>
                <a:lnTo>
                  <a:pt x="837961" y="130216"/>
                </a:lnTo>
                <a:lnTo>
                  <a:pt x="834161" y="127716"/>
                </a:lnTo>
                <a:lnTo>
                  <a:pt x="833050" y="127759"/>
                </a:lnTo>
                <a:lnTo>
                  <a:pt x="829746" y="133032"/>
                </a:lnTo>
                <a:lnTo>
                  <a:pt x="824275" y="140800"/>
                </a:lnTo>
                <a:lnTo>
                  <a:pt x="816667" y="150230"/>
                </a:lnTo>
                <a:lnTo>
                  <a:pt x="806951" y="160491"/>
                </a:lnTo>
                <a:lnTo>
                  <a:pt x="795154" y="170752"/>
                </a:lnTo>
                <a:lnTo>
                  <a:pt x="781306" y="180180"/>
                </a:lnTo>
                <a:lnTo>
                  <a:pt x="765434" y="187944"/>
                </a:lnTo>
                <a:lnTo>
                  <a:pt x="747568" y="193212"/>
                </a:lnTo>
                <a:lnTo>
                  <a:pt x="727735" y="195153"/>
                </a:lnTo>
                <a:lnTo>
                  <a:pt x="715925" y="194379"/>
                </a:lnTo>
                <a:lnTo>
                  <a:pt x="697355" y="189048"/>
                </a:lnTo>
                <a:lnTo>
                  <a:pt x="654570" y="236644"/>
                </a:lnTo>
                <a:lnTo>
                  <a:pt x="821499" y="236644"/>
                </a:lnTo>
                <a:lnTo>
                  <a:pt x="822126" y="236160"/>
                </a:lnTo>
                <a:lnTo>
                  <a:pt x="825727" y="233424"/>
                </a:lnTo>
                <a:lnTo>
                  <a:pt x="832138" y="228662"/>
                </a:lnTo>
                <a:lnTo>
                  <a:pt x="840911" y="222321"/>
                </a:lnTo>
                <a:lnTo>
                  <a:pt x="851601" y="214847"/>
                </a:lnTo>
                <a:lnTo>
                  <a:pt x="863762" y="206686"/>
                </a:lnTo>
                <a:lnTo>
                  <a:pt x="876947" y="198284"/>
                </a:lnTo>
                <a:lnTo>
                  <a:pt x="890711" y="190087"/>
                </a:lnTo>
                <a:lnTo>
                  <a:pt x="904606" y="182543"/>
                </a:lnTo>
                <a:lnTo>
                  <a:pt x="918188" y="176096"/>
                </a:lnTo>
                <a:lnTo>
                  <a:pt x="931009" y="171193"/>
                </a:lnTo>
                <a:lnTo>
                  <a:pt x="942624" y="168280"/>
                </a:lnTo>
                <a:lnTo>
                  <a:pt x="952586" y="167804"/>
                </a:lnTo>
                <a:lnTo>
                  <a:pt x="960450" y="170210"/>
                </a:lnTo>
                <a:lnTo>
                  <a:pt x="959403" y="170918"/>
                </a:lnTo>
                <a:lnTo>
                  <a:pt x="956370" y="173009"/>
                </a:lnTo>
                <a:lnTo>
                  <a:pt x="944982" y="181155"/>
                </a:lnTo>
                <a:lnTo>
                  <a:pt x="936948" y="187116"/>
                </a:lnTo>
                <a:lnTo>
                  <a:pt x="927566" y="194274"/>
                </a:lnTo>
                <a:lnTo>
                  <a:pt x="916996" y="202582"/>
                </a:lnTo>
                <a:lnTo>
                  <a:pt x="905399" y="211993"/>
                </a:lnTo>
                <a:lnTo>
                  <a:pt x="892934" y="222459"/>
                </a:lnTo>
                <a:lnTo>
                  <a:pt x="879760" y="233936"/>
                </a:lnTo>
                <a:lnTo>
                  <a:pt x="866039" y="246374"/>
                </a:lnTo>
                <a:lnTo>
                  <a:pt x="851929" y="259729"/>
                </a:lnTo>
                <a:lnTo>
                  <a:pt x="837590" y="273953"/>
                </a:lnTo>
                <a:lnTo>
                  <a:pt x="823183" y="288999"/>
                </a:lnTo>
                <a:lnTo>
                  <a:pt x="808866" y="304820"/>
                </a:lnTo>
                <a:lnTo>
                  <a:pt x="794801" y="321370"/>
                </a:lnTo>
                <a:lnTo>
                  <a:pt x="781146" y="338602"/>
                </a:lnTo>
                <a:lnTo>
                  <a:pt x="768062" y="356469"/>
                </a:lnTo>
                <a:lnTo>
                  <a:pt x="755708" y="374924"/>
                </a:lnTo>
                <a:lnTo>
                  <a:pt x="744245" y="393921"/>
                </a:lnTo>
                <a:lnTo>
                  <a:pt x="736824" y="407529"/>
                </a:lnTo>
                <a:lnTo>
                  <a:pt x="731103" y="418983"/>
                </a:lnTo>
                <a:lnTo>
                  <a:pt x="725805" y="430586"/>
                </a:lnTo>
                <a:lnTo>
                  <a:pt x="720961" y="442326"/>
                </a:lnTo>
                <a:lnTo>
                  <a:pt x="716603" y="454196"/>
                </a:lnTo>
                <a:lnTo>
                  <a:pt x="712762" y="466184"/>
                </a:lnTo>
                <a:lnTo>
                  <a:pt x="709060" y="468603"/>
                </a:lnTo>
                <a:lnTo>
                  <a:pt x="700536" y="473241"/>
                </a:lnTo>
                <a:lnTo>
                  <a:pt x="694689" y="475871"/>
                </a:lnTo>
                <a:lnTo>
                  <a:pt x="687920" y="478420"/>
                </a:lnTo>
                <a:lnTo>
                  <a:pt x="680329" y="480671"/>
                </a:lnTo>
                <a:lnTo>
                  <a:pt x="672017" y="482408"/>
                </a:lnTo>
                <a:lnTo>
                  <a:pt x="663085" y="483416"/>
                </a:lnTo>
                <a:lnTo>
                  <a:pt x="653632" y="483477"/>
                </a:lnTo>
                <a:lnTo>
                  <a:pt x="643760" y="482376"/>
                </a:lnTo>
                <a:lnTo>
                  <a:pt x="633569" y="479897"/>
                </a:lnTo>
                <a:lnTo>
                  <a:pt x="623159" y="475822"/>
                </a:lnTo>
                <a:lnTo>
                  <a:pt x="612632" y="469936"/>
                </a:lnTo>
                <a:lnTo>
                  <a:pt x="602087" y="462023"/>
                </a:lnTo>
                <a:lnTo>
                  <a:pt x="591626" y="451866"/>
                </a:lnTo>
                <a:lnTo>
                  <a:pt x="581348" y="439249"/>
                </a:lnTo>
                <a:lnTo>
                  <a:pt x="571354" y="423956"/>
                </a:lnTo>
                <a:lnTo>
                  <a:pt x="561746" y="405770"/>
                </a:lnTo>
                <a:lnTo>
                  <a:pt x="560252" y="402686"/>
                </a:lnTo>
                <a:lnTo>
                  <a:pt x="554421" y="391543"/>
                </a:lnTo>
                <a:lnTo>
                  <a:pt x="547916" y="380357"/>
                </a:lnTo>
                <a:lnTo>
                  <a:pt x="536164" y="362312"/>
                </a:lnTo>
                <a:lnTo>
                  <a:pt x="522963" y="344252"/>
                </a:lnTo>
                <a:lnTo>
                  <a:pt x="508497" y="326271"/>
                </a:lnTo>
                <a:lnTo>
                  <a:pt x="492950" y="308461"/>
                </a:lnTo>
                <a:lnTo>
                  <a:pt x="476507" y="290913"/>
                </a:lnTo>
                <a:lnTo>
                  <a:pt x="459351" y="273721"/>
                </a:lnTo>
                <a:lnTo>
                  <a:pt x="441668" y="256975"/>
                </a:lnTo>
                <a:lnTo>
                  <a:pt x="423641" y="240769"/>
                </a:lnTo>
                <a:lnTo>
                  <a:pt x="405456" y="225194"/>
                </a:lnTo>
                <a:lnTo>
                  <a:pt x="387296" y="210342"/>
                </a:lnTo>
                <a:lnTo>
                  <a:pt x="369345" y="196307"/>
                </a:lnTo>
                <a:lnTo>
                  <a:pt x="351789" y="183179"/>
                </a:lnTo>
                <a:lnTo>
                  <a:pt x="334811" y="171051"/>
                </a:lnTo>
                <a:lnTo>
                  <a:pt x="318596" y="160015"/>
                </a:lnTo>
                <a:lnTo>
                  <a:pt x="303328" y="150164"/>
                </a:lnTo>
                <a:lnTo>
                  <a:pt x="289192" y="141589"/>
                </a:lnTo>
                <a:lnTo>
                  <a:pt x="276371" y="134383"/>
                </a:lnTo>
                <a:lnTo>
                  <a:pt x="265051" y="128638"/>
                </a:lnTo>
                <a:lnTo>
                  <a:pt x="255416" y="124446"/>
                </a:lnTo>
                <a:lnTo>
                  <a:pt x="247650" y="121899"/>
                </a:lnTo>
                <a:lnTo>
                  <a:pt x="265006" y="245969"/>
                </a:lnTo>
                <a:lnTo>
                  <a:pt x="291345" y="261246"/>
                </a:lnTo>
                <a:lnTo>
                  <a:pt x="318472" y="278786"/>
                </a:lnTo>
                <a:lnTo>
                  <a:pt x="346294" y="298745"/>
                </a:lnTo>
                <a:lnTo>
                  <a:pt x="374718" y="321279"/>
                </a:lnTo>
                <a:lnTo>
                  <a:pt x="403653" y="346545"/>
                </a:lnTo>
                <a:lnTo>
                  <a:pt x="433007" y="374699"/>
                </a:lnTo>
                <a:lnTo>
                  <a:pt x="462686" y="405897"/>
                </a:lnTo>
                <a:lnTo>
                  <a:pt x="472503" y="416864"/>
                </a:lnTo>
                <a:lnTo>
                  <a:pt x="480667" y="426229"/>
                </a:lnTo>
                <a:lnTo>
                  <a:pt x="488847" y="435840"/>
                </a:lnTo>
                <a:lnTo>
                  <a:pt x="497039" y="445701"/>
                </a:lnTo>
                <a:lnTo>
                  <a:pt x="505241" y="455814"/>
                </a:lnTo>
                <a:lnTo>
                  <a:pt x="513448" y="466184"/>
                </a:lnTo>
                <a:lnTo>
                  <a:pt x="515990" y="469511"/>
                </a:lnTo>
                <a:lnTo>
                  <a:pt x="519169" y="473431"/>
                </a:lnTo>
                <a:lnTo>
                  <a:pt x="529068" y="484590"/>
                </a:lnTo>
                <a:lnTo>
                  <a:pt x="535677" y="491353"/>
                </a:lnTo>
                <a:lnTo>
                  <a:pt x="543319" y="498585"/>
                </a:lnTo>
                <a:lnTo>
                  <a:pt x="551938" y="506050"/>
                </a:lnTo>
                <a:lnTo>
                  <a:pt x="561479" y="513507"/>
                </a:lnTo>
                <a:lnTo>
                  <a:pt x="571886" y="520719"/>
                </a:lnTo>
                <a:lnTo>
                  <a:pt x="583105" y="527446"/>
                </a:lnTo>
                <a:lnTo>
                  <a:pt x="595079" y="533451"/>
                </a:lnTo>
                <a:lnTo>
                  <a:pt x="607754" y="538494"/>
                </a:lnTo>
                <a:lnTo>
                  <a:pt x="621074" y="542337"/>
                </a:lnTo>
                <a:lnTo>
                  <a:pt x="634984" y="544741"/>
                </a:lnTo>
                <a:lnTo>
                  <a:pt x="649428" y="545467"/>
                </a:lnTo>
                <a:lnTo>
                  <a:pt x="664351" y="544278"/>
                </a:lnTo>
                <a:lnTo>
                  <a:pt x="679698" y="540933"/>
                </a:lnTo>
                <a:lnTo>
                  <a:pt x="695413" y="535196"/>
                </a:lnTo>
                <a:lnTo>
                  <a:pt x="711423" y="526852"/>
                </a:lnTo>
                <a:lnTo>
                  <a:pt x="721855" y="519987"/>
                </a:lnTo>
                <a:lnTo>
                  <a:pt x="732377" y="511876"/>
                </a:lnTo>
                <a:lnTo>
                  <a:pt x="742975" y="502455"/>
                </a:lnTo>
                <a:lnTo>
                  <a:pt x="743471" y="500169"/>
                </a:lnTo>
                <a:lnTo>
                  <a:pt x="745127" y="493685"/>
                </a:lnTo>
                <a:lnTo>
                  <a:pt x="748129" y="483908"/>
                </a:lnTo>
                <a:lnTo>
                  <a:pt x="752665" y="471741"/>
                </a:lnTo>
                <a:lnTo>
                  <a:pt x="758920" y="458088"/>
                </a:lnTo>
                <a:lnTo>
                  <a:pt x="767083" y="443855"/>
                </a:lnTo>
                <a:lnTo>
                  <a:pt x="777338" y="429944"/>
                </a:lnTo>
                <a:lnTo>
                  <a:pt x="789873" y="417261"/>
                </a:lnTo>
                <a:lnTo>
                  <a:pt x="804875" y="406710"/>
                </a:lnTo>
                <a:lnTo>
                  <a:pt x="813763" y="402330"/>
                </a:lnTo>
                <a:lnTo>
                  <a:pt x="823235" y="398965"/>
                </a:lnTo>
                <a:lnTo>
                  <a:pt x="833463" y="396654"/>
                </a:lnTo>
                <a:lnTo>
                  <a:pt x="844471" y="395520"/>
                </a:lnTo>
                <a:lnTo>
                  <a:pt x="856286" y="395687"/>
                </a:lnTo>
                <a:lnTo>
                  <a:pt x="868932" y="397277"/>
                </a:lnTo>
                <a:lnTo>
                  <a:pt x="882435" y="400413"/>
                </a:lnTo>
                <a:lnTo>
                  <a:pt x="896820" y="405218"/>
                </a:lnTo>
                <a:lnTo>
                  <a:pt x="912113" y="411815"/>
                </a:lnTo>
                <a:lnTo>
                  <a:pt x="913033" y="409663"/>
                </a:lnTo>
                <a:lnTo>
                  <a:pt x="915748" y="401704"/>
                </a:lnTo>
                <a:lnTo>
                  <a:pt x="919667" y="386723"/>
                </a:lnTo>
                <a:lnTo>
                  <a:pt x="924191" y="363517"/>
                </a:lnTo>
                <a:lnTo>
                  <a:pt x="926327" y="364383"/>
                </a:lnTo>
                <a:lnTo>
                  <a:pt x="930677" y="365963"/>
                </a:lnTo>
                <a:lnTo>
                  <a:pt x="936915" y="367913"/>
                </a:lnTo>
                <a:lnTo>
                  <a:pt x="944617" y="369845"/>
                </a:lnTo>
                <a:lnTo>
                  <a:pt x="953357" y="371374"/>
                </a:lnTo>
                <a:lnTo>
                  <a:pt x="962713" y="372111"/>
                </a:lnTo>
                <a:lnTo>
                  <a:pt x="972258" y="371670"/>
                </a:lnTo>
                <a:lnTo>
                  <a:pt x="981570" y="369665"/>
                </a:lnTo>
                <a:lnTo>
                  <a:pt x="990222" y="365707"/>
                </a:lnTo>
                <a:lnTo>
                  <a:pt x="997791" y="359411"/>
                </a:lnTo>
                <a:lnTo>
                  <a:pt x="1003853" y="350390"/>
                </a:lnTo>
                <a:lnTo>
                  <a:pt x="1007983" y="338256"/>
                </a:lnTo>
                <a:lnTo>
                  <a:pt x="1009756" y="322623"/>
                </a:lnTo>
                <a:lnTo>
                  <a:pt x="1008748" y="303103"/>
                </a:lnTo>
                <a:lnTo>
                  <a:pt x="1010759" y="304102"/>
                </a:lnTo>
                <a:lnTo>
                  <a:pt x="1014383" y="305703"/>
                </a:lnTo>
                <a:lnTo>
                  <a:pt x="1019413" y="307603"/>
                </a:lnTo>
                <a:lnTo>
                  <a:pt x="1025487" y="309411"/>
                </a:lnTo>
                <a:lnTo>
                  <a:pt x="1032236" y="310738"/>
                </a:lnTo>
                <a:lnTo>
                  <a:pt x="1039297" y="311193"/>
                </a:lnTo>
                <a:lnTo>
                  <a:pt x="1046304" y="310386"/>
                </a:lnTo>
                <a:lnTo>
                  <a:pt x="1052890" y="307927"/>
                </a:lnTo>
                <a:lnTo>
                  <a:pt x="1058691" y="303426"/>
                </a:lnTo>
                <a:lnTo>
                  <a:pt x="1063340" y="296494"/>
                </a:lnTo>
                <a:lnTo>
                  <a:pt x="1066473" y="286739"/>
                </a:lnTo>
                <a:lnTo>
                  <a:pt x="1067724" y="273773"/>
                </a:lnTo>
                <a:lnTo>
                  <a:pt x="1066727" y="257204"/>
                </a:lnTo>
                <a:lnTo>
                  <a:pt x="1063117" y="236644"/>
                </a:lnTo>
                <a:lnTo>
                  <a:pt x="1064818" y="236025"/>
                </a:lnTo>
                <a:lnTo>
                  <a:pt x="1070710" y="233993"/>
                </a:lnTo>
                <a:lnTo>
                  <a:pt x="1080056" y="231007"/>
                </a:lnTo>
                <a:lnTo>
                  <a:pt x="1092061" y="227549"/>
                </a:lnTo>
                <a:lnTo>
                  <a:pt x="1105932" y="224101"/>
                </a:lnTo>
                <a:lnTo>
                  <a:pt x="1120876" y="221144"/>
                </a:lnTo>
                <a:lnTo>
                  <a:pt x="1136099" y="219160"/>
                </a:lnTo>
                <a:lnTo>
                  <a:pt x="1150808" y="218629"/>
                </a:lnTo>
                <a:lnTo>
                  <a:pt x="1164210" y="220033"/>
                </a:lnTo>
                <a:lnTo>
                  <a:pt x="1175512" y="223854"/>
                </a:lnTo>
                <a:lnTo>
                  <a:pt x="1183919" y="230573"/>
                </a:lnTo>
                <a:lnTo>
                  <a:pt x="1183657" y="229926"/>
                </a:lnTo>
                <a:lnTo>
                  <a:pt x="1181853" y="226089"/>
                </a:lnTo>
                <a:lnTo>
                  <a:pt x="1178122" y="219519"/>
                </a:lnTo>
                <a:lnTo>
                  <a:pt x="1172178" y="210955"/>
                </a:lnTo>
                <a:lnTo>
                  <a:pt x="1163739" y="201140"/>
                </a:lnTo>
                <a:lnTo>
                  <a:pt x="1152521" y="190813"/>
                </a:lnTo>
                <a:lnTo>
                  <a:pt x="1138239" y="180714"/>
                </a:lnTo>
                <a:lnTo>
                  <a:pt x="1120610" y="171585"/>
                </a:lnTo>
                <a:lnTo>
                  <a:pt x="1099350" y="164165"/>
                </a:lnTo>
                <a:lnTo>
                  <a:pt x="1100138" y="164077"/>
                </a:lnTo>
                <a:lnTo>
                  <a:pt x="1103507" y="163583"/>
                </a:lnTo>
                <a:lnTo>
                  <a:pt x="1108924" y="162509"/>
                </a:lnTo>
                <a:lnTo>
                  <a:pt x="1115731" y="160690"/>
                </a:lnTo>
                <a:lnTo>
                  <a:pt x="1123269" y="157961"/>
                </a:lnTo>
                <a:close/>
              </a:path>
            </a:pathLst>
          </a:custGeom>
          <a:solidFill>
            <a:srgbClr val="DBDED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0" name="object 620"/>
          <p:cNvSpPr/>
          <p:nvPr/>
        </p:nvSpPr>
        <p:spPr>
          <a:xfrm>
            <a:off x="1267573" y="8752394"/>
            <a:ext cx="690634" cy="1231097"/>
          </a:xfrm>
          <a:custGeom>
            <a:avLst/>
            <a:gdLst/>
            <a:ahLst/>
            <a:cxnLst/>
            <a:rect l="l" t="t" r="r" b="b"/>
            <a:pathLst>
              <a:path w="690634" h="1231097">
                <a:moveTo>
                  <a:pt x="688875" y="558927"/>
                </a:moveTo>
                <a:lnTo>
                  <a:pt x="689492" y="551018"/>
                </a:lnTo>
                <a:lnTo>
                  <a:pt x="690173" y="538348"/>
                </a:lnTo>
                <a:lnTo>
                  <a:pt x="690634" y="521337"/>
                </a:lnTo>
                <a:lnTo>
                  <a:pt x="690591" y="500403"/>
                </a:lnTo>
                <a:lnTo>
                  <a:pt x="689761" y="475967"/>
                </a:lnTo>
                <a:lnTo>
                  <a:pt x="687859" y="448446"/>
                </a:lnTo>
                <a:lnTo>
                  <a:pt x="684601" y="418262"/>
                </a:lnTo>
                <a:lnTo>
                  <a:pt x="679703" y="385831"/>
                </a:lnTo>
                <a:lnTo>
                  <a:pt x="672882" y="351575"/>
                </a:lnTo>
                <a:lnTo>
                  <a:pt x="663853" y="315912"/>
                </a:lnTo>
                <a:lnTo>
                  <a:pt x="652333" y="279261"/>
                </a:lnTo>
                <a:lnTo>
                  <a:pt x="638037" y="242042"/>
                </a:lnTo>
                <a:lnTo>
                  <a:pt x="620682" y="204673"/>
                </a:lnTo>
                <a:lnTo>
                  <a:pt x="599983" y="167574"/>
                </a:lnTo>
                <a:lnTo>
                  <a:pt x="575656" y="131164"/>
                </a:lnTo>
                <a:lnTo>
                  <a:pt x="547418" y="95862"/>
                </a:lnTo>
                <a:lnTo>
                  <a:pt x="514985" y="62088"/>
                </a:lnTo>
                <a:lnTo>
                  <a:pt x="478073" y="30261"/>
                </a:lnTo>
                <a:lnTo>
                  <a:pt x="436397" y="800"/>
                </a:lnTo>
                <a:lnTo>
                  <a:pt x="422130" y="8918"/>
                </a:lnTo>
                <a:lnTo>
                  <a:pt x="401713" y="22565"/>
                </a:lnTo>
                <a:lnTo>
                  <a:pt x="389708" y="37483"/>
                </a:lnTo>
                <a:lnTo>
                  <a:pt x="382009" y="60025"/>
                </a:lnTo>
                <a:lnTo>
                  <a:pt x="374510" y="96545"/>
                </a:lnTo>
                <a:lnTo>
                  <a:pt x="369284" y="101347"/>
                </a:lnTo>
                <a:lnTo>
                  <a:pt x="358720" y="110116"/>
                </a:lnTo>
                <a:lnTo>
                  <a:pt x="348240" y="117609"/>
                </a:lnTo>
                <a:lnTo>
                  <a:pt x="337861" y="123885"/>
                </a:lnTo>
                <a:lnTo>
                  <a:pt x="327596" y="129006"/>
                </a:lnTo>
                <a:lnTo>
                  <a:pt x="334800" y="130375"/>
                </a:lnTo>
                <a:lnTo>
                  <a:pt x="351367" y="133615"/>
                </a:lnTo>
                <a:lnTo>
                  <a:pt x="365850" y="136763"/>
                </a:lnTo>
                <a:lnTo>
                  <a:pt x="378377" y="140061"/>
                </a:lnTo>
                <a:lnTo>
                  <a:pt x="389076" y="143750"/>
                </a:lnTo>
                <a:lnTo>
                  <a:pt x="398073" y="148072"/>
                </a:lnTo>
                <a:lnTo>
                  <a:pt x="405497" y="153267"/>
                </a:lnTo>
                <a:lnTo>
                  <a:pt x="411473" y="159578"/>
                </a:lnTo>
                <a:lnTo>
                  <a:pt x="416130" y="167246"/>
                </a:lnTo>
                <a:lnTo>
                  <a:pt x="419595" y="176511"/>
                </a:lnTo>
                <a:lnTo>
                  <a:pt x="421996" y="187616"/>
                </a:lnTo>
                <a:lnTo>
                  <a:pt x="423459" y="200801"/>
                </a:lnTo>
                <a:lnTo>
                  <a:pt x="424112" y="216309"/>
                </a:lnTo>
                <a:lnTo>
                  <a:pt x="424082" y="234380"/>
                </a:lnTo>
                <a:lnTo>
                  <a:pt x="423497" y="255256"/>
                </a:lnTo>
                <a:lnTo>
                  <a:pt x="422484" y="279178"/>
                </a:lnTo>
                <a:lnTo>
                  <a:pt x="421170" y="306387"/>
                </a:lnTo>
                <a:lnTo>
                  <a:pt x="405317" y="288964"/>
                </a:lnTo>
                <a:lnTo>
                  <a:pt x="390374" y="271003"/>
                </a:lnTo>
                <a:lnTo>
                  <a:pt x="377455" y="253877"/>
                </a:lnTo>
                <a:lnTo>
                  <a:pt x="366412" y="237635"/>
                </a:lnTo>
                <a:lnTo>
                  <a:pt x="357100" y="222324"/>
                </a:lnTo>
                <a:lnTo>
                  <a:pt x="349370" y="207994"/>
                </a:lnTo>
                <a:lnTo>
                  <a:pt x="343078" y="194694"/>
                </a:lnTo>
                <a:lnTo>
                  <a:pt x="338076" y="182470"/>
                </a:lnTo>
                <a:lnTo>
                  <a:pt x="334218" y="171373"/>
                </a:lnTo>
                <a:lnTo>
                  <a:pt x="331358" y="161451"/>
                </a:lnTo>
                <a:lnTo>
                  <a:pt x="329348" y="152751"/>
                </a:lnTo>
                <a:lnTo>
                  <a:pt x="328043" y="145323"/>
                </a:lnTo>
                <a:lnTo>
                  <a:pt x="327296" y="139216"/>
                </a:lnTo>
                <a:lnTo>
                  <a:pt x="326936" y="129298"/>
                </a:lnTo>
                <a:lnTo>
                  <a:pt x="312487" y="135658"/>
                </a:lnTo>
                <a:lnTo>
                  <a:pt x="298869" y="141526"/>
                </a:lnTo>
                <a:lnTo>
                  <a:pt x="286613" y="146535"/>
                </a:lnTo>
                <a:lnTo>
                  <a:pt x="275559" y="150625"/>
                </a:lnTo>
                <a:lnTo>
                  <a:pt x="265546" y="153734"/>
                </a:lnTo>
                <a:lnTo>
                  <a:pt x="256415" y="155802"/>
                </a:lnTo>
                <a:lnTo>
                  <a:pt x="248004" y="156768"/>
                </a:lnTo>
                <a:lnTo>
                  <a:pt x="240154" y="156571"/>
                </a:lnTo>
                <a:lnTo>
                  <a:pt x="232705" y="155151"/>
                </a:lnTo>
                <a:lnTo>
                  <a:pt x="225495" y="152447"/>
                </a:lnTo>
                <a:lnTo>
                  <a:pt x="218366" y="148398"/>
                </a:lnTo>
                <a:lnTo>
                  <a:pt x="211156" y="142942"/>
                </a:lnTo>
                <a:lnTo>
                  <a:pt x="203705" y="136021"/>
                </a:lnTo>
                <a:lnTo>
                  <a:pt x="195853" y="127571"/>
                </a:lnTo>
                <a:lnTo>
                  <a:pt x="187440" y="117534"/>
                </a:lnTo>
                <a:lnTo>
                  <a:pt x="178306" y="105847"/>
                </a:lnTo>
                <a:lnTo>
                  <a:pt x="168289" y="92451"/>
                </a:lnTo>
                <a:lnTo>
                  <a:pt x="157231" y="77284"/>
                </a:lnTo>
                <a:lnTo>
                  <a:pt x="144970" y="60286"/>
                </a:lnTo>
                <a:lnTo>
                  <a:pt x="143282" y="58133"/>
                </a:lnTo>
                <a:lnTo>
                  <a:pt x="135076" y="47816"/>
                </a:lnTo>
                <a:lnTo>
                  <a:pt x="126876" y="37755"/>
                </a:lnTo>
                <a:lnTo>
                  <a:pt x="118686" y="27946"/>
                </a:lnTo>
                <a:lnTo>
                  <a:pt x="110508" y="18386"/>
                </a:lnTo>
                <a:lnTo>
                  <a:pt x="102348" y="9071"/>
                </a:lnTo>
                <a:lnTo>
                  <a:pt x="94208" y="0"/>
                </a:lnTo>
                <a:lnTo>
                  <a:pt x="90589" y="5918"/>
                </a:lnTo>
                <a:lnTo>
                  <a:pt x="87647" y="6598"/>
                </a:lnTo>
                <a:lnTo>
                  <a:pt x="80541" y="8573"/>
                </a:lnTo>
                <a:lnTo>
                  <a:pt x="70307" y="12060"/>
                </a:lnTo>
                <a:lnTo>
                  <a:pt x="58004" y="17269"/>
                </a:lnTo>
                <a:lnTo>
                  <a:pt x="44690" y="24412"/>
                </a:lnTo>
                <a:lnTo>
                  <a:pt x="31424" y="33701"/>
                </a:lnTo>
                <a:lnTo>
                  <a:pt x="19263" y="45347"/>
                </a:lnTo>
                <a:lnTo>
                  <a:pt x="9267" y="59562"/>
                </a:lnTo>
                <a:lnTo>
                  <a:pt x="2493" y="76557"/>
                </a:lnTo>
                <a:lnTo>
                  <a:pt x="0" y="96545"/>
                </a:lnTo>
                <a:lnTo>
                  <a:pt x="345" y="108334"/>
                </a:lnTo>
                <a:lnTo>
                  <a:pt x="1317" y="121840"/>
                </a:lnTo>
                <a:lnTo>
                  <a:pt x="2814" y="136878"/>
                </a:lnTo>
                <a:lnTo>
                  <a:pt x="4736" y="153262"/>
                </a:lnTo>
                <a:lnTo>
                  <a:pt x="6985" y="170806"/>
                </a:lnTo>
                <a:lnTo>
                  <a:pt x="9461" y="189325"/>
                </a:lnTo>
                <a:lnTo>
                  <a:pt x="12064" y="208632"/>
                </a:lnTo>
                <a:lnTo>
                  <a:pt x="14693" y="228542"/>
                </a:lnTo>
                <a:lnTo>
                  <a:pt x="17250" y="248870"/>
                </a:lnTo>
                <a:lnTo>
                  <a:pt x="19635" y="269428"/>
                </a:lnTo>
                <a:lnTo>
                  <a:pt x="21748" y="290033"/>
                </a:lnTo>
                <a:lnTo>
                  <a:pt x="23490" y="310497"/>
                </a:lnTo>
                <a:lnTo>
                  <a:pt x="24759" y="330636"/>
                </a:lnTo>
                <a:lnTo>
                  <a:pt x="25458" y="350262"/>
                </a:lnTo>
                <a:lnTo>
                  <a:pt x="25487" y="369191"/>
                </a:lnTo>
                <a:lnTo>
                  <a:pt x="24744" y="387238"/>
                </a:lnTo>
                <a:lnTo>
                  <a:pt x="23132" y="404215"/>
                </a:lnTo>
                <a:lnTo>
                  <a:pt x="20550" y="419937"/>
                </a:lnTo>
                <a:lnTo>
                  <a:pt x="16898" y="434219"/>
                </a:lnTo>
                <a:lnTo>
                  <a:pt x="12077" y="446874"/>
                </a:lnTo>
                <a:lnTo>
                  <a:pt x="46315" y="470639"/>
                </a:lnTo>
                <a:lnTo>
                  <a:pt x="74213" y="498867"/>
                </a:lnTo>
                <a:lnTo>
                  <a:pt x="96246" y="530989"/>
                </a:lnTo>
                <a:lnTo>
                  <a:pt x="112890" y="566437"/>
                </a:lnTo>
                <a:lnTo>
                  <a:pt x="124619" y="604641"/>
                </a:lnTo>
                <a:lnTo>
                  <a:pt x="131911" y="645033"/>
                </a:lnTo>
                <a:lnTo>
                  <a:pt x="135240" y="687043"/>
                </a:lnTo>
                <a:lnTo>
                  <a:pt x="135081" y="730103"/>
                </a:lnTo>
                <a:lnTo>
                  <a:pt x="131910" y="773644"/>
                </a:lnTo>
                <a:lnTo>
                  <a:pt x="126203" y="817097"/>
                </a:lnTo>
                <a:lnTo>
                  <a:pt x="118434" y="859893"/>
                </a:lnTo>
                <a:lnTo>
                  <a:pt x="109080" y="901463"/>
                </a:lnTo>
                <a:lnTo>
                  <a:pt x="98616" y="941238"/>
                </a:lnTo>
                <a:lnTo>
                  <a:pt x="87518" y="978650"/>
                </a:lnTo>
                <a:lnTo>
                  <a:pt x="76260" y="1013129"/>
                </a:lnTo>
                <a:lnTo>
                  <a:pt x="65319" y="1044107"/>
                </a:lnTo>
                <a:lnTo>
                  <a:pt x="55169" y="1071014"/>
                </a:lnTo>
                <a:lnTo>
                  <a:pt x="46287" y="1093282"/>
                </a:lnTo>
                <a:lnTo>
                  <a:pt x="34226" y="1121625"/>
                </a:lnTo>
                <a:lnTo>
                  <a:pt x="35059" y="1124087"/>
                </a:lnTo>
                <a:lnTo>
                  <a:pt x="41150" y="1126415"/>
                </a:lnTo>
                <a:lnTo>
                  <a:pt x="46722" y="1128621"/>
                </a:lnTo>
                <a:lnTo>
                  <a:pt x="52056" y="1130874"/>
                </a:lnTo>
                <a:lnTo>
                  <a:pt x="57433" y="1133340"/>
                </a:lnTo>
                <a:lnTo>
                  <a:pt x="63135" y="1136187"/>
                </a:lnTo>
                <a:lnTo>
                  <a:pt x="69444" y="1139581"/>
                </a:lnTo>
                <a:lnTo>
                  <a:pt x="76642" y="1143690"/>
                </a:lnTo>
                <a:lnTo>
                  <a:pt x="85009" y="1148680"/>
                </a:lnTo>
                <a:lnTo>
                  <a:pt x="94828" y="1154720"/>
                </a:lnTo>
                <a:lnTo>
                  <a:pt x="106379" y="1161976"/>
                </a:lnTo>
                <a:lnTo>
                  <a:pt x="119945" y="1170616"/>
                </a:lnTo>
                <a:lnTo>
                  <a:pt x="135808" y="1180805"/>
                </a:lnTo>
                <a:lnTo>
                  <a:pt x="154248" y="1192713"/>
                </a:lnTo>
                <a:lnTo>
                  <a:pt x="175547" y="1206505"/>
                </a:lnTo>
                <a:lnTo>
                  <a:pt x="199986" y="1222349"/>
                </a:lnTo>
                <a:lnTo>
                  <a:pt x="200125" y="1222380"/>
                </a:lnTo>
                <a:lnTo>
                  <a:pt x="214355" y="1225216"/>
                </a:lnTo>
                <a:lnTo>
                  <a:pt x="228326" y="1227460"/>
                </a:lnTo>
                <a:lnTo>
                  <a:pt x="242032" y="1229141"/>
                </a:lnTo>
                <a:lnTo>
                  <a:pt x="255463" y="1230288"/>
                </a:lnTo>
                <a:lnTo>
                  <a:pt x="268613" y="1230930"/>
                </a:lnTo>
                <a:lnTo>
                  <a:pt x="281475" y="1231097"/>
                </a:lnTo>
                <a:lnTo>
                  <a:pt x="294040" y="1230817"/>
                </a:lnTo>
                <a:lnTo>
                  <a:pt x="306300" y="1230120"/>
                </a:lnTo>
                <a:lnTo>
                  <a:pt x="318249" y="1229035"/>
                </a:lnTo>
                <a:lnTo>
                  <a:pt x="329879" y="1227591"/>
                </a:lnTo>
                <a:lnTo>
                  <a:pt x="341181" y="1225817"/>
                </a:lnTo>
                <a:lnTo>
                  <a:pt x="352149" y="1223742"/>
                </a:lnTo>
                <a:lnTo>
                  <a:pt x="362775" y="1221397"/>
                </a:lnTo>
                <a:lnTo>
                  <a:pt x="362432" y="1220038"/>
                </a:lnTo>
                <a:lnTo>
                  <a:pt x="409812" y="1202743"/>
                </a:lnTo>
                <a:lnTo>
                  <a:pt x="452454" y="1186766"/>
                </a:lnTo>
                <a:lnTo>
                  <a:pt x="490602" y="1171614"/>
                </a:lnTo>
                <a:lnTo>
                  <a:pt x="524501" y="1156792"/>
                </a:lnTo>
                <a:lnTo>
                  <a:pt x="554395" y="1141806"/>
                </a:lnTo>
                <a:lnTo>
                  <a:pt x="580529" y="1126164"/>
                </a:lnTo>
                <a:lnTo>
                  <a:pt x="603148" y="1109371"/>
                </a:lnTo>
                <a:lnTo>
                  <a:pt x="622496" y="1090933"/>
                </a:lnTo>
                <a:lnTo>
                  <a:pt x="638818" y="1070356"/>
                </a:lnTo>
                <a:lnTo>
                  <a:pt x="652359" y="1047148"/>
                </a:lnTo>
                <a:lnTo>
                  <a:pt x="663363" y="1020813"/>
                </a:lnTo>
                <a:lnTo>
                  <a:pt x="672074" y="990859"/>
                </a:lnTo>
                <a:lnTo>
                  <a:pt x="678739" y="956791"/>
                </a:lnTo>
                <a:lnTo>
                  <a:pt x="683600" y="918116"/>
                </a:lnTo>
                <a:lnTo>
                  <a:pt x="686903" y="874339"/>
                </a:lnTo>
                <a:lnTo>
                  <a:pt x="688892" y="824968"/>
                </a:lnTo>
                <a:lnTo>
                  <a:pt x="689813" y="769508"/>
                </a:lnTo>
                <a:lnTo>
                  <a:pt x="689909" y="707465"/>
                </a:lnTo>
                <a:lnTo>
                  <a:pt x="689425" y="638346"/>
                </a:lnTo>
                <a:lnTo>
                  <a:pt x="688606" y="561657"/>
                </a:lnTo>
                <a:lnTo>
                  <a:pt x="688875" y="558927"/>
                </a:lnTo>
                <a:close/>
              </a:path>
            </a:pathLst>
          </a:custGeom>
          <a:solidFill>
            <a:srgbClr val="DBDED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1" name="object 621"/>
          <p:cNvSpPr/>
          <p:nvPr/>
        </p:nvSpPr>
        <p:spPr>
          <a:xfrm>
            <a:off x="1701190" y="7038761"/>
            <a:ext cx="299397" cy="987069"/>
          </a:xfrm>
          <a:custGeom>
            <a:avLst/>
            <a:gdLst/>
            <a:ahLst/>
            <a:cxnLst/>
            <a:rect l="l" t="t" r="r" b="b"/>
            <a:pathLst>
              <a:path w="299397" h="987069">
                <a:moveTo>
                  <a:pt x="39395" y="48195"/>
                </a:moveTo>
                <a:lnTo>
                  <a:pt x="39743" y="66936"/>
                </a:lnTo>
                <a:lnTo>
                  <a:pt x="40360" y="88010"/>
                </a:lnTo>
                <a:lnTo>
                  <a:pt x="41308" y="111083"/>
                </a:lnTo>
                <a:lnTo>
                  <a:pt x="42653" y="135826"/>
                </a:lnTo>
                <a:lnTo>
                  <a:pt x="44457" y="161905"/>
                </a:lnTo>
                <a:lnTo>
                  <a:pt x="46784" y="188991"/>
                </a:lnTo>
                <a:lnTo>
                  <a:pt x="49698" y="216749"/>
                </a:lnTo>
                <a:lnTo>
                  <a:pt x="53261" y="244850"/>
                </a:lnTo>
                <a:lnTo>
                  <a:pt x="57537" y="272962"/>
                </a:lnTo>
                <a:lnTo>
                  <a:pt x="62590" y="300752"/>
                </a:lnTo>
                <a:lnTo>
                  <a:pt x="68483" y="327890"/>
                </a:lnTo>
                <a:lnTo>
                  <a:pt x="75280" y="354043"/>
                </a:lnTo>
                <a:lnTo>
                  <a:pt x="83044" y="378879"/>
                </a:lnTo>
                <a:lnTo>
                  <a:pt x="91838" y="402068"/>
                </a:lnTo>
                <a:lnTo>
                  <a:pt x="101727" y="423278"/>
                </a:lnTo>
                <a:lnTo>
                  <a:pt x="111648" y="442434"/>
                </a:lnTo>
                <a:lnTo>
                  <a:pt x="120448" y="459885"/>
                </a:lnTo>
                <a:lnTo>
                  <a:pt x="128051" y="475935"/>
                </a:lnTo>
                <a:lnTo>
                  <a:pt x="134383" y="490891"/>
                </a:lnTo>
                <a:lnTo>
                  <a:pt x="139368" y="505057"/>
                </a:lnTo>
                <a:lnTo>
                  <a:pt x="142929" y="518739"/>
                </a:lnTo>
                <a:lnTo>
                  <a:pt x="144993" y="532243"/>
                </a:lnTo>
                <a:lnTo>
                  <a:pt x="145483" y="545873"/>
                </a:lnTo>
                <a:lnTo>
                  <a:pt x="144324" y="559936"/>
                </a:lnTo>
                <a:lnTo>
                  <a:pt x="141441" y="574736"/>
                </a:lnTo>
                <a:lnTo>
                  <a:pt x="136758" y="590580"/>
                </a:lnTo>
                <a:lnTo>
                  <a:pt x="130200" y="607772"/>
                </a:lnTo>
                <a:lnTo>
                  <a:pt x="121691" y="626618"/>
                </a:lnTo>
                <a:lnTo>
                  <a:pt x="111157" y="647423"/>
                </a:lnTo>
                <a:lnTo>
                  <a:pt x="98521" y="670493"/>
                </a:lnTo>
                <a:lnTo>
                  <a:pt x="83708" y="696133"/>
                </a:lnTo>
                <a:lnTo>
                  <a:pt x="66643" y="724648"/>
                </a:lnTo>
                <a:lnTo>
                  <a:pt x="47250" y="756345"/>
                </a:lnTo>
                <a:lnTo>
                  <a:pt x="25455" y="791528"/>
                </a:lnTo>
                <a:lnTo>
                  <a:pt x="1181" y="830503"/>
                </a:lnTo>
                <a:lnTo>
                  <a:pt x="0" y="833374"/>
                </a:lnTo>
                <a:lnTo>
                  <a:pt x="10019" y="837881"/>
                </a:lnTo>
                <a:lnTo>
                  <a:pt x="19395" y="843092"/>
                </a:lnTo>
                <a:lnTo>
                  <a:pt x="28829" y="849215"/>
                </a:lnTo>
                <a:lnTo>
                  <a:pt x="38297" y="856173"/>
                </a:lnTo>
                <a:lnTo>
                  <a:pt x="47773" y="863888"/>
                </a:lnTo>
                <a:lnTo>
                  <a:pt x="57233" y="872281"/>
                </a:lnTo>
                <a:lnTo>
                  <a:pt x="66651" y="881275"/>
                </a:lnTo>
                <a:lnTo>
                  <a:pt x="76003" y="890791"/>
                </a:lnTo>
                <a:lnTo>
                  <a:pt x="85263" y="900752"/>
                </a:lnTo>
                <a:lnTo>
                  <a:pt x="94406" y="911079"/>
                </a:lnTo>
                <a:lnTo>
                  <a:pt x="103408" y="921694"/>
                </a:lnTo>
                <a:lnTo>
                  <a:pt x="112244" y="932520"/>
                </a:lnTo>
                <a:lnTo>
                  <a:pt x="120888" y="943478"/>
                </a:lnTo>
                <a:lnTo>
                  <a:pt x="129315" y="954489"/>
                </a:lnTo>
                <a:lnTo>
                  <a:pt x="137501" y="965477"/>
                </a:lnTo>
                <a:lnTo>
                  <a:pt x="145420" y="976363"/>
                </a:lnTo>
                <a:lnTo>
                  <a:pt x="153047" y="987069"/>
                </a:lnTo>
                <a:lnTo>
                  <a:pt x="154305" y="986167"/>
                </a:lnTo>
                <a:lnTo>
                  <a:pt x="174243" y="947953"/>
                </a:lnTo>
                <a:lnTo>
                  <a:pt x="202905" y="885646"/>
                </a:lnTo>
                <a:lnTo>
                  <a:pt x="219404" y="845468"/>
                </a:lnTo>
                <a:lnTo>
                  <a:pt x="236264" y="800177"/>
                </a:lnTo>
                <a:lnTo>
                  <a:pt x="252670" y="750445"/>
                </a:lnTo>
                <a:lnTo>
                  <a:pt x="267807" y="696949"/>
                </a:lnTo>
                <a:lnTo>
                  <a:pt x="280863" y="640365"/>
                </a:lnTo>
                <a:lnTo>
                  <a:pt x="291023" y="581368"/>
                </a:lnTo>
                <a:lnTo>
                  <a:pt x="297472" y="520632"/>
                </a:lnTo>
                <a:lnTo>
                  <a:pt x="299397" y="458835"/>
                </a:lnTo>
                <a:lnTo>
                  <a:pt x="295984" y="396650"/>
                </a:lnTo>
                <a:lnTo>
                  <a:pt x="286417" y="334754"/>
                </a:lnTo>
                <a:lnTo>
                  <a:pt x="269885" y="273821"/>
                </a:lnTo>
                <a:lnTo>
                  <a:pt x="245571" y="214528"/>
                </a:lnTo>
                <a:lnTo>
                  <a:pt x="212663" y="157549"/>
                </a:lnTo>
                <a:lnTo>
                  <a:pt x="170345" y="103561"/>
                </a:lnTo>
                <a:lnTo>
                  <a:pt x="117805" y="53238"/>
                </a:lnTo>
                <a:lnTo>
                  <a:pt x="85114" y="26967"/>
                </a:lnTo>
                <a:lnTo>
                  <a:pt x="55971" y="8202"/>
                </a:lnTo>
                <a:lnTo>
                  <a:pt x="39954" y="0"/>
                </a:lnTo>
                <a:lnTo>
                  <a:pt x="39426" y="3185"/>
                </a:lnTo>
                <a:lnTo>
                  <a:pt x="39253" y="19036"/>
                </a:lnTo>
                <a:lnTo>
                  <a:pt x="39253" y="32118"/>
                </a:lnTo>
                <a:lnTo>
                  <a:pt x="39395" y="48195"/>
                </a:lnTo>
                <a:close/>
              </a:path>
            </a:pathLst>
          </a:custGeom>
          <a:solidFill>
            <a:srgbClr val="E2A2C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2" name="object 622"/>
          <p:cNvSpPr/>
          <p:nvPr/>
        </p:nvSpPr>
        <p:spPr>
          <a:xfrm>
            <a:off x="1651351" y="8159683"/>
            <a:ext cx="216433" cy="318172"/>
          </a:xfrm>
          <a:custGeom>
            <a:avLst/>
            <a:gdLst/>
            <a:ahLst/>
            <a:cxnLst/>
            <a:rect l="l" t="t" r="r" b="b"/>
            <a:pathLst>
              <a:path w="216433" h="318172">
                <a:moveTo>
                  <a:pt x="82003" y="312613"/>
                </a:moveTo>
                <a:lnTo>
                  <a:pt x="81902" y="314518"/>
                </a:lnTo>
                <a:lnTo>
                  <a:pt x="84456" y="316530"/>
                </a:lnTo>
                <a:lnTo>
                  <a:pt x="90538" y="317980"/>
                </a:lnTo>
                <a:lnTo>
                  <a:pt x="99290" y="318172"/>
                </a:lnTo>
                <a:lnTo>
                  <a:pt x="110291" y="317266"/>
                </a:lnTo>
                <a:lnTo>
                  <a:pt x="123116" y="315422"/>
                </a:lnTo>
                <a:lnTo>
                  <a:pt x="137343" y="312802"/>
                </a:lnTo>
                <a:lnTo>
                  <a:pt x="152549" y="309566"/>
                </a:lnTo>
                <a:lnTo>
                  <a:pt x="168310" y="305874"/>
                </a:lnTo>
                <a:lnTo>
                  <a:pt x="184205" y="301888"/>
                </a:lnTo>
                <a:lnTo>
                  <a:pt x="199809" y="297767"/>
                </a:lnTo>
                <a:lnTo>
                  <a:pt x="199894" y="296186"/>
                </a:lnTo>
                <a:lnTo>
                  <a:pt x="200215" y="290532"/>
                </a:lnTo>
                <a:lnTo>
                  <a:pt x="200708" y="282409"/>
                </a:lnTo>
                <a:lnTo>
                  <a:pt x="201370" y="272159"/>
                </a:lnTo>
                <a:lnTo>
                  <a:pt x="202203" y="260125"/>
                </a:lnTo>
                <a:lnTo>
                  <a:pt x="203204" y="246648"/>
                </a:lnTo>
                <a:lnTo>
                  <a:pt x="204374" y="232071"/>
                </a:lnTo>
                <a:lnTo>
                  <a:pt x="205711" y="216736"/>
                </a:lnTo>
                <a:lnTo>
                  <a:pt x="207216" y="200984"/>
                </a:lnTo>
                <a:lnTo>
                  <a:pt x="208888" y="185158"/>
                </a:lnTo>
                <a:lnTo>
                  <a:pt x="210725" y="169600"/>
                </a:lnTo>
                <a:lnTo>
                  <a:pt x="212728" y="154652"/>
                </a:lnTo>
                <a:lnTo>
                  <a:pt x="214896" y="140655"/>
                </a:lnTo>
                <a:lnTo>
                  <a:pt x="216433" y="126901"/>
                </a:lnTo>
                <a:lnTo>
                  <a:pt x="216380" y="113298"/>
                </a:lnTo>
                <a:lnTo>
                  <a:pt x="214784" y="100296"/>
                </a:lnTo>
                <a:lnTo>
                  <a:pt x="211761" y="87928"/>
                </a:lnTo>
                <a:lnTo>
                  <a:pt x="207428" y="76228"/>
                </a:lnTo>
                <a:lnTo>
                  <a:pt x="201900" y="65229"/>
                </a:lnTo>
                <a:lnTo>
                  <a:pt x="195295" y="54963"/>
                </a:lnTo>
                <a:lnTo>
                  <a:pt x="187728" y="45465"/>
                </a:lnTo>
                <a:lnTo>
                  <a:pt x="179317" y="36768"/>
                </a:lnTo>
                <a:lnTo>
                  <a:pt x="170178" y="28904"/>
                </a:lnTo>
                <a:lnTo>
                  <a:pt x="160427" y="21908"/>
                </a:lnTo>
                <a:lnTo>
                  <a:pt x="150181" y="15811"/>
                </a:lnTo>
                <a:lnTo>
                  <a:pt x="139555" y="10649"/>
                </a:lnTo>
                <a:lnTo>
                  <a:pt x="128667" y="6453"/>
                </a:lnTo>
                <a:lnTo>
                  <a:pt x="117634" y="3258"/>
                </a:lnTo>
                <a:lnTo>
                  <a:pt x="106570" y="1095"/>
                </a:lnTo>
                <a:lnTo>
                  <a:pt x="95594" y="0"/>
                </a:lnTo>
                <a:lnTo>
                  <a:pt x="84821" y="4"/>
                </a:lnTo>
                <a:lnTo>
                  <a:pt x="74367" y="1141"/>
                </a:lnTo>
                <a:lnTo>
                  <a:pt x="64350" y="3445"/>
                </a:lnTo>
                <a:lnTo>
                  <a:pt x="56896" y="5972"/>
                </a:lnTo>
                <a:lnTo>
                  <a:pt x="47967" y="10226"/>
                </a:lnTo>
                <a:lnTo>
                  <a:pt x="38315" y="18519"/>
                </a:lnTo>
                <a:lnTo>
                  <a:pt x="28285" y="30699"/>
                </a:lnTo>
                <a:lnTo>
                  <a:pt x="22207" y="40653"/>
                </a:lnTo>
                <a:lnTo>
                  <a:pt x="16711" y="51785"/>
                </a:lnTo>
                <a:lnTo>
                  <a:pt x="11770" y="63954"/>
                </a:lnTo>
                <a:lnTo>
                  <a:pt x="7355" y="77019"/>
                </a:lnTo>
                <a:lnTo>
                  <a:pt x="3441" y="90839"/>
                </a:lnTo>
                <a:lnTo>
                  <a:pt x="0" y="105273"/>
                </a:lnTo>
                <a:lnTo>
                  <a:pt x="4024" y="105072"/>
                </a:lnTo>
                <a:lnTo>
                  <a:pt x="8061" y="105262"/>
                </a:lnTo>
                <a:lnTo>
                  <a:pt x="18436" y="107351"/>
                </a:lnTo>
                <a:lnTo>
                  <a:pt x="24476" y="109650"/>
                </a:lnTo>
                <a:lnTo>
                  <a:pt x="30884" y="113052"/>
                </a:lnTo>
                <a:lnTo>
                  <a:pt x="37510" y="117755"/>
                </a:lnTo>
                <a:lnTo>
                  <a:pt x="44206" y="123961"/>
                </a:lnTo>
                <a:lnTo>
                  <a:pt x="50820" y="131869"/>
                </a:lnTo>
                <a:lnTo>
                  <a:pt x="57204" y="141680"/>
                </a:lnTo>
                <a:lnTo>
                  <a:pt x="63207" y="153591"/>
                </a:lnTo>
                <a:lnTo>
                  <a:pt x="68681" y="167805"/>
                </a:lnTo>
                <a:lnTo>
                  <a:pt x="73474" y="184520"/>
                </a:lnTo>
                <a:lnTo>
                  <a:pt x="77438" y="203937"/>
                </a:lnTo>
                <a:lnTo>
                  <a:pt x="80423" y="226254"/>
                </a:lnTo>
                <a:lnTo>
                  <a:pt x="82278" y="251673"/>
                </a:lnTo>
                <a:lnTo>
                  <a:pt x="82855" y="280393"/>
                </a:lnTo>
                <a:lnTo>
                  <a:pt x="82003" y="31261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3" name="object 623"/>
          <p:cNvSpPr/>
          <p:nvPr/>
        </p:nvSpPr>
        <p:spPr>
          <a:xfrm>
            <a:off x="1633869" y="8264764"/>
            <a:ext cx="33873" cy="207527"/>
          </a:xfrm>
          <a:custGeom>
            <a:avLst/>
            <a:gdLst/>
            <a:ahLst/>
            <a:cxnLst/>
            <a:rect l="l" t="t" r="r" b="b"/>
            <a:pathLst>
              <a:path w="33873" h="207527">
                <a:moveTo>
                  <a:pt x="33873" y="148637"/>
                </a:moveTo>
                <a:lnTo>
                  <a:pt x="28285" y="507"/>
                </a:lnTo>
                <a:lnTo>
                  <a:pt x="23752" y="44"/>
                </a:lnTo>
                <a:lnTo>
                  <a:pt x="20100" y="0"/>
                </a:lnTo>
                <a:lnTo>
                  <a:pt x="17477" y="174"/>
                </a:lnTo>
                <a:lnTo>
                  <a:pt x="26227" y="175180"/>
                </a:lnTo>
                <a:lnTo>
                  <a:pt x="26227" y="156295"/>
                </a:lnTo>
                <a:lnTo>
                  <a:pt x="33873" y="148637"/>
                </a:lnTo>
                <a:close/>
              </a:path>
              <a:path w="33873" h="207527">
                <a:moveTo>
                  <a:pt x="100269" y="162919"/>
                </a:moveTo>
                <a:lnTo>
                  <a:pt x="99141" y="135601"/>
                </a:lnTo>
                <a:lnTo>
                  <a:pt x="96797" y="111500"/>
                </a:lnTo>
                <a:lnTo>
                  <a:pt x="93385" y="90418"/>
                </a:lnTo>
                <a:lnTo>
                  <a:pt x="89057" y="72153"/>
                </a:lnTo>
                <a:lnTo>
                  <a:pt x="83962" y="56506"/>
                </a:lnTo>
                <a:lnTo>
                  <a:pt x="78249" y="43278"/>
                </a:lnTo>
                <a:lnTo>
                  <a:pt x="72068" y="32267"/>
                </a:lnTo>
                <a:lnTo>
                  <a:pt x="65570" y="23275"/>
                </a:lnTo>
                <a:lnTo>
                  <a:pt x="58903" y="16101"/>
                </a:lnTo>
                <a:lnTo>
                  <a:pt x="52218" y="10545"/>
                </a:lnTo>
                <a:lnTo>
                  <a:pt x="45663" y="6408"/>
                </a:lnTo>
                <a:lnTo>
                  <a:pt x="39390" y="3489"/>
                </a:lnTo>
                <a:lnTo>
                  <a:pt x="33547" y="1589"/>
                </a:lnTo>
                <a:lnTo>
                  <a:pt x="28285" y="507"/>
                </a:lnTo>
                <a:lnTo>
                  <a:pt x="33873" y="148637"/>
                </a:lnTo>
                <a:lnTo>
                  <a:pt x="52783" y="148637"/>
                </a:lnTo>
                <a:lnTo>
                  <a:pt x="60416" y="156295"/>
                </a:lnTo>
                <a:lnTo>
                  <a:pt x="60416" y="175180"/>
                </a:lnTo>
                <a:lnTo>
                  <a:pt x="52783" y="182825"/>
                </a:lnTo>
                <a:lnTo>
                  <a:pt x="33873" y="182825"/>
                </a:lnTo>
                <a:lnTo>
                  <a:pt x="26227" y="175180"/>
                </a:lnTo>
                <a:lnTo>
                  <a:pt x="17477" y="174"/>
                </a:lnTo>
                <a:lnTo>
                  <a:pt x="16968" y="2484"/>
                </a:lnTo>
                <a:lnTo>
                  <a:pt x="13617" y="17762"/>
                </a:lnTo>
                <a:lnTo>
                  <a:pt x="10691" y="31325"/>
                </a:lnTo>
                <a:lnTo>
                  <a:pt x="8170" y="43463"/>
                </a:lnTo>
                <a:lnTo>
                  <a:pt x="6032" y="54466"/>
                </a:lnTo>
                <a:lnTo>
                  <a:pt x="4256" y="64625"/>
                </a:lnTo>
                <a:lnTo>
                  <a:pt x="2821" y="74231"/>
                </a:lnTo>
                <a:lnTo>
                  <a:pt x="1704" y="83574"/>
                </a:lnTo>
                <a:lnTo>
                  <a:pt x="885" y="92944"/>
                </a:lnTo>
                <a:lnTo>
                  <a:pt x="342" y="102632"/>
                </a:lnTo>
                <a:lnTo>
                  <a:pt x="54" y="112928"/>
                </a:lnTo>
                <a:lnTo>
                  <a:pt x="0" y="124123"/>
                </a:lnTo>
                <a:lnTo>
                  <a:pt x="157" y="136507"/>
                </a:lnTo>
                <a:lnTo>
                  <a:pt x="505" y="150370"/>
                </a:lnTo>
                <a:lnTo>
                  <a:pt x="1022" y="166004"/>
                </a:lnTo>
                <a:lnTo>
                  <a:pt x="1687" y="183697"/>
                </a:lnTo>
                <a:lnTo>
                  <a:pt x="2478" y="203742"/>
                </a:lnTo>
                <a:lnTo>
                  <a:pt x="2453" y="205381"/>
                </a:lnTo>
                <a:lnTo>
                  <a:pt x="99392" y="207527"/>
                </a:lnTo>
                <a:lnTo>
                  <a:pt x="100032" y="193655"/>
                </a:lnTo>
                <a:lnTo>
                  <a:pt x="100269" y="16291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4" name="object 624"/>
          <p:cNvSpPr/>
          <p:nvPr/>
        </p:nvSpPr>
        <p:spPr>
          <a:xfrm>
            <a:off x="1562229" y="8468471"/>
            <a:ext cx="171030" cy="73177"/>
          </a:xfrm>
          <a:custGeom>
            <a:avLst/>
            <a:gdLst/>
            <a:ahLst/>
            <a:cxnLst/>
            <a:rect l="l" t="t" r="r" b="b"/>
            <a:pathLst>
              <a:path w="171030" h="73177">
                <a:moveTo>
                  <a:pt x="74091" y="1676"/>
                </a:moveTo>
                <a:lnTo>
                  <a:pt x="0" y="0"/>
                </a:lnTo>
                <a:lnTo>
                  <a:pt x="6" y="6330"/>
                </a:lnTo>
                <a:lnTo>
                  <a:pt x="827" y="15626"/>
                </a:lnTo>
                <a:lnTo>
                  <a:pt x="3187" y="27351"/>
                </a:lnTo>
                <a:lnTo>
                  <a:pt x="7845" y="40098"/>
                </a:lnTo>
                <a:lnTo>
                  <a:pt x="15558" y="52460"/>
                </a:lnTo>
                <a:lnTo>
                  <a:pt x="27084" y="63032"/>
                </a:lnTo>
                <a:lnTo>
                  <a:pt x="43180" y="70406"/>
                </a:lnTo>
                <a:lnTo>
                  <a:pt x="64604" y="73177"/>
                </a:lnTo>
                <a:lnTo>
                  <a:pt x="83467" y="73107"/>
                </a:lnTo>
                <a:lnTo>
                  <a:pt x="98772" y="72621"/>
                </a:lnTo>
                <a:lnTo>
                  <a:pt x="111193" y="71302"/>
                </a:lnTo>
                <a:lnTo>
                  <a:pt x="121370" y="68735"/>
                </a:lnTo>
                <a:lnTo>
                  <a:pt x="129940" y="64504"/>
                </a:lnTo>
                <a:lnTo>
                  <a:pt x="137542" y="58194"/>
                </a:lnTo>
                <a:lnTo>
                  <a:pt x="144814" y="49387"/>
                </a:lnTo>
                <a:lnTo>
                  <a:pt x="152394" y="37669"/>
                </a:lnTo>
                <a:lnTo>
                  <a:pt x="160920" y="22624"/>
                </a:lnTo>
                <a:lnTo>
                  <a:pt x="171030" y="3835"/>
                </a:lnTo>
                <a:lnTo>
                  <a:pt x="74091" y="1676"/>
                </a:lnTo>
                <a:close/>
              </a:path>
            </a:pathLst>
          </a:custGeom>
          <a:solidFill>
            <a:srgbClr val="6B163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5" name="object 625"/>
          <p:cNvSpPr/>
          <p:nvPr/>
        </p:nvSpPr>
        <p:spPr>
          <a:xfrm>
            <a:off x="1594468" y="8881397"/>
            <a:ext cx="94414" cy="177393"/>
          </a:xfrm>
          <a:custGeom>
            <a:avLst/>
            <a:gdLst/>
            <a:ahLst/>
            <a:cxnLst/>
            <a:rect l="l" t="t" r="r" b="b"/>
            <a:pathLst>
              <a:path w="94414" h="177393">
                <a:moveTo>
                  <a:pt x="695" y="0"/>
                </a:moveTo>
                <a:lnTo>
                  <a:pt x="0" y="1965"/>
                </a:lnTo>
                <a:lnTo>
                  <a:pt x="56" y="5191"/>
                </a:lnTo>
                <a:lnTo>
                  <a:pt x="1082" y="15853"/>
                </a:lnTo>
                <a:lnTo>
                  <a:pt x="2344" y="23194"/>
                </a:lnTo>
                <a:lnTo>
                  <a:pt x="4300" y="31809"/>
                </a:lnTo>
                <a:lnTo>
                  <a:pt x="7097" y="41650"/>
                </a:lnTo>
                <a:lnTo>
                  <a:pt x="10882" y="52669"/>
                </a:lnTo>
                <a:lnTo>
                  <a:pt x="15801" y="64817"/>
                </a:lnTo>
                <a:lnTo>
                  <a:pt x="22000" y="78045"/>
                </a:lnTo>
                <a:lnTo>
                  <a:pt x="29625" y="92306"/>
                </a:lnTo>
                <a:lnTo>
                  <a:pt x="38824" y="107550"/>
                </a:lnTo>
                <a:lnTo>
                  <a:pt x="49743" y="123729"/>
                </a:lnTo>
                <a:lnTo>
                  <a:pt x="62528" y="140795"/>
                </a:lnTo>
                <a:lnTo>
                  <a:pt x="77325" y="158699"/>
                </a:lnTo>
                <a:lnTo>
                  <a:pt x="94282" y="177393"/>
                </a:lnTo>
                <a:lnTo>
                  <a:pt x="94414" y="168173"/>
                </a:lnTo>
                <a:lnTo>
                  <a:pt x="94241" y="159659"/>
                </a:lnTo>
                <a:lnTo>
                  <a:pt x="93701" y="148991"/>
                </a:lnTo>
                <a:lnTo>
                  <a:pt x="92635" y="136572"/>
                </a:lnTo>
                <a:lnTo>
                  <a:pt x="90883" y="122805"/>
                </a:lnTo>
                <a:lnTo>
                  <a:pt x="88288" y="108097"/>
                </a:lnTo>
                <a:lnTo>
                  <a:pt x="84688" y="92850"/>
                </a:lnTo>
                <a:lnTo>
                  <a:pt x="79927" y="77469"/>
                </a:lnTo>
                <a:lnTo>
                  <a:pt x="73844" y="62358"/>
                </a:lnTo>
                <a:lnTo>
                  <a:pt x="66281" y="47922"/>
                </a:lnTo>
                <a:lnTo>
                  <a:pt x="57079" y="34563"/>
                </a:lnTo>
                <a:lnTo>
                  <a:pt x="46078" y="22688"/>
                </a:lnTo>
                <a:lnTo>
                  <a:pt x="33120" y="12699"/>
                </a:lnTo>
                <a:lnTo>
                  <a:pt x="18045" y="5002"/>
                </a:lnTo>
                <a:lnTo>
                  <a:pt x="6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6" name="object 626"/>
          <p:cNvSpPr/>
          <p:nvPr/>
        </p:nvSpPr>
        <p:spPr>
          <a:xfrm>
            <a:off x="1640286" y="8507095"/>
            <a:ext cx="219252" cy="233308"/>
          </a:xfrm>
          <a:custGeom>
            <a:avLst/>
            <a:gdLst/>
            <a:ahLst/>
            <a:cxnLst/>
            <a:rect l="l" t="t" r="r" b="b"/>
            <a:pathLst>
              <a:path w="219252" h="233308">
                <a:moveTo>
                  <a:pt x="36654" y="156103"/>
                </a:moveTo>
                <a:lnTo>
                  <a:pt x="31596" y="168374"/>
                </a:lnTo>
                <a:lnTo>
                  <a:pt x="25340" y="182608"/>
                </a:lnTo>
                <a:lnTo>
                  <a:pt x="17946" y="198254"/>
                </a:lnTo>
                <a:lnTo>
                  <a:pt x="9479" y="214762"/>
                </a:lnTo>
                <a:lnTo>
                  <a:pt x="0" y="231581"/>
                </a:lnTo>
                <a:lnTo>
                  <a:pt x="3048" y="233308"/>
                </a:lnTo>
                <a:lnTo>
                  <a:pt x="13491" y="214992"/>
                </a:lnTo>
                <a:lnTo>
                  <a:pt x="23001" y="198434"/>
                </a:lnTo>
                <a:lnTo>
                  <a:pt x="31738" y="183465"/>
                </a:lnTo>
                <a:lnTo>
                  <a:pt x="39866" y="169918"/>
                </a:lnTo>
                <a:lnTo>
                  <a:pt x="47545" y="157625"/>
                </a:lnTo>
                <a:lnTo>
                  <a:pt x="54939" y="146418"/>
                </a:lnTo>
                <a:lnTo>
                  <a:pt x="62209" y="136129"/>
                </a:lnTo>
                <a:lnTo>
                  <a:pt x="69517" y="126590"/>
                </a:lnTo>
                <a:lnTo>
                  <a:pt x="77027" y="117635"/>
                </a:lnTo>
                <a:lnTo>
                  <a:pt x="84899" y="109094"/>
                </a:lnTo>
                <a:lnTo>
                  <a:pt x="93296" y="100800"/>
                </a:lnTo>
                <a:lnTo>
                  <a:pt x="102381" y="92586"/>
                </a:lnTo>
                <a:lnTo>
                  <a:pt x="112314" y="84284"/>
                </a:lnTo>
                <a:lnTo>
                  <a:pt x="123260" y="75725"/>
                </a:lnTo>
                <a:lnTo>
                  <a:pt x="135378" y="66742"/>
                </a:lnTo>
                <a:lnTo>
                  <a:pt x="148833" y="57168"/>
                </a:lnTo>
                <a:lnTo>
                  <a:pt x="163785" y="46834"/>
                </a:lnTo>
                <a:lnTo>
                  <a:pt x="180398" y="35573"/>
                </a:lnTo>
                <a:lnTo>
                  <a:pt x="198833" y="23217"/>
                </a:lnTo>
                <a:lnTo>
                  <a:pt x="219252" y="9597"/>
                </a:lnTo>
                <a:lnTo>
                  <a:pt x="215397" y="7299"/>
                </a:lnTo>
                <a:lnTo>
                  <a:pt x="209597" y="4053"/>
                </a:lnTo>
                <a:lnTo>
                  <a:pt x="204246" y="1649"/>
                </a:lnTo>
                <a:lnTo>
                  <a:pt x="199013" y="245"/>
                </a:lnTo>
                <a:lnTo>
                  <a:pt x="193567" y="0"/>
                </a:lnTo>
                <a:lnTo>
                  <a:pt x="187576" y="1070"/>
                </a:lnTo>
                <a:lnTo>
                  <a:pt x="180710" y="3616"/>
                </a:lnTo>
                <a:lnTo>
                  <a:pt x="172637" y="7794"/>
                </a:lnTo>
                <a:lnTo>
                  <a:pt x="163027" y="13765"/>
                </a:lnTo>
                <a:lnTo>
                  <a:pt x="151547" y="21685"/>
                </a:lnTo>
                <a:lnTo>
                  <a:pt x="137867" y="31713"/>
                </a:lnTo>
                <a:lnTo>
                  <a:pt x="121656" y="44008"/>
                </a:lnTo>
                <a:lnTo>
                  <a:pt x="102582" y="58728"/>
                </a:lnTo>
                <a:lnTo>
                  <a:pt x="80314" y="76031"/>
                </a:lnTo>
                <a:lnTo>
                  <a:pt x="44056" y="136445"/>
                </a:lnTo>
                <a:lnTo>
                  <a:pt x="44008" y="136584"/>
                </a:lnTo>
                <a:lnTo>
                  <a:pt x="42922" y="139657"/>
                </a:lnTo>
                <a:lnTo>
                  <a:pt x="40450" y="146348"/>
                </a:lnTo>
                <a:lnTo>
                  <a:pt x="36654" y="15610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7" name="object 627"/>
          <p:cNvSpPr/>
          <p:nvPr/>
        </p:nvSpPr>
        <p:spPr>
          <a:xfrm>
            <a:off x="1412544" y="8631480"/>
            <a:ext cx="271805" cy="186668"/>
          </a:xfrm>
          <a:custGeom>
            <a:avLst/>
            <a:gdLst/>
            <a:ahLst/>
            <a:cxnLst/>
            <a:rect l="l" t="t" r="r" b="b"/>
            <a:pathLst>
              <a:path w="271805" h="186668">
                <a:moveTo>
                  <a:pt x="126822" y="0"/>
                </a:moveTo>
                <a:lnTo>
                  <a:pt x="0" y="6032"/>
                </a:lnTo>
                <a:lnTo>
                  <a:pt x="2047" y="11644"/>
                </a:lnTo>
                <a:lnTo>
                  <a:pt x="6657" y="23620"/>
                </a:lnTo>
                <a:lnTo>
                  <a:pt x="11560" y="35512"/>
                </a:lnTo>
                <a:lnTo>
                  <a:pt x="16734" y="47276"/>
                </a:lnTo>
                <a:lnTo>
                  <a:pt x="22159" y="58867"/>
                </a:lnTo>
                <a:lnTo>
                  <a:pt x="27811" y="70239"/>
                </a:lnTo>
                <a:lnTo>
                  <a:pt x="33670" y="81349"/>
                </a:lnTo>
                <a:lnTo>
                  <a:pt x="39712" y="92151"/>
                </a:lnTo>
                <a:lnTo>
                  <a:pt x="49280" y="108008"/>
                </a:lnTo>
                <a:lnTo>
                  <a:pt x="58131" y="121412"/>
                </a:lnTo>
                <a:lnTo>
                  <a:pt x="67163" y="133897"/>
                </a:lnTo>
                <a:lnTo>
                  <a:pt x="76318" y="145346"/>
                </a:lnTo>
                <a:lnTo>
                  <a:pt x="85539" y="155642"/>
                </a:lnTo>
                <a:lnTo>
                  <a:pt x="94767" y="164669"/>
                </a:lnTo>
                <a:lnTo>
                  <a:pt x="103946" y="172309"/>
                </a:lnTo>
                <a:lnTo>
                  <a:pt x="113016" y="178446"/>
                </a:lnTo>
                <a:lnTo>
                  <a:pt x="121922" y="182963"/>
                </a:lnTo>
                <a:lnTo>
                  <a:pt x="130603" y="185742"/>
                </a:lnTo>
                <a:lnTo>
                  <a:pt x="139004" y="186668"/>
                </a:lnTo>
                <a:lnTo>
                  <a:pt x="147066" y="185623"/>
                </a:lnTo>
                <a:lnTo>
                  <a:pt x="156156" y="182502"/>
                </a:lnTo>
                <a:lnTo>
                  <a:pt x="166435" y="177205"/>
                </a:lnTo>
                <a:lnTo>
                  <a:pt x="176382" y="170313"/>
                </a:lnTo>
                <a:lnTo>
                  <a:pt x="185972" y="162035"/>
                </a:lnTo>
                <a:lnTo>
                  <a:pt x="195183" y="152581"/>
                </a:lnTo>
                <a:lnTo>
                  <a:pt x="203989" y="142159"/>
                </a:lnTo>
                <a:lnTo>
                  <a:pt x="212368" y="130980"/>
                </a:lnTo>
                <a:lnTo>
                  <a:pt x="220296" y="119253"/>
                </a:lnTo>
                <a:lnTo>
                  <a:pt x="227749" y="107188"/>
                </a:lnTo>
                <a:lnTo>
                  <a:pt x="238504" y="88996"/>
                </a:lnTo>
                <a:lnTo>
                  <a:pt x="244976" y="77741"/>
                </a:lnTo>
                <a:lnTo>
                  <a:pt x="250093" y="68265"/>
                </a:lnTo>
                <a:lnTo>
                  <a:pt x="254325" y="59554"/>
                </a:lnTo>
                <a:lnTo>
                  <a:pt x="258143" y="50594"/>
                </a:lnTo>
                <a:lnTo>
                  <a:pt x="262015" y="40368"/>
                </a:lnTo>
                <a:lnTo>
                  <a:pt x="266412" y="27864"/>
                </a:lnTo>
                <a:lnTo>
                  <a:pt x="271805" y="12065"/>
                </a:lnTo>
                <a:lnTo>
                  <a:pt x="269138" y="15798"/>
                </a:lnTo>
                <a:lnTo>
                  <a:pt x="260010" y="28503"/>
                </a:lnTo>
                <a:lnTo>
                  <a:pt x="251786" y="39674"/>
                </a:lnTo>
                <a:lnTo>
                  <a:pt x="244323" y="49299"/>
                </a:lnTo>
                <a:lnTo>
                  <a:pt x="237480" y="57364"/>
                </a:lnTo>
                <a:lnTo>
                  <a:pt x="231113" y="63860"/>
                </a:lnTo>
                <a:lnTo>
                  <a:pt x="225080" y="68773"/>
                </a:lnTo>
                <a:lnTo>
                  <a:pt x="219238" y="72092"/>
                </a:lnTo>
                <a:lnTo>
                  <a:pt x="213445" y="73805"/>
                </a:lnTo>
                <a:lnTo>
                  <a:pt x="207557" y="73901"/>
                </a:lnTo>
                <a:lnTo>
                  <a:pt x="201434" y="72366"/>
                </a:lnTo>
                <a:lnTo>
                  <a:pt x="194931" y="69190"/>
                </a:lnTo>
                <a:lnTo>
                  <a:pt x="187907" y="64361"/>
                </a:lnTo>
                <a:lnTo>
                  <a:pt x="180218" y="57867"/>
                </a:lnTo>
                <a:lnTo>
                  <a:pt x="171723" y="49695"/>
                </a:lnTo>
                <a:lnTo>
                  <a:pt x="162278" y="39834"/>
                </a:lnTo>
                <a:lnTo>
                  <a:pt x="151741" y="28273"/>
                </a:lnTo>
                <a:lnTo>
                  <a:pt x="139970" y="14998"/>
                </a:lnTo>
                <a:lnTo>
                  <a:pt x="126822" y="0"/>
                </a:lnTo>
                <a:close/>
              </a:path>
            </a:pathLst>
          </a:custGeom>
          <a:solidFill>
            <a:srgbClr val="DE1F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8" name="object 628"/>
          <p:cNvSpPr/>
          <p:nvPr/>
        </p:nvSpPr>
        <p:spPr>
          <a:xfrm>
            <a:off x="1196356" y="8116286"/>
            <a:ext cx="366864" cy="334246"/>
          </a:xfrm>
          <a:custGeom>
            <a:avLst/>
            <a:gdLst/>
            <a:ahLst/>
            <a:cxnLst/>
            <a:rect l="l" t="t" r="r" b="b"/>
            <a:pathLst>
              <a:path w="366864" h="334246">
                <a:moveTo>
                  <a:pt x="12538" y="252684"/>
                </a:moveTo>
                <a:lnTo>
                  <a:pt x="26084" y="259211"/>
                </a:lnTo>
                <a:lnTo>
                  <a:pt x="38996" y="266245"/>
                </a:lnTo>
                <a:lnTo>
                  <a:pt x="51256" y="273675"/>
                </a:lnTo>
                <a:lnTo>
                  <a:pt x="62843" y="281392"/>
                </a:lnTo>
                <a:lnTo>
                  <a:pt x="73738" y="289287"/>
                </a:lnTo>
                <a:lnTo>
                  <a:pt x="83922" y="297250"/>
                </a:lnTo>
                <a:lnTo>
                  <a:pt x="93375" y="305172"/>
                </a:lnTo>
                <a:lnTo>
                  <a:pt x="102079" y="312941"/>
                </a:lnTo>
                <a:lnTo>
                  <a:pt x="110013" y="320450"/>
                </a:lnTo>
                <a:lnTo>
                  <a:pt x="117158" y="327588"/>
                </a:lnTo>
                <a:lnTo>
                  <a:pt x="123494" y="334246"/>
                </a:lnTo>
                <a:lnTo>
                  <a:pt x="124561" y="333218"/>
                </a:lnTo>
                <a:lnTo>
                  <a:pt x="128629" y="331694"/>
                </a:lnTo>
                <a:lnTo>
                  <a:pt x="141372" y="327573"/>
                </a:lnTo>
                <a:lnTo>
                  <a:pt x="154042" y="324414"/>
                </a:lnTo>
                <a:lnTo>
                  <a:pt x="166611" y="322156"/>
                </a:lnTo>
                <a:lnTo>
                  <a:pt x="179050" y="320737"/>
                </a:lnTo>
                <a:lnTo>
                  <a:pt x="191332" y="320097"/>
                </a:lnTo>
                <a:lnTo>
                  <a:pt x="203428" y="320175"/>
                </a:lnTo>
                <a:lnTo>
                  <a:pt x="203428" y="319908"/>
                </a:lnTo>
                <a:lnTo>
                  <a:pt x="206241" y="292222"/>
                </a:lnTo>
                <a:lnTo>
                  <a:pt x="208881" y="267313"/>
                </a:lnTo>
                <a:lnTo>
                  <a:pt x="211472" y="245046"/>
                </a:lnTo>
                <a:lnTo>
                  <a:pt x="214134" y="225288"/>
                </a:lnTo>
                <a:lnTo>
                  <a:pt x="216989" y="207903"/>
                </a:lnTo>
                <a:lnTo>
                  <a:pt x="220160" y="192756"/>
                </a:lnTo>
                <a:lnTo>
                  <a:pt x="223767" y="179713"/>
                </a:lnTo>
                <a:lnTo>
                  <a:pt x="227934" y="168640"/>
                </a:lnTo>
                <a:lnTo>
                  <a:pt x="232781" y="159401"/>
                </a:lnTo>
                <a:lnTo>
                  <a:pt x="238431" y="151862"/>
                </a:lnTo>
                <a:lnTo>
                  <a:pt x="245005" y="145887"/>
                </a:lnTo>
                <a:lnTo>
                  <a:pt x="252626" y="141344"/>
                </a:lnTo>
                <a:lnTo>
                  <a:pt x="261414" y="138096"/>
                </a:lnTo>
                <a:lnTo>
                  <a:pt x="271493" y="136009"/>
                </a:lnTo>
                <a:lnTo>
                  <a:pt x="282983" y="134949"/>
                </a:lnTo>
                <a:lnTo>
                  <a:pt x="296006" y="134781"/>
                </a:lnTo>
                <a:lnTo>
                  <a:pt x="310686" y="135369"/>
                </a:lnTo>
                <a:lnTo>
                  <a:pt x="327142" y="136580"/>
                </a:lnTo>
                <a:lnTo>
                  <a:pt x="345497" y="138278"/>
                </a:lnTo>
                <a:lnTo>
                  <a:pt x="365874" y="140330"/>
                </a:lnTo>
                <a:lnTo>
                  <a:pt x="366699" y="140330"/>
                </a:lnTo>
                <a:lnTo>
                  <a:pt x="365577" y="126232"/>
                </a:lnTo>
                <a:lnTo>
                  <a:pt x="361379" y="112888"/>
                </a:lnTo>
                <a:lnTo>
                  <a:pt x="353771" y="93777"/>
                </a:lnTo>
                <a:lnTo>
                  <a:pt x="342251" y="71460"/>
                </a:lnTo>
                <a:lnTo>
                  <a:pt x="334867" y="59899"/>
                </a:lnTo>
                <a:lnTo>
                  <a:pt x="326318" y="48496"/>
                </a:lnTo>
                <a:lnTo>
                  <a:pt x="316540" y="37572"/>
                </a:lnTo>
                <a:lnTo>
                  <a:pt x="305472" y="27447"/>
                </a:lnTo>
                <a:lnTo>
                  <a:pt x="293049" y="18440"/>
                </a:lnTo>
                <a:lnTo>
                  <a:pt x="279210" y="10872"/>
                </a:lnTo>
                <a:lnTo>
                  <a:pt x="263893" y="5062"/>
                </a:lnTo>
                <a:lnTo>
                  <a:pt x="247033" y="1331"/>
                </a:lnTo>
                <a:lnTo>
                  <a:pt x="228570" y="0"/>
                </a:lnTo>
                <a:lnTo>
                  <a:pt x="208439" y="1386"/>
                </a:lnTo>
                <a:lnTo>
                  <a:pt x="186580" y="5812"/>
                </a:lnTo>
                <a:lnTo>
                  <a:pt x="162928" y="13597"/>
                </a:lnTo>
                <a:lnTo>
                  <a:pt x="141391" y="22010"/>
                </a:lnTo>
                <a:lnTo>
                  <a:pt x="121998" y="29717"/>
                </a:lnTo>
                <a:lnTo>
                  <a:pt x="104625" y="36890"/>
                </a:lnTo>
                <a:lnTo>
                  <a:pt x="89150" y="43706"/>
                </a:lnTo>
                <a:lnTo>
                  <a:pt x="75453" y="50340"/>
                </a:lnTo>
                <a:lnTo>
                  <a:pt x="63410" y="56966"/>
                </a:lnTo>
                <a:lnTo>
                  <a:pt x="52899" y="63760"/>
                </a:lnTo>
                <a:lnTo>
                  <a:pt x="35987" y="78550"/>
                </a:lnTo>
                <a:lnTo>
                  <a:pt x="23740" y="96110"/>
                </a:lnTo>
                <a:lnTo>
                  <a:pt x="15182" y="117841"/>
                </a:lnTo>
                <a:lnTo>
                  <a:pt x="11980" y="130709"/>
                </a:lnTo>
                <a:lnTo>
                  <a:pt x="9335" y="145143"/>
                </a:lnTo>
                <a:lnTo>
                  <a:pt x="7124" y="161321"/>
                </a:lnTo>
                <a:lnTo>
                  <a:pt x="5225" y="179416"/>
                </a:lnTo>
                <a:lnTo>
                  <a:pt x="3515" y="199604"/>
                </a:lnTo>
                <a:lnTo>
                  <a:pt x="1873" y="222060"/>
                </a:lnTo>
                <a:lnTo>
                  <a:pt x="177" y="246959"/>
                </a:lnTo>
                <a:lnTo>
                  <a:pt x="0" y="247404"/>
                </a:lnTo>
                <a:lnTo>
                  <a:pt x="12538" y="25268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9" name="object 629"/>
          <p:cNvSpPr/>
          <p:nvPr/>
        </p:nvSpPr>
        <p:spPr>
          <a:xfrm>
            <a:off x="1035991" y="6941856"/>
            <a:ext cx="905971" cy="1529549"/>
          </a:xfrm>
          <a:custGeom>
            <a:avLst/>
            <a:gdLst/>
            <a:ahLst/>
            <a:cxnLst/>
            <a:rect l="l" t="t" r="r" b="b"/>
            <a:pathLst>
              <a:path w="905971" h="1529549">
                <a:moveTo>
                  <a:pt x="611988" y="1339868"/>
                </a:moveTo>
                <a:lnTo>
                  <a:pt x="615353" y="1323086"/>
                </a:lnTo>
                <a:lnTo>
                  <a:pt x="616905" y="1316278"/>
                </a:lnTo>
                <a:lnTo>
                  <a:pt x="620568" y="1302115"/>
                </a:lnTo>
                <a:lnTo>
                  <a:pt x="624716" y="1288630"/>
                </a:lnTo>
                <a:lnTo>
                  <a:pt x="629375" y="1275966"/>
                </a:lnTo>
                <a:lnTo>
                  <a:pt x="634574" y="1264263"/>
                </a:lnTo>
                <a:lnTo>
                  <a:pt x="640340" y="1253664"/>
                </a:lnTo>
                <a:lnTo>
                  <a:pt x="646700" y="1244310"/>
                </a:lnTo>
                <a:lnTo>
                  <a:pt x="653681" y="1236345"/>
                </a:lnTo>
                <a:lnTo>
                  <a:pt x="658304" y="1231709"/>
                </a:lnTo>
                <a:lnTo>
                  <a:pt x="663321" y="1228039"/>
                </a:lnTo>
                <a:lnTo>
                  <a:pt x="668743" y="1225461"/>
                </a:lnTo>
                <a:lnTo>
                  <a:pt x="672249" y="1223784"/>
                </a:lnTo>
                <a:lnTo>
                  <a:pt x="679716" y="1221282"/>
                </a:lnTo>
                <a:lnTo>
                  <a:pt x="689431" y="1219030"/>
                </a:lnTo>
                <a:lnTo>
                  <a:pt x="699873" y="1217858"/>
                </a:lnTo>
                <a:lnTo>
                  <a:pt x="710639" y="1217820"/>
                </a:lnTo>
                <a:lnTo>
                  <a:pt x="721611" y="1218883"/>
                </a:lnTo>
                <a:lnTo>
                  <a:pt x="732674" y="1221013"/>
                </a:lnTo>
                <a:lnTo>
                  <a:pt x="743711" y="1224178"/>
                </a:lnTo>
                <a:lnTo>
                  <a:pt x="754605" y="1228343"/>
                </a:lnTo>
                <a:lnTo>
                  <a:pt x="765240" y="1233476"/>
                </a:lnTo>
                <a:lnTo>
                  <a:pt x="775499" y="1239545"/>
                </a:lnTo>
                <a:lnTo>
                  <a:pt x="785267" y="1246514"/>
                </a:lnTo>
                <a:lnTo>
                  <a:pt x="794426" y="1254352"/>
                </a:lnTo>
                <a:lnTo>
                  <a:pt x="802860" y="1263024"/>
                </a:lnTo>
                <a:lnTo>
                  <a:pt x="810453" y="1272499"/>
                </a:lnTo>
                <a:lnTo>
                  <a:pt x="817088" y="1282742"/>
                </a:lnTo>
                <a:lnTo>
                  <a:pt x="822649" y="1293720"/>
                </a:lnTo>
                <a:lnTo>
                  <a:pt x="827019" y="1305401"/>
                </a:lnTo>
                <a:lnTo>
                  <a:pt x="830082" y="1317750"/>
                </a:lnTo>
                <a:lnTo>
                  <a:pt x="831721" y="1330735"/>
                </a:lnTo>
                <a:lnTo>
                  <a:pt x="831820" y="1344323"/>
                </a:lnTo>
                <a:lnTo>
                  <a:pt x="830262" y="1358480"/>
                </a:lnTo>
                <a:lnTo>
                  <a:pt x="829313" y="1364334"/>
                </a:lnTo>
                <a:lnTo>
                  <a:pt x="827213" y="1378782"/>
                </a:lnTo>
                <a:lnTo>
                  <a:pt x="825279" y="1394035"/>
                </a:lnTo>
                <a:lnTo>
                  <a:pt x="823512" y="1409751"/>
                </a:lnTo>
                <a:lnTo>
                  <a:pt x="821911" y="1425588"/>
                </a:lnTo>
                <a:lnTo>
                  <a:pt x="820478" y="1441204"/>
                </a:lnTo>
                <a:lnTo>
                  <a:pt x="819212" y="1456257"/>
                </a:lnTo>
                <a:lnTo>
                  <a:pt x="818114" y="1470405"/>
                </a:lnTo>
                <a:lnTo>
                  <a:pt x="817185" y="1483305"/>
                </a:lnTo>
                <a:lnTo>
                  <a:pt x="816425" y="1494616"/>
                </a:lnTo>
                <a:lnTo>
                  <a:pt x="815834" y="1503996"/>
                </a:lnTo>
                <a:lnTo>
                  <a:pt x="815413" y="1511102"/>
                </a:lnTo>
                <a:lnTo>
                  <a:pt x="815162" y="1515592"/>
                </a:lnTo>
                <a:lnTo>
                  <a:pt x="822181" y="1513692"/>
                </a:lnTo>
                <a:lnTo>
                  <a:pt x="836680" y="1509747"/>
                </a:lnTo>
                <a:lnTo>
                  <a:pt x="847256" y="1506793"/>
                </a:lnTo>
                <a:lnTo>
                  <a:pt x="856439" y="1504096"/>
                </a:lnTo>
                <a:lnTo>
                  <a:pt x="866758" y="1500920"/>
                </a:lnTo>
                <a:lnTo>
                  <a:pt x="880744" y="1496529"/>
                </a:lnTo>
                <a:lnTo>
                  <a:pt x="880787" y="1495656"/>
                </a:lnTo>
                <a:lnTo>
                  <a:pt x="880993" y="1491517"/>
                </a:lnTo>
                <a:lnTo>
                  <a:pt x="881895" y="1474468"/>
                </a:lnTo>
                <a:lnTo>
                  <a:pt x="882577" y="1462329"/>
                </a:lnTo>
                <a:lnTo>
                  <a:pt x="883404" y="1448296"/>
                </a:lnTo>
                <a:lnTo>
                  <a:pt x="884368" y="1432756"/>
                </a:lnTo>
                <a:lnTo>
                  <a:pt x="885462" y="1416095"/>
                </a:lnTo>
                <a:lnTo>
                  <a:pt x="886681" y="1398699"/>
                </a:lnTo>
                <a:lnTo>
                  <a:pt x="888016" y="1380954"/>
                </a:lnTo>
                <a:lnTo>
                  <a:pt x="889461" y="1363247"/>
                </a:lnTo>
                <a:lnTo>
                  <a:pt x="891009" y="1345965"/>
                </a:lnTo>
                <a:lnTo>
                  <a:pt x="892653" y="1329493"/>
                </a:lnTo>
                <a:lnTo>
                  <a:pt x="894385" y="1314219"/>
                </a:lnTo>
                <a:lnTo>
                  <a:pt x="896200" y="1300528"/>
                </a:lnTo>
                <a:lnTo>
                  <a:pt x="898090" y="1288806"/>
                </a:lnTo>
                <a:lnTo>
                  <a:pt x="900048" y="1279441"/>
                </a:lnTo>
                <a:lnTo>
                  <a:pt x="902068" y="1272819"/>
                </a:lnTo>
                <a:lnTo>
                  <a:pt x="904903" y="1262606"/>
                </a:lnTo>
                <a:lnTo>
                  <a:pt x="905971" y="1250406"/>
                </a:lnTo>
                <a:lnTo>
                  <a:pt x="905260" y="1237372"/>
                </a:lnTo>
                <a:lnTo>
                  <a:pt x="903025" y="1224014"/>
                </a:lnTo>
                <a:lnTo>
                  <a:pt x="899520" y="1210839"/>
                </a:lnTo>
                <a:lnTo>
                  <a:pt x="895000" y="1198355"/>
                </a:lnTo>
                <a:lnTo>
                  <a:pt x="889718" y="1187072"/>
                </a:lnTo>
                <a:lnTo>
                  <a:pt x="883929" y="1177497"/>
                </a:lnTo>
                <a:lnTo>
                  <a:pt x="877887" y="1170139"/>
                </a:lnTo>
                <a:lnTo>
                  <a:pt x="877173" y="1169386"/>
                </a:lnTo>
                <a:lnTo>
                  <a:pt x="873534" y="1164870"/>
                </a:lnTo>
                <a:lnTo>
                  <a:pt x="868674" y="1158109"/>
                </a:lnTo>
                <a:lnTo>
                  <a:pt x="862672" y="1149345"/>
                </a:lnTo>
                <a:lnTo>
                  <a:pt x="855605" y="1138820"/>
                </a:lnTo>
                <a:lnTo>
                  <a:pt x="847551" y="1126778"/>
                </a:lnTo>
                <a:lnTo>
                  <a:pt x="838588" y="1113460"/>
                </a:lnTo>
                <a:lnTo>
                  <a:pt x="828794" y="1099110"/>
                </a:lnTo>
                <a:lnTo>
                  <a:pt x="818248" y="1083970"/>
                </a:lnTo>
                <a:lnTo>
                  <a:pt x="810012" y="1072417"/>
                </a:lnTo>
                <a:lnTo>
                  <a:pt x="802071" y="1061519"/>
                </a:lnTo>
                <a:lnTo>
                  <a:pt x="793865" y="1050525"/>
                </a:lnTo>
                <a:lnTo>
                  <a:pt x="785419" y="1039515"/>
                </a:lnTo>
                <a:lnTo>
                  <a:pt x="776759" y="1028565"/>
                </a:lnTo>
                <a:lnTo>
                  <a:pt x="767910" y="1017753"/>
                </a:lnTo>
                <a:lnTo>
                  <a:pt x="758895" y="1007159"/>
                </a:lnTo>
                <a:lnTo>
                  <a:pt x="749741" y="996859"/>
                </a:lnTo>
                <a:lnTo>
                  <a:pt x="740473" y="986931"/>
                </a:lnTo>
                <a:lnTo>
                  <a:pt x="731115" y="977455"/>
                </a:lnTo>
                <a:lnTo>
                  <a:pt x="721692" y="968507"/>
                </a:lnTo>
                <a:lnTo>
                  <a:pt x="712230" y="960165"/>
                </a:lnTo>
                <a:lnTo>
                  <a:pt x="702753" y="952508"/>
                </a:lnTo>
                <a:lnTo>
                  <a:pt x="693286" y="945614"/>
                </a:lnTo>
                <a:lnTo>
                  <a:pt x="683855" y="939561"/>
                </a:lnTo>
                <a:lnTo>
                  <a:pt x="674485" y="934426"/>
                </a:lnTo>
                <a:lnTo>
                  <a:pt x="665200" y="930287"/>
                </a:lnTo>
                <a:lnTo>
                  <a:pt x="666369" y="927404"/>
                </a:lnTo>
                <a:lnTo>
                  <a:pt x="676477" y="910358"/>
                </a:lnTo>
                <a:lnTo>
                  <a:pt x="683519" y="897924"/>
                </a:lnTo>
                <a:lnTo>
                  <a:pt x="691884" y="882630"/>
                </a:lnTo>
                <a:lnTo>
                  <a:pt x="701264" y="864784"/>
                </a:lnTo>
                <a:lnTo>
                  <a:pt x="711353" y="844696"/>
                </a:lnTo>
                <a:lnTo>
                  <a:pt x="721842" y="822675"/>
                </a:lnTo>
                <a:lnTo>
                  <a:pt x="732423" y="799030"/>
                </a:lnTo>
                <a:lnTo>
                  <a:pt x="742789" y="774071"/>
                </a:lnTo>
                <a:lnTo>
                  <a:pt x="752632" y="748106"/>
                </a:lnTo>
                <a:lnTo>
                  <a:pt x="761645" y="721445"/>
                </a:lnTo>
                <a:lnTo>
                  <a:pt x="769520" y="694397"/>
                </a:lnTo>
                <a:lnTo>
                  <a:pt x="775949" y="667270"/>
                </a:lnTo>
                <a:lnTo>
                  <a:pt x="780624" y="640376"/>
                </a:lnTo>
                <a:lnTo>
                  <a:pt x="783238" y="614021"/>
                </a:lnTo>
                <a:lnTo>
                  <a:pt x="783483" y="588516"/>
                </a:lnTo>
                <a:lnTo>
                  <a:pt x="781051" y="564170"/>
                </a:lnTo>
                <a:lnTo>
                  <a:pt x="775635" y="541292"/>
                </a:lnTo>
                <a:lnTo>
                  <a:pt x="766927" y="520192"/>
                </a:lnTo>
                <a:lnTo>
                  <a:pt x="756986" y="501031"/>
                </a:lnTo>
                <a:lnTo>
                  <a:pt x="748043" y="483566"/>
                </a:lnTo>
                <a:lnTo>
                  <a:pt x="740053" y="467478"/>
                </a:lnTo>
                <a:lnTo>
                  <a:pt x="732968" y="452452"/>
                </a:lnTo>
                <a:lnTo>
                  <a:pt x="726742" y="438171"/>
                </a:lnTo>
                <a:lnTo>
                  <a:pt x="721329" y="424318"/>
                </a:lnTo>
                <a:lnTo>
                  <a:pt x="716681" y="410576"/>
                </a:lnTo>
                <a:lnTo>
                  <a:pt x="712751" y="396628"/>
                </a:lnTo>
                <a:lnTo>
                  <a:pt x="709494" y="382159"/>
                </a:lnTo>
                <a:lnTo>
                  <a:pt x="706862" y="366852"/>
                </a:lnTo>
                <a:lnTo>
                  <a:pt x="704809" y="350389"/>
                </a:lnTo>
                <a:lnTo>
                  <a:pt x="703289" y="332454"/>
                </a:lnTo>
                <a:lnTo>
                  <a:pt x="702253" y="312731"/>
                </a:lnTo>
                <a:lnTo>
                  <a:pt x="701656" y="290903"/>
                </a:lnTo>
                <a:lnTo>
                  <a:pt x="701451" y="266653"/>
                </a:lnTo>
                <a:lnTo>
                  <a:pt x="701591" y="239664"/>
                </a:lnTo>
                <a:lnTo>
                  <a:pt x="702030" y="209621"/>
                </a:lnTo>
                <a:lnTo>
                  <a:pt x="702721" y="176205"/>
                </a:lnTo>
                <a:lnTo>
                  <a:pt x="703617" y="139101"/>
                </a:lnTo>
                <a:lnTo>
                  <a:pt x="704672" y="97993"/>
                </a:lnTo>
                <a:lnTo>
                  <a:pt x="705154" y="96913"/>
                </a:lnTo>
                <a:lnTo>
                  <a:pt x="698206" y="93914"/>
                </a:lnTo>
                <a:lnTo>
                  <a:pt x="689734" y="90787"/>
                </a:lnTo>
                <a:lnTo>
                  <a:pt x="681318" y="88335"/>
                </a:lnTo>
                <a:lnTo>
                  <a:pt x="673031" y="86663"/>
                </a:lnTo>
                <a:lnTo>
                  <a:pt x="664944" y="85876"/>
                </a:lnTo>
                <a:lnTo>
                  <a:pt x="657130" y="86081"/>
                </a:lnTo>
                <a:lnTo>
                  <a:pt x="642608" y="89885"/>
                </a:lnTo>
                <a:lnTo>
                  <a:pt x="630044" y="98917"/>
                </a:lnTo>
                <a:lnTo>
                  <a:pt x="620013" y="114022"/>
                </a:lnTo>
                <a:lnTo>
                  <a:pt x="613093" y="136041"/>
                </a:lnTo>
                <a:lnTo>
                  <a:pt x="610980" y="149907"/>
                </a:lnTo>
                <a:lnTo>
                  <a:pt x="609862" y="165818"/>
                </a:lnTo>
                <a:lnTo>
                  <a:pt x="609810" y="183879"/>
                </a:lnTo>
                <a:lnTo>
                  <a:pt x="610897" y="204196"/>
                </a:lnTo>
                <a:lnTo>
                  <a:pt x="613194" y="226874"/>
                </a:lnTo>
                <a:lnTo>
                  <a:pt x="616775" y="252018"/>
                </a:lnTo>
                <a:lnTo>
                  <a:pt x="624221" y="296395"/>
                </a:lnTo>
                <a:lnTo>
                  <a:pt x="631953" y="339440"/>
                </a:lnTo>
                <a:lnTo>
                  <a:pt x="639773" y="381189"/>
                </a:lnTo>
                <a:lnTo>
                  <a:pt x="647486" y="421677"/>
                </a:lnTo>
                <a:lnTo>
                  <a:pt x="654892" y="460943"/>
                </a:lnTo>
                <a:lnTo>
                  <a:pt x="661797" y="499021"/>
                </a:lnTo>
                <a:lnTo>
                  <a:pt x="668002" y="535949"/>
                </a:lnTo>
                <a:lnTo>
                  <a:pt x="673310" y="571762"/>
                </a:lnTo>
                <a:lnTo>
                  <a:pt x="677524" y="606496"/>
                </a:lnTo>
                <a:lnTo>
                  <a:pt x="680446" y="640189"/>
                </a:lnTo>
                <a:lnTo>
                  <a:pt x="681881" y="672876"/>
                </a:lnTo>
                <a:lnTo>
                  <a:pt x="681631" y="704593"/>
                </a:lnTo>
                <a:lnTo>
                  <a:pt x="679498" y="735377"/>
                </a:lnTo>
                <a:lnTo>
                  <a:pt x="675285" y="765265"/>
                </a:lnTo>
                <a:lnTo>
                  <a:pt x="668796" y="794291"/>
                </a:lnTo>
                <a:lnTo>
                  <a:pt x="659833" y="822494"/>
                </a:lnTo>
                <a:lnTo>
                  <a:pt x="648199" y="849908"/>
                </a:lnTo>
                <a:lnTo>
                  <a:pt x="633696" y="876571"/>
                </a:lnTo>
                <a:lnTo>
                  <a:pt x="616129" y="902518"/>
                </a:lnTo>
                <a:lnTo>
                  <a:pt x="595299" y="927785"/>
                </a:lnTo>
                <a:lnTo>
                  <a:pt x="591963" y="925029"/>
                </a:lnTo>
                <a:lnTo>
                  <a:pt x="587922" y="921948"/>
                </a:lnTo>
                <a:lnTo>
                  <a:pt x="575521" y="913597"/>
                </a:lnTo>
                <a:lnTo>
                  <a:pt x="567333" y="908813"/>
                </a:lnTo>
                <a:lnTo>
                  <a:pt x="557936" y="903947"/>
                </a:lnTo>
                <a:lnTo>
                  <a:pt x="547414" y="899242"/>
                </a:lnTo>
                <a:lnTo>
                  <a:pt x="535853" y="894941"/>
                </a:lnTo>
                <a:lnTo>
                  <a:pt x="523340" y="891289"/>
                </a:lnTo>
                <a:lnTo>
                  <a:pt x="509959" y="888526"/>
                </a:lnTo>
                <a:lnTo>
                  <a:pt x="495798" y="886898"/>
                </a:lnTo>
                <a:lnTo>
                  <a:pt x="480941" y="886646"/>
                </a:lnTo>
                <a:lnTo>
                  <a:pt x="465476" y="888014"/>
                </a:lnTo>
                <a:lnTo>
                  <a:pt x="449486" y="891245"/>
                </a:lnTo>
                <a:lnTo>
                  <a:pt x="433060" y="896582"/>
                </a:lnTo>
                <a:lnTo>
                  <a:pt x="416281" y="904268"/>
                </a:lnTo>
                <a:lnTo>
                  <a:pt x="399236" y="914546"/>
                </a:lnTo>
                <a:lnTo>
                  <a:pt x="382012" y="927659"/>
                </a:lnTo>
                <a:lnTo>
                  <a:pt x="364693" y="943851"/>
                </a:lnTo>
                <a:lnTo>
                  <a:pt x="364739" y="932729"/>
                </a:lnTo>
                <a:lnTo>
                  <a:pt x="364365" y="924735"/>
                </a:lnTo>
                <a:lnTo>
                  <a:pt x="363542" y="914925"/>
                </a:lnTo>
                <a:lnTo>
                  <a:pt x="362122" y="903499"/>
                </a:lnTo>
                <a:lnTo>
                  <a:pt x="359951" y="890654"/>
                </a:lnTo>
                <a:lnTo>
                  <a:pt x="356880" y="876587"/>
                </a:lnTo>
                <a:lnTo>
                  <a:pt x="352756" y="861497"/>
                </a:lnTo>
                <a:lnTo>
                  <a:pt x="347429" y="845580"/>
                </a:lnTo>
                <a:lnTo>
                  <a:pt x="340747" y="829035"/>
                </a:lnTo>
                <a:lnTo>
                  <a:pt x="332559" y="812060"/>
                </a:lnTo>
                <a:lnTo>
                  <a:pt x="322714" y="794852"/>
                </a:lnTo>
                <a:lnTo>
                  <a:pt x="311061" y="777608"/>
                </a:lnTo>
                <a:lnTo>
                  <a:pt x="301485" y="764404"/>
                </a:lnTo>
                <a:lnTo>
                  <a:pt x="290619" y="748884"/>
                </a:lnTo>
                <a:lnTo>
                  <a:pt x="265962" y="710635"/>
                </a:lnTo>
                <a:lnTo>
                  <a:pt x="252647" y="687778"/>
                </a:lnTo>
                <a:lnTo>
                  <a:pt x="238989" y="662346"/>
                </a:lnTo>
                <a:lnTo>
                  <a:pt x="225227" y="634275"/>
                </a:lnTo>
                <a:lnTo>
                  <a:pt x="211598" y="603502"/>
                </a:lnTo>
                <a:lnTo>
                  <a:pt x="198339" y="569961"/>
                </a:lnTo>
                <a:lnTo>
                  <a:pt x="185688" y="533588"/>
                </a:lnTo>
                <a:lnTo>
                  <a:pt x="173881" y="494320"/>
                </a:lnTo>
                <a:lnTo>
                  <a:pt x="163156" y="452091"/>
                </a:lnTo>
                <a:lnTo>
                  <a:pt x="153751" y="406837"/>
                </a:lnTo>
                <a:lnTo>
                  <a:pt x="145903" y="358494"/>
                </a:lnTo>
                <a:lnTo>
                  <a:pt x="139848" y="306997"/>
                </a:lnTo>
                <a:lnTo>
                  <a:pt x="135825" y="252283"/>
                </a:lnTo>
                <a:lnTo>
                  <a:pt x="134071" y="194287"/>
                </a:lnTo>
                <a:lnTo>
                  <a:pt x="134822" y="132944"/>
                </a:lnTo>
                <a:lnTo>
                  <a:pt x="138317" y="68190"/>
                </a:lnTo>
                <a:lnTo>
                  <a:pt x="144767" y="0"/>
                </a:lnTo>
                <a:lnTo>
                  <a:pt x="121422" y="23442"/>
                </a:lnTo>
                <a:lnTo>
                  <a:pt x="101177" y="51582"/>
                </a:lnTo>
                <a:lnTo>
                  <a:pt x="83917" y="83889"/>
                </a:lnTo>
                <a:lnTo>
                  <a:pt x="69525" y="119831"/>
                </a:lnTo>
                <a:lnTo>
                  <a:pt x="57884" y="158878"/>
                </a:lnTo>
                <a:lnTo>
                  <a:pt x="48877" y="200499"/>
                </a:lnTo>
                <a:lnTo>
                  <a:pt x="42387" y="244163"/>
                </a:lnTo>
                <a:lnTo>
                  <a:pt x="38299" y="289339"/>
                </a:lnTo>
                <a:lnTo>
                  <a:pt x="36495" y="335496"/>
                </a:lnTo>
                <a:lnTo>
                  <a:pt x="36860" y="382104"/>
                </a:lnTo>
                <a:lnTo>
                  <a:pt x="39275" y="428632"/>
                </a:lnTo>
                <a:lnTo>
                  <a:pt x="43625" y="474548"/>
                </a:lnTo>
                <a:lnTo>
                  <a:pt x="49793" y="519323"/>
                </a:lnTo>
                <a:lnTo>
                  <a:pt x="57662" y="562424"/>
                </a:lnTo>
                <a:lnTo>
                  <a:pt x="67116" y="603321"/>
                </a:lnTo>
                <a:lnTo>
                  <a:pt x="78038" y="641484"/>
                </a:lnTo>
                <a:lnTo>
                  <a:pt x="90311" y="676381"/>
                </a:lnTo>
                <a:lnTo>
                  <a:pt x="103819" y="707482"/>
                </a:lnTo>
                <a:lnTo>
                  <a:pt x="118446" y="734255"/>
                </a:lnTo>
                <a:lnTo>
                  <a:pt x="134073" y="756170"/>
                </a:lnTo>
                <a:lnTo>
                  <a:pt x="149364" y="774548"/>
                </a:lnTo>
                <a:lnTo>
                  <a:pt x="163078" y="791220"/>
                </a:lnTo>
                <a:lnTo>
                  <a:pt x="175247" y="806412"/>
                </a:lnTo>
                <a:lnTo>
                  <a:pt x="185904" y="820350"/>
                </a:lnTo>
                <a:lnTo>
                  <a:pt x="195080" y="833258"/>
                </a:lnTo>
                <a:lnTo>
                  <a:pt x="202809" y="845362"/>
                </a:lnTo>
                <a:lnTo>
                  <a:pt x="209121" y="856886"/>
                </a:lnTo>
                <a:lnTo>
                  <a:pt x="214050" y="868057"/>
                </a:lnTo>
                <a:lnTo>
                  <a:pt x="217628" y="879100"/>
                </a:lnTo>
                <a:lnTo>
                  <a:pt x="219886" y="890239"/>
                </a:lnTo>
                <a:lnTo>
                  <a:pt x="220857" y="901701"/>
                </a:lnTo>
                <a:lnTo>
                  <a:pt x="220573" y="913709"/>
                </a:lnTo>
                <a:lnTo>
                  <a:pt x="219066" y="926491"/>
                </a:lnTo>
                <a:lnTo>
                  <a:pt x="216369" y="940270"/>
                </a:lnTo>
                <a:lnTo>
                  <a:pt x="212514" y="955272"/>
                </a:lnTo>
                <a:lnTo>
                  <a:pt x="207532" y="971722"/>
                </a:lnTo>
                <a:lnTo>
                  <a:pt x="201456" y="989846"/>
                </a:lnTo>
                <a:lnTo>
                  <a:pt x="194319" y="1009869"/>
                </a:lnTo>
                <a:lnTo>
                  <a:pt x="186151" y="1032016"/>
                </a:lnTo>
                <a:lnTo>
                  <a:pt x="176987" y="1056513"/>
                </a:lnTo>
                <a:lnTo>
                  <a:pt x="176558" y="1056579"/>
                </a:lnTo>
                <a:lnTo>
                  <a:pt x="173878" y="1057164"/>
                </a:lnTo>
                <a:lnTo>
                  <a:pt x="162044" y="1061455"/>
                </a:lnTo>
                <a:lnTo>
                  <a:pt x="143246" y="1072386"/>
                </a:lnTo>
                <a:lnTo>
                  <a:pt x="131862" y="1081271"/>
                </a:lnTo>
                <a:lnTo>
                  <a:pt x="119488" y="1092933"/>
                </a:lnTo>
                <a:lnTo>
                  <a:pt x="106374" y="1107743"/>
                </a:lnTo>
                <a:lnTo>
                  <a:pt x="92771" y="1126073"/>
                </a:lnTo>
                <a:lnTo>
                  <a:pt x="78930" y="1148295"/>
                </a:lnTo>
                <a:lnTo>
                  <a:pt x="69867" y="1165113"/>
                </a:lnTo>
                <a:lnTo>
                  <a:pt x="60876" y="1183860"/>
                </a:lnTo>
                <a:lnTo>
                  <a:pt x="52028" y="1204641"/>
                </a:lnTo>
                <a:lnTo>
                  <a:pt x="47679" y="1215827"/>
                </a:lnTo>
                <a:lnTo>
                  <a:pt x="43392" y="1227560"/>
                </a:lnTo>
                <a:lnTo>
                  <a:pt x="39177" y="1239855"/>
                </a:lnTo>
                <a:lnTo>
                  <a:pt x="35040" y="1252723"/>
                </a:lnTo>
                <a:lnTo>
                  <a:pt x="30993" y="1266178"/>
                </a:lnTo>
                <a:lnTo>
                  <a:pt x="27042" y="1280232"/>
                </a:lnTo>
                <a:lnTo>
                  <a:pt x="23198" y="1294900"/>
                </a:lnTo>
                <a:lnTo>
                  <a:pt x="19469" y="1310194"/>
                </a:lnTo>
                <a:lnTo>
                  <a:pt x="15863" y="1326127"/>
                </a:lnTo>
                <a:lnTo>
                  <a:pt x="12390" y="1342711"/>
                </a:lnTo>
                <a:lnTo>
                  <a:pt x="9058" y="1359962"/>
                </a:lnTo>
                <a:lnTo>
                  <a:pt x="5877" y="1377890"/>
                </a:lnTo>
                <a:lnTo>
                  <a:pt x="2854" y="1396510"/>
                </a:lnTo>
                <a:lnTo>
                  <a:pt x="0" y="1415834"/>
                </a:lnTo>
                <a:lnTo>
                  <a:pt x="1305" y="1415427"/>
                </a:lnTo>
                <a:lnTo>
                  <a:pt x="15051" y="1411602"/>
                </a:lnTo>
                <a:lnTo>
                  <a:pt x="28573" y="1408648"/>
                </a:lnTo>
                <a:lnTo>
                  <a:pt x="41862" y="1406526"/>
                </a:lnTo>
                <a:lnTo>
                  <a:pt x="54912" y="1405192"/>
                </a:lnTo>
                <a:lnTo>
                  <a:pt x="67715" y="1404606"/>
                </a:lnTo>
                <a:lnTo>
                  <a:pt x="80263" y="1404725"/>
                </a:lnTo>
                <a:lnTo>
                  <a:pt x="92550" y="1405509"/>
                </a:lnTo>
                <a:lnTo>
                  <a:pt x="104567" y="1406915"/>
                </a:lnTo>
                <a:lnTo>
                  <a:pt x="116307" y="1408902"/>
                </a:lnTo>
                <a:lnTo>
                  <a:pt x="127763" y="1411429"/>
                </a:lnTo>
                <a:lnTo>
                  <a:pt x="138927" y="1414453"/>
                </a:lnTo>
                <a:lnTo>
                  <a:pt x="149792" y="1417933"/>
                </a:lnTo>
                <a:lnTo>
                  <a:pt x="160350" y="1421828"/>
                </a:lnTo>
                <a:lnTo>
                  <a:pt x="160644" y="1420124"/>
                </a:lnTo>
                <a:lnTo>
                  <a:pt x="162971" y="1402775"/>
                </a:lnTo>
                <a:lnTo>
                  <a:pt x="167157" y="1382110"/>
                </a:lnTo>
                <a:lnTo>
                  <a:pt x="170327" y="1369702"/>
                </a:lnTo>
                <a:lnTo>
                  <a:pt x="174343" y="1356198"/>
                </a:lnTo>
                <a:lnTo>
                  <a:pt x="179300" y="1341818"/>
                </a:lnTo>
                <a:lnTo>
                  <a:pt x="185294" y="1326780"/>
                </a:lnTo>
                <a:lnTo>
                  <a:pt x="192420" y="1311300"/>
                </a:lnTo>
                <a:lnTo>
                  <a:pt x="200775" y="1295596"/>
                </a:lnTo>
                <a:lnTo>
                  <a:pt x="210453" y="1279886"/>
                </a:lnTo>
                <a:lnTo>
                  <a:pt x="221550" y="1264388"/>
                </a:lnTo>
                <a:lnTo>
                  <a:pt x="234162" y="1249319"/>
                </a:lnTo>
                <a:lnTo>
                  <a:pt x="248384" y="1234898"/>
                </a:lnTo>
                <a:lnTo>
                  <a:pt x="264313" y="1221341"/>
                </a:lnTo>
                <a:lnTo>
                  <a:pt x="282043" y="1208866"/>
                </a:lnTo>
                <a:lnTo>
                  <a:pt x="301670" y="1197691"/>
                </a:lnTo>
                <a:lnTo>
                  <a:pt x="323291" y="1188034"/>
                </a:lnTo>
                <a:lnTo>
                  <a:pt x="346657" y="1178956"/>
                </a:lnTo>
                <a:lnTo>
                  <a:pt x="367718" y="1170924"/>
                </a:lnTo>
                <a:lnTo>
                  <a:pt x="386629" y="1164025"/>
                </a:lnTo>
                <a:lnTo>
                  <a:pt x="403542" y="1158349"/>
                </a:lnTo>
                <a:lnTo>
                  <a:pt x="418610" y="1153982"/>
                </a:lnTo>
                <a:lnTo>
                  <a:pt x="431986" y="1151013"/>
                </a:lnTo>
                <a:lnTo>
                  <a:pt x="443822" y="1149531"/>
                </a:lnTo>
                <a:lnTo>
                  <a:pt x="454272" y="1149624"/>
                </a:lnTo>
                <a:lnTo>
                  <a:pt x="471625" y="1154887"/>
                </a:lnTo>
                <a:lnTo>
                  <a:pt x="485268" y="1167507"/>
                </a:lnTo>
                <a:lnTo>
                  <a:pt x="496425" y="1188192"/>
                </a:lnTo>
                <a:lnTo>
                  <a:pt x="501454" y="1201778"/>
                </a:lnTo>
                <a:lnTo>
                  <a:pt x="506320" y="1217646"/>
                </a:lnTo>
                <a:lnTo>
                  <a:pt x="511176" y="1235882"/>
                </a:lnTo>
                <a:lnTo>
                  <a:pt x="516175" y="1256575"/>
                </a:lnTo>
                <a:lnTo>
                  <a:pt x="521470" y="1279814"/>
                </a:lnTo>
                <a:lnTo>
                  <a:pt x="527215" y="1305687"/>
                </a:lnTo>
                <a:lnTo>
                  <a:pt x="527062" y="1314754"/>
                </a:lnTo>
                <a:lnTo>
                  <a:pt x="523709" y="1529524"/>
                </a:lnTo>
                <a:lnTo>
                  <a:pt x="526173" y="1529549"/>
                </a:lnTo>
                <a:lnTo>
                  <a:pt x="526237" y="1526628"/>
                </a:lnTo>
                <a:lnTo>
                  <a:pt x="600329" y="1528292"/>
                </a:lnTo>
                <a:lnTo>
                  <a:pt x="600180" y="1520927"/>
                </a:lnTo>
                <a:lnTo>
                  <a:pt x="600047" y="1514659"/>
                </a:lnTo>
                <a:lnTo>
                  <a:pt x="599893" y="1496288"/>
                </a:lnTo>
                <a:lnTo>
                  <a:pt x="599953" y="1484586"/>
                </a:lnTo>
                <a:lnTo>
                  <a:pt x="600160" y="1471474"/>
                </a:lnTo>
                <a:lnTo>
                  <a:pt x="600554" y="1457152"/>
                </a:lnTo>
                <a:lnTo>
                  <a:pt x="601176" y="1441821"/>
                </a:lnTo>
                <a:lnTo>
                  <a:pt x="602067" y="1425681"/>
                </a:lnTo>
                <a:lnTo>
                  <a:pt x="603267" y="1408933"/>
                </a:lnTo>
                <a:lnTo>
                  <a:pt x="604819" y="1391777"/>
                </a:lnTo>
                <a:lnTo>
                  <a:pt x="606763" y="1374414"/>
                </a:lnTo>
                <a:lnTo>
                  <a:pt x="609139" y="1357044"/>
                </a:lnTo>
                <a:lnTo>
                  <a:pt x="611988" y="1339868"/>
                </a:lnTo>
                <a:close/>
              </a:path>
            </a:pathLst>
          </a:custGeom>
          <a:solidFill>
            <a:srgbClr val="FBFF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0" name="object 630"/>
          <p:cNvSpPr/>
          <p:nvPr/>
        </p:nvSpPr>
        <p:spPr>
          <a:xfrm>
            <a:off x="1399783" y="8256395"/>
            <a:ext cx="163271" cy="240170"/>
          </a:xfrm>
          <a:custGeom>
            <a:avLst/>
            <a:gdLst/>
            <a:ahLst/>
            <a:cxnLst/>
            <a:rect l="l" t="t" r="r" b="b"/>
            <a:pathLst>
              <a:path w="163271" h="240170">
                <a:moveTo>
                  <a:pt x="161407" y="148"/>
                </a:moveTo>
                <a:lnTo>
                  <a:pt x="158426" y="16"/>
                </a:lnTo>
                <a:lnTo>
                  <a:pt x="153701" y="0"/>
                </a:lnTo>
                <a:lnTo>
                  <a:pt x="147432" y="267"/>
                </a:lnTo>
                <a:lnTo>
                  <a:pt x="140601" y="162764"/>
                </a:lnTo>
                <a:lnTo>
                  <a:pt x="140601" y="172213"/>
                </a:lnTo>
                <a:lnTo>
                  <a:pt x="144802" y="228344"/>
                </a:lnTo>
                <a:lnTo>
                  <a:pt x="159512" y="240170"/>
                </a:lnTo>
                <a:lnTo>
                  <a:pt x="159918" y="214986"/>
                </a:lnTo>
                <a:lnTo>
                  <a:pt x="163271" y="229"/>
                </a:lnTo>
                <a:lnTo>
                  <a:pt x="161407" y="148"/>
                </a:lnTo>
                <a:close/>
              </a:path>
              <a:path w="163271" h="240170">
                <a:moveTo>
                  <a:pt x="24419" y="86573"/>
                </a:moveTo>
                <a:lnTo>
                  <a:pt x="16239" y="105769"/>
                </a:lnTo>
                <a:lnTo>
                  <a:pt x="9310" y="127593"/>
                </a:lnTo>
                <a:lnTo>
                  <a:pt x="3830" y="152212"/>
                </a:lnTo>
                <a:lnTo>
                  <a:pt x="0" y="179795"/>
                </a:lnTo>
                <a:lnTo>
                  <a:pt x="0" y="180074"/>
                </a:lnTo>
                <a:lnTo>
                  <a:pt x="8107" y="180354"/>
                </a:lnTo>
                <a:lnTo>
                  <a:pt x="25398" y="181011"/>
                </a:lnTo>
                <a:lnTo>
                  <a:pt x="40298" y="181779"/>
                </a:lnTo>
                <a:lnTo>
                  <a:pt x="53201" y="182807"/>
                </a:lnTo>
                <a:lnTo>
                  <a:pt x="64503" y="184243"/>
                </a:lnTo>
                <a:lnTo>
                  <a:pt x="74601" y="186237"/>
                </a:lnTo>
                <a:lnTo>
                  <a:pt x="83889" y="188938"/>
                </a:lnTo>
                <a:lnTo>
                  <a:pt x="92765" y="192496"/>
                </a:lnTo>
                <a:lnTo>
                  <a:pt x="101624" y="197058"/>
                </a:lnTo>
                <a:lnTo>
                  <a:pt x="110861" y="202775"/>
                </a:lnTo>
                <a:lnTo>
                  <a:pt x="120872" y="209796"/>
                </a:lnTo>
                <a:lnTo>
                  <a:pt x="132054" y="218269"/>
                </a:lnTo>
                <a:lnTo>
                  <a:pt x="144802" y="228344"/>
                </a:lnTo>
                <a:lnTo>
                  <a:pt x="140601" y="172213"/>
                </a:lnTo>
                <a:lnTo>
                  <a:pt x="140601" y="181649"/>
                </a:lnTo>
                <a:lnTo>
                  <a:pt x="132930" y="189320"/>
                </a:lnTo>
                <a:lnTo>
                  <a:pt x="114046" y="189320"/>
                </a:lnTo>
                <a:lnTo>
                  <a:pt x="106400" y="181649"/>
                </a:lnTo>
                <a:lnTo>
                  <a:pt x="106400" y="162764"/>
                </a:lnTo>
                <a:lnTo>
                  <a:pt x="114046" y="155093"/>
                </a:lnTo>
                <a:lnTo>
                  <a:pt x="132930" y="155093"/>
                </a:lnTo>
                <a:lnTo>
                  <a:pt x="140601" y="162764"/>
                </a:lnTo>
                <a:lnTo>
                  <a:pt x="147432" y="267"/>
                </a:lnTo>
                <a:lnTo>
                  <a:pt x="139819" y="986"/>
                </a:lnTo>
                <a:lnTo>
                  <a:pt x="131061" y="2324"/>
                </a:lnTo>
                <a:lnTo>
                  <a:pt x="121357" y="4448"/>
                </a:lnTo>
                <a:lnTo>
                  <a:pt x="110908" y="7526"/>
                </a:lnTo>
                <a:lnTo>
                  <a:pt x="99913" y="11725"/>
                </a:lnTo>
                <a:lnTo>
                  <a:pt x="88571" y="17212"/>
                </a:lnTo>
                <a:lnTo>
                  <a:pt x="77082" y="24156"/>
                </a:lnTo>
                <a:lnTo>
                  <a:pt x="65646" y="32722"/>
                </a:lnTo>
                <a:lnTo>
                  <a:pt x="54462" y="43080"/>
                </a:lnTo>
                <a:lnTo>
                  <a:pt x="43730" y="55396"/>
                </a:lnTo>
                <a:lnTo>
                  <a:pt x="33649" y="69838"/>
                </a:lnTo>
                <a:lnTo>
                  <a:pt x="24419" y="8657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1" name="object 631"/>
          <p:cNvSpPr/>
          <p:nvPr/>
        </p:nvSpPr>
        <p:spPr>
          <a:xfrm>
            <a:off x="1146745" y="8468389"/>
            <a:ext cx="406920" cy="258457"/>
          </a:xfrm>
          <a:custGeom>
            <a:avLst/>
            <a:gdLst/>
            <a:ahLst/>
            <a:cxnLst/>
            <a:rect l="l" t="t" r="r" b="b"/>
            <a:pathLst>
              <a:path w="406920" h="258457">
                <a:moveTo>
                  <a:pt x="7766" y="2546"/>
                </a:moveTo>
                <a:lnTo>
                  <a:pt x="17401" y="6738"/>
                </a:lnTo>
                <a:lnTo>
                  <a:pt x="28721" y="12484"/>
                </a:lnTo>
                <a:lnTo>
                  <a:pt x="41542" y="19689"/>
                </a:lnTo>
                <a:lnTo>
                  <a:pt x="55678" y="28264"/>
                </a:lnTo>
                <a:lnTo>
                  <a:pt x="70946" y="38115"/>
                </a:lnTo>
                <a:lnTo>
                  <a:pt x="87161" y="49151"/>
                </a:lnTo>
                <a:lnTo>
                  <a:pt x="104139" y="61279"/>
                </a:lnTo>
                <a:lnTo>
                  <a:pt x="121695" y="74407"/>
                </a:lnTo>
                <a:lnTo>
                  <a:pt x="139646" y="88442"/>
                </a:lnTo>
                <a:lnTo>
                  <a:pt x="157806" y="103294"/>
                </a:lnTo>
                <a:lnTo>
                  <a:pt x="175991" y="118869"/>
                </a:lnTo>
                <a:lnTo>
                  <a:pt x="194018" y="135075"/>
                </a:lnTo>
                <a:lnTo>
                  <a:pt x="211701" y="151821"/>
                </a:lnTo>
                <a:lnTo>
                  <a:pt x="228857" y="169013"/>
                </a:lnTo>
                <a:lnTo>
                  <a:pt x="245300" y="186561"/>
                </a:lnTo>
                <a:lnTo>
                  <a:pt x="260847" y="204371"/>
                </a:lnTo>
                <a:lnTo>
                  <a:pt x="275313" y="222352"/>
                </a:lnTo>
                <a:lnTo>
                  <a:pt x="288514" y="240412"/>
                </a:lnTo>
                <a:lnTo>
                  <a:pt x="300266" y="258457"/>
                </a:lnTo>
                <a:lnTo>
                  <a:pt x="305511" y="255231"/>
                </a:lnTo>
                <a:lnTo>
                  <a:pt x="302671" y="250237"/>
                </a:lnTo>
                <a:lnTo>
                  <a:pt x="296710" y="239289"/>
                </a:lnTo>
                <a:lnTo>
                  <a:pt x="290945" y="228054"/>
                </a:lnTo>
                <a:lnTo>
                  <a:pt x="285395" y="216576"/>
                </a:lnTo>
                <a:lnTo>
                  <a:pt x="280084" y="204900"/>
                </a:lnTo>
                <a:lnTo>
                  <a:pt x="275033" y="193070"/>
                </a:lnTo>
                <a:lnTo>
                  <a:pt x="270264" y="181130"/>
                </a:lnTo>
                <a:lnTo>
                  <a:pt x="265798" y="169125"/>
                </a:lnTo>
                <a:lnTo>
                  <a:pt x="392620" y="163093"/>
                </a:lnTo>
                <a:lnTo>
                  <a:pt x="406920" y="114744"/>
                </a:lnTo>
                <a:lnTo>
                  <a:pt x="223494" y="114744"/>
                </a:lnTo>
                <a:lnTo>
                  <a:pt x="211788" y="102357"/>
                </a:lnTo>
                <a:lnTo>
                  <a:pt x="198087" y="87930"/>
                </a:lnTo>
                <a:lnTo>
                  <a:pt x="185651" y="75011"/>
                </a:lnTo>
                <a:lnTo>
                  <a:pt x="174307" y="63512"/>
                </a:lnTo>
                <a:lnTo>
                  <a:pt x="163882" y="53344"/>
                </a:lnTo>
                <a:lnTo>
                  <a:pt x="154203" y="44417"/>
                </a:lnTo>
                <a:lnTo>
                  <a:pt x="145097" y="36643"/>
                </a:lnTo>
                <a:lnTo>
                  <a:pt x="136390" y="29932"/>
                </a:lnTo>
                <a:lnTo>
                  <a:pt x="127909" y="24196"/>
                </a:lnTo>
                <a:lnTo>
                  <a:pt x="119481" y="19346"/>
                </a:lnTo>
                <a:lnTo>
                  <a:pt x="110932" y="15293"/>
                </a:lnTo>
                <a:lnTo>
                  <a:pt x="102090" y="11948"/>
                </a:lnTo>
                <a:lnTo>
                  <a:pt x="92782" y="9222"/>
                </a:lnTo>
                <a:lnTo>
                  <a:pt x="82833" y="7025"/>
                </a:lnTo>
                <a:lnTo>
                  <a:pt x="72071" y="5270"/>
                </a:lnTo>
                <a:lnTo>
                  <a:pt x="60323" y="3868"/>
                </a:lnTo>
                <a:lnTo>
                  <a:pt x="47414" y="2728"/>
                </a:lnTo>
                <a:lnTo>
                  <a:pt x="33173" y="1763"/>
                </a:lnTo>
                <a:lnTo>
                  <a:pt x="17426" y="883"/>
                </a:lnTo>
                <a:lnTo>
                  <a:pt x="0" y="0"/>
                </a:lnTo>
                <a:lnTo>
                  <a:pt x="7766" y="254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2" name="object 632"/>
          <p:cNvSpPr/>
          <p:nvPr/>
        </p:nvSpPr>
        <p:spPr>
          <a:xfrm>
            <a:off x="1447016" y="8723612"/>
            <a:ext cx="196316" cy="133139"/>
          </a:xfrm>
          <a:custGeom>
            <a:avLst/>
            <a:gdLst/>
            <a:ahLst/>
            <a:cxnLst/>
            <a:rect l="l" t="t" r="r" b="b"/>
            <a:pathLst>
              <a:path w="196316" h="133139">
                <a:moveTo>
                  <a:pt x="0" y="3238"/>
                </a:moveTo>
                <a:lnTo>
                  <a:pt x="1869" y="6350"/>
                </a:lnTo>
                <a:lnTo>
                  <a:pt x="8188" y="17530"/>
                </a:lnTo>
                <a:lnTo>
                  <a:pt x="13830" y="28651"/>
                </a:lnTo>
                <a:lnTo>
                  <a:pt x="16739" y="34759"/>
                </a:lnTo>
                <a:lnTo>
                  <a:pt x="25375" y="52819"/>
                </a:lnTo>
                <a:lnTo>
                  <a:pt x="33206" y="68904"/>
                </a:lnTo>
                <a:lnTo>
                  <a:pt x="40356" y="83066"/>
                </a:lnTo>
                <a:lnTo>
                  <a:pt x="46952" y="95354"/>
                </a:lnTo>
                <a:lnTo>
                  <a:pt x="53119" y="105819"/>
                </a:lnTo>
                <a:lnTo>
                  <a:pt x="58983" y="114511"/>
                </a:lnTo>
                <a:lnTo>
                  <a:pt x="64669" y="121480"/>
                </a:lnTo>
                <a:lnTo>
                  <a:pt x="70304" y="126778"/>
                </a:lnTo>
                <a:lnTo>
                  <a:pt x="76013" y="130453"/>
                </a:lnTo>
                <a:lnTo>
                  <a:pt x="81922" y="132557"/>
                </a:lnTo>
                <a:lnTo>
                  <a:pt x="88157" y="133139"/>
                </a:lnTo>
                <a:lnTo>
                  <a:pt x="94843" y="132250"/>
                </a:lnTo>
                <a:lnTo>
                  <a:pt x="102106" y="129941"/>
                </a:lnTo>
                <a:lnTo>
                  <a:pt x="110072" y="126261"/>
                </a:lnTo>
                <a:lnTo>
                  <a:pt x="118866" y="121260"/>
                </a:lnTo>
                <a:lnTo>
                  <a:pt x="128615" y="114990"/>
                </a:lnTo>
                <a:lnTo>
                  <a:pt x="139444" y="107501"/>
                </a:lnTo>
                <a:lnTo>
                  <a:pt x="151479" y="98842"/>
                </a:lnTo>
                <a:lnTo>
                  <a:pt x="164845" y="89065"/>
                </a:lnTo>
                <a:lnTo>
                  <a:pt x="165597" y="86572"/>
                </a:lnTo>
                <a:lnTo>
                  <a:pt x="169546" y="74605"/>
                </a:lnTo>
                <a:lnTo>
                  <a:pt x="174005" y="62761"/>
                </a:lnTo>
                <a:lnTo>
                  <a:pt x="178942" y="51049"/>
                </a:lnTo>
                <a:lnTo>
                  <a:pt x="184326" y="39477"/>
                </a:lnTo>
                <a:lnTo>
                  <a:pt x="190128" y="28054"/>
                </a:lnTo>
                <a:lnTo>
                  <a:pt x="196316" y="16789"/>
                </a:lnTo>
                <a:lnTo>
                  <a:pt x="193268" y="15062"/>
                </a:lnTo>
                <a:lnTo>
                  <a:pt x="186891" y="25448"/>
                </a:lnTo>
                <a:lnTo>
                  <a:pt x="179028" y="37234"/>
                </a:lnTo>
                <a:lnTo>
                  <a:pt x="170711" y="48501"/>
                </a:lnTo>
                <a:lnTo>
                  <a:pt x="161963" y="59039"/>
                </a:lnTo>
                <a:lnTo>
                  <a:pt x="152808" y="68640"/>
                </a:lnTo>
                <a:lnTo>
                  <a:pt x="143270" y="77096"/>
                </a:lnTo>
                <a:lnTo>
                  <a:pt x="133373" y="84196"/>
                </a:lnTo>
                <a:lnTo>
                  <a:pt x="123141" y="89733"/>
                </a:lnTo>
                <a:lnTo>
                  <a:pt x="112598" y="93497"/>
                </a:lnTo>
                <a:lnTo>
                  <a:pt x="103594" y="94531"/>
                </a:lnTo>
                <a:lnTo>
                  <a:pt x="95156" y="93386"/>
                </a:lnTo>
                <a:lnTo>
                  <a:pt x="86445" y="90402"/>
                </a:lnTo>
                <a:lnTo>
                  <a:pt x="77517" y="85694"/>
                </a:lnTo>
                <a:lnTo>
                  <a:pt x="68431" y="79379"/>
                </a:lnTo>
                <a:lnTo>
                  <a:pt x="59243" y="71574"/>
                </a:lnTo>
                <a:lnTo>
                  <a:pt x="50012" y="62397"/>
                </a:lnTo>
                <a:lnTo>
                  <a:pt x="40796" y="51963"/>
                </a:lnTo>
                <a:lnTo>
                  <a:pt x="31652" y="40389"/>
                </a:lnTo>
                <a:lnTo>
                  <a:pt x="22638" y="27793"/>
                </a:lnTo>
                <a:lnTo>
                  <a:pt x="13812" y="14291"/>
                </a:lnTo>
                <a:lnTo>
                  <a:pt x="5232" y="0"/>
                </a:lnTo>
                <a:lnTo>
                  <a:pt x="0" y="323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3" name="object 633"/>
          <p:cNvSpPr/>
          <p:nvPr/>
        </p:nvSpPr>
        <p:spPr>
          <a:xfrm>
            <a:off x="905818" y="9117596"/>
            <a:ext cx="496995" cy="756409"/>
          </a:xfrm>
          <a:custGeom>
            <a:avLst/>
            <a:gdLst/>
            <a:ahLst/>
            <a:cxnLst/>
            <a:rect l="l" t="t" r="r" b="b"/>
            <a:pathLst>
              <a:path w="496995" h="756409">
                <a:moveTo>
                  <a:pt x="397141" y="751727"/>
                </a:moveTo>
                <a:lnTo>
                  <a:pt x="395757" y="756321"/>
                </a:lnTo>
                <a:lnTo>
                  <a:pt x="395973" y="756409"/>
                </a:lnTo>
                <a:lnTo>
                  <a:pt x="400896" y="745128"/>
                </a:lnTo>
                <a:lnTo>
                  <a:pt x="416921" y="705803"/>
                </a:lnTo>
                <a:lnTo>
                  <a:pt x="427072" y="678897"/>
                </a:lnTo>
                <a:lnTo>
                  <a:pt x="438014" y="647920"/>
                </a:lnTo>
                <a:lnTo>
                  <a:pt x="449273" y="613442"/>
                </a:lnTo>
                <a:lnTo>
                  <a:pt x="460372" y="576031"/>
                </a:lnTo>
                <a:lnTo>
                  <a:pt x="470836" y="536256"/>
                </a:lnTo>
                <a:lnTo>
                  <a:pt x="480190" y="494686"/>
                </a:lnTo>
                <a:lnTo>
                  <a:pt x="487959" y="451890"/>
                </a:lnTo>
                <a:lnTo>
                  <a:pt x="493666" y="408437"/>
                </a:lnTo>
                <a:lnTo>
                  <a:pt x="496837" y="364896"/>
                </a:lnTo>
                <a:lnTo>
                  <a:pt x="496995" y="321836"/>
                </a:lnTo>
                <a:lnTo>
                  <a:pt x="493666" y="279825"/>
                </a:lnTo>
                <a:lnTo>
                  <a:pt x="486373" y="239432"/>
                </a:lnTo>
                <a:lnTo>
                  <a:pt x="474642" y="201227"/>
                </a:lnTo>
                <a:lnTo>
                  <a:pt x="457998" y="165778"/>
                </a:lnTo>
                <a:lnTo>
                  <a:pt x="435963" y="133655"/>
                </a:lnTo>
                <a:lnTo>
                  <a:pt x="408064" y="105425"/>
                </a:lnTo>
                <a:lnTo>
                  <a:pt x="373824" y="81658"/>
                </a:lnTo>
                <a:lnTo>
                  <a:pt x="350551" y="69440"/>
                </a:lnTo>
                <a:lnTo>
                  <a:pt x="305075" y="49220"/>
                </a:lnTo>
                <a:lnTo>
                  <a:pt x="274087" y="35884"/>
                </a:lnTo>
                <a:lnTo>
                  <a:pt x="246200" y="24416"/>
                </a:lnTo>
                <a:lnTo>
                  <a:pt x="221161" y="14956"/>
                </a:lnTo>
                <a:lnTo>
                  <a:pt x="178604" y="2621"/>
                </a:lnTo>
                <a:lnTo>
                  <a:pt x="144381" y="0"/>
                </a:lnTo>
                <a:lnTo>
                  <a:pt x="129759" y="2681"/>
                </a:lnTo>
                <a:lnTo>
                  <a:pt x="104217" y="16730"/>
                </a:lnTo>
                <a:lnTo>
                  <a:pt x="81918" y="43292"/>
                </a:lnTo>
                <a:lnTo>
                  <a:pt x="60824" y="83487"/>
                </a:lnTo>
                <a:lnTo>
                  <a:pt x="50093" y="109048"/>
                </a:lnTo>
                <a:lnTo>
                  <a:pt x="38899" y="138437"/>
                </a:lnTo>
                <a:lnTo>
                  <a:pt x="26989" y="171794"/>
                </a:lnTo>
                <a:lnTo>
                  <a:pt x="14107" y="209260"/>
                </a:lnTo>
                <a:lnTo>
                  <a:pt x="0" y="250975"/>
                </a:lnTo>
                <a:lnTo>
                  <a:pt x="25" y="251127"/>
                </a:lnTo>
                <a:lnTo>
                  <a:pt x="13109" y="248284"/>
                </a:lnTo>
                <a:lnTo>
                  <a:pt x="29183" y="245579"/>
                </a:lnTo>
                <a:lnTo>
                  <a:pt x="43766" y="243795"/>
                </a:lnTo>
                <a:lnTo>
                  <a:pt x="56280" y="242742"/>
                </a:lnTo>
                <a:lnTo>
                  <a:pt x="66146" y="242231"/>
                </a:lnTo>
                <a:lnTo>
                  <a:pt x="72783" y="242072"/>
                </a:lnTo>
                <a:lnTo>
                  <a:pt x="81713" y="231887"/>
                </a:lnTo>
                <a:lnTo>
                  <a:pt x="91634" y="223144"/>
                </a:lnTo>
                <a:lnTo>
                  <a:pt x="102410" y="215777"/>
                </a:lnTo>
                <a:lnTo>
                  <a:pt x="113903" y="209723"/>
                </a:lnTo>
                <a:lnTo>
                  <a:pt x="125976" y="204917"/>
                </a:lnTo>
                <a:lnTo>
                  <a:pt x="138491" y="201294"/>
                </a:lnTo>
                <a:lnTo>
                  <a:pt x="151311" y="198790"/>
                </a:lnTo>
                <a:lnTo>
                  <a:pt x="164299" y="197341"/>
                </a:lnTo>
                <a:lnTo>
                  <a:pt x="177317" y="196882"/>
                </a:lnTo>
                <a:lnTo>
                  <a:pt x="190228" y="197348"/>
                </a:lnTo>
                <a:lnTo>
                  <a:pt x="202894" y="198675"/>
                </a:lnTo>
                <a:lnTo>
                  <a:pt x="215179" y="200798"/>
                </a:lnTo>
                <a:lnTo>
                  <a:pt x="226944" y="203653"/>
                </a:lnTo>
                <a:lnTo>
                  <a:pt x="238053" y="207176"/>
                </a:lnTo>
                <a:lnTo>
                  <a:pt x="248368" y="211302"/>
                </a:lnTo>
                <a:lnTo>
                  <a:pt x="257751" y="215967"/>
                </a:lnTo>
                <a:lnTo>
                  <a:pt x="266065" y="221105"/>
                </a:lnTo>
                <a:lnTo>
                  <a:pt x="273174" y="226653"/>
                </a:lnTo>
                <a:lnTo>
                  <a:pt x="278938" y="232546"/>
                </a:lnTo>
                <a:lnTo>
                  <a:pt x="283222" y="238719"/>
                </a:lnTo>
                <a:lnTo>
                  <a:pt x="283349" y="238986"/>
                </a:lnTo>
                <a:lnTo>
                  <a:pt x="291722" y="235123"/>
                </a:lnTo>
                <a:lnTo>
                  <a:pt x="314420" y="227310"/>
                </a:lnTo>
                <a:lnTo>
                  <a:pt x="339786" y="222347"/>
                </a:lnTo>
                <a:lnTo>
                  <a:pt x="367792" y="220609"/>
                </a:lnTo>
                <a:lnTo>
                  <a:pt x="394046" y="224456"/>
                </a:lnTo>
                <a:lnTo>
                  <a:pt x="415360" y="235467"/>
                </a:lnTo>
                <a:lnTo>
                  <a:pt x="432121" y="252853"/>
                </a:lnTo>
                <a:lnTo>
                  <a:pt x="444718" y="275820"/>
                </a:lnTo>
                <a:lnTo>
                  <a:pt x="453536" y="303576"/>
                </a:lnTo>
                <a:lnTo>
                  <a:pt x="458963" y="335332"/>
                </a:lnTo>
                <a:lnTo>
                  <a:pt x="461386" y="370293"/>
                </a:lnTo>
                <a:lnTo>
                  <a:pt x="461193" y="407669"/>
                </a:lnTo>
                <a:lnTo>
                  <a:pt x="458771" y="446668"/>
                </a:lnTo>
                <a:lnTo>
                  <a:pt x="454507" y="486498"/>
                </a:lnTo>
                <a:lnTo>
                  <a:pt x="448788" y="526367"/>
                </a:lnTo>
                <a:lnTo>
                  <a:pt x="442002" y="565484"/>
                </a:lnTo>
                <a:lnTo>
                  <a:pt x="434536" y="603057"/>
                </a:lnTo>
                <a:lnTo>
                  <a:pt x="426777" y="638294"/>
                </a:lnTo>
                <a:lnTo>
                  <a:pt x="419112" y="670403"/>
                </a:lnTo>
                <a:lnTo>
                  <a:pt x="411929" y="698592"/>
                </a:lnTo>
                <a:lnTo>
                  <a:pt x="405615" y="722071"/>
                </a:lnTo>
                <a:lnTo>
                  <a:pt x="400556" y="740046"/>
                </a:lnTo>
                <a:lnTo>
                  <a:pt x="397141" y="751727"/>
                </a:lnTo>
                <a:close/>
              </a:path>
            </a:pathLst>
          </a:custGeom>
          <a:solidFill>
            <a:srgbClr val="FBFF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4" name="object 634"/>
          <p:cNvSpPr/>
          <p:nvPr/>
        </p:nvSpPr>
        <p:spPr>
          <a:xfrm>
            <a:off x="802677" y="9338195"/>
            <a:ext cx="564528" cy="738712"/>
          </a:xfrm>
          <a:custGeom>
            <a:avLst/>
            <a:gdLst/>
            <a:ahLst/>
            <a:cxnLst/>
            <a:rect l="l" t="t" r="r" b="b"/>
            <a:pathLst>
              <a:path w="564528" h="738712">
                <a:moveTo>
                  <a:pt x="156077" y="62720"/>
                </a:moveTo>
                <a:lnTo>
                  <a:pt x="159811" y="50957"/>
                </a:lnTo>
                <a:lnTo>
                  <a:pt x="164406" y="40183"/>
                </a:lnTo>
                <a:lnTo>
                  <a:pt x="169799" y="30369"/>
                </a:lnTo>
                <a:lnTo>
                  <a:pt x="175925" y="21488"/>
                </a:lnTo>
                <a:lnTo>
                  <a:pt x="171097" y="21586"/>
                </a:lnTo>
                <a:lnTo>
                  <a:pt x="161913" y="21998"/>
                </a:lnTo>
                <a:lnTo>
                  <a:pt x="149949" y="22908"/>
                </a:lnTo>
                <a:lnTo>
                  <a:pt x="135784" y="24507"/>
                </a:lnTo>
                <a:lnTo>
                  <a:pt x="119997" y="26984"/>
                </a:lnTo>
                <a:lnTo>
                  <a:pt x="103166" y="30530"/>
                </a:lnTo>
                <a:lnTo>
                  <a:pt x="89776" y="34147"/>
                </a:lnTo>
                <a:lnTo>
                  <a:pt x="79632" y="37438"/>
                </a:lnTo>
                <a:lnTo>
                  <a:pt x="69601" y="41251"/>
                </a:lnTo>
                <a:lnTo>
                  <a:pt x="59798" y="45624"/>
                </a:lnTo>
                <a:lnTo>
                  <a:pt x="50341" y="50597"/>
                </a:lnTo>
                <a:lnTo>
                  <a:pt x="41346" y="56206"/>
                </a:lnTo>
                <a:lnTo>
                  <a:pt x="32930" y="62492"/>
                </a:lnTo>
                <a:lnTo>
                  <a:pt x="25208" y="69492"/>
                </a:lnTo>
                <a:lnTo>
                  <a:pt x="18298" y="77245"/>
                </a:lnTo>
                <a:lnTo>
                  <a:pt x="12316" y="85789"/>
                </a:lnTo>
                <a:lnTo>
                  <a:pt x="7379" y="95163"/>
                </a:lnTo>
                <a:lnTo>
                  <a:pt x="3603" y="105406"/>
                </a:lnTo>
                <a:lnTo>
                  <a:pt x="1104" y="116555"/>
                </a:lnTo>
                <a:lnTo>
                  <a:pt x="0" y="128649"/>
                </a:lnTo>
                <a:lnTo>
                  <a:pt x="406" y="141727"/>
                </a:lnTo>
                <a:lnTo>
                  <a:pt x="2439" y="155827"/>
                </a:lnTo>
                <a:lnTo>
                  <a:pt x="6216" y="170988"/>
                </a:lnTo>
                <a:lnTo>
                  <a:pt x="11853" y="187248"/>
                </a:lnTo>
                <a:lnTo>
                  <a:pt x="17203" y="200088"/>
                </a:lnTo>
                <a:lnTo>
                  <a:pt x="23067" y="212535"/>
                </a:lnTo>
                <a:lnTo>
                  <a:pt x="29067" y="223725"/>
                </a:lnTo>
                <a:lnTo>
                  <a:pt x="35183" y="233711"/>
                </a:lnTo>
                <a:lnTo>
                  <a:pt x="41394" y="242544"/>
                </a:lnTo>
                <a:lnTo>
                  <a:pt x="40746" y="243039"/>
                </a:lnTo>
                <a:lnTo>
                  <a:pt x="41286" y="296437"/>
                </a:lnTo>
                <a:lnTo>
                  <a:pt x="45004" y="345726"/>
                </a:lnTo>
                <a:lnTo>
                  <a:pt x="51609" y="391078"/>
                </a:lnTo>
                <a:lnTo>
                  <a:pt x="60813" y="432663"/>
                </a:lnTo>
                <a:lnTo>
                  <a:pt x="72327" y="470654"/>
                </a:lnTo>
                <a:lnTo>
                  <a:pt x="85860" y="505222"/>
                </a:lnTo>
                <a:lnTo>
                  <a:pt x="101125" y="536539"/>
                </a:lnTo>
                <a:lnTo>
                  <a:pt x="117831" y="564776"/>
                </a:lnTo>
                <a:lnTo>
                  <a:pt x="135689" y="590106"/>
                </a:lnTo>
                <a:lnTo>
                  <a:pt x="154411" y="612698"/>
                </a:lnTo>
                <a:lnTo>
                  <a:pt x="173706" y="632726"/>
                </a:lnTo>
                <a:lnTo>
                  <a:pt x="193286" y="650361"/>
                </a:lnTo>
                <a:lnTo>
                  <a:pt x="212861" y="665774"/>
                </a:lnTo>
                <a:lnTo>
                  <a:pt x="232142" y="679136"/>
                </a:lnTo>
                <a:lnTo>
                  <a:pt x="250840" y="690620"/>
                </a:lnTo>
                <a:lnTo>
                  <a:pt x="268665" y="700397"/>
                </a:lnTo>
                <a:lnTo>
                  <a:pt x="285329" y="708639"/>
                </a:lnTo>
                <a:lnTo>
                  <a:pt x="300541" y="715517"/>
                </a:lnTo>
                <a:lnTo>
                  <a:pt x="325455" y="725868"/>
                </a:lnTo>
                <a:lnTo>
                  <a:pt x="344235" y="733261"/>
                </a:lnTo>
                <a:lnTo>
                  <a:pt x="366896" y="738712"/>
                </a:lnTo>
                <a:lnTo>
                  <a:pt x="373493" y="738459"/>
                </a:lnTo>
                <a:lnTo>
                  <a:pt x="392214" y="729508"/>
                </a:lnTo>
                <a:lnTo>
                  <a:pt x="405083" y="715297"/>
                </a:lnTo>
                <a:lnTo>
                  <a:pt x="419460" y="693170"/>
                </a:lnTo>
                <a:lnTo>
                  <a:pt x="436372" y="661992"/>
                </a:lnTo>
                <a:lnTo>
                  <a:pt x="446099" y="642656"/>
                </a:lnTo>
                <a:lnTo>
                  <a:pt x="456844" y="620632"/>
                </a:lnTo>
                <a:lnTo>
                  <a:pt x="468736" y="595779"/>
                </a:lnTo>
                <a:lnTo>
                  <a:pt x="481903" y="567955"/>
                </a:lnTo>
                <a:lnTo>
                  <a:pt x="496473" y="537019"/>
                </a:lnTo>
                <a:lnTo>
                  <a:pt x="498898" y="535724"/>
                </a:lnTo>
                <a:lnTo>
                  <a:pt x="508756" y="501477"/>
                </a:lnTo>
                <a:lnTo>
                  <a:pt x="515071" y="477999"/>
                </a:lnTo>
                <a:lnTo>
                  <a:pt x="522254" y="449809"/>
                </a:lnTo>
                <a:lnTo>
                  <a:pt x="529919" y="417700"/>
                </a:lnTo>
                <a:lnTo>
                  <a:pt x="537678" y="382462"/>
                </a:lnTo>
                <a:lnTo>
                  <a:pt x="545144" y="344888"/>
                </a:lnTo>
                <a:lnTo>
                  <a:pt x="551930" y="305770"/>
                </a:lnTo>
                <a:lnTo>
                  <a:pt x="557649" y="265899"/>
                </a:lnTo>
                <a:lnTo>
                  <a:pt x="561913" y="226068"/>
                </a:lnTo>
                <a:lnTo>
                  <a:pt x="564335" y="187067"/>
                </a:lnTo>
                <a:lnTo>
                  <a:pt x="564528" y="149690"/>
                </a:lnTo>
                <a:lnTo>
                  <a:pt x="562104" y="114727"/>
                </a:lnTo>
                <a:lnTo>
                  <a:pt x="556677" y="82971"/>
                </a:lnTo>
                <a:lnTo>
                  <a:pt x="547859" y="55212"/>
                </a:lnTo>
                <a:lnTo>
                  <a:pt x="535263" y="32245"/>
                </a:lnTo>
                <a:lnTo>
                  <a:pt x="518501" y="14859"/>
                </a:lnTo>
                <a:lnTo>
                  <a:pt x="497187" y="3846"/>
                </a:lnTo>
                <a:lnTo>
                  <a:pt x="470933" y="0"/>
                </a:lnTo>
                <a:lnTo>
                  <a:pt x="459344" y="288"/>
                </a:lnTo>
                <a:lnTo>
                  <a:pt x="432396" y="3374"/>
                </a:lnTo>
                <a:lnTo>
                  <a:pt x="408101" y="9537"/>
                </a:lnTo>
                <a:lnTo>
                  <a:pt x="386491" y="18402"/>
                </a:lnTo>
                <a:lnTo>
                  <a:pt x="367206" y="29802"/>
                </a:lnTo>
                <a:lnTo>
                  <a:pt x="346339" y="47660"/>
                </a:lnTo>
                <a:lnTo>
                  <a:pt x="330481" y="68020"/>
                </a:lnTo>
                <a:lnTo>
                  <a:pt x="319722" y="89967"/>
                </a:lnTo>
                <a:lnTo>
                  <a:pt x="314151" y="112586"/>
                </a:lnTo>
                <a:lnTo>
                  <a:pt x="313338" y="123862"/>
                </a:lnTo>
                <a:lnTo>
                  <a:pt x="313856" y="134963"/>
                </a:lnTo>
                <a:lnTo>
                  <a:pt x="315715" y="145776"/>
                </a:lnTo>
                <a:lnTo>
                  <a:pt x="318927" y="156184"/>
                </a:lnTo>
                <a:lnTo>
                  <a:pt x="315660" y="158844"/>
                </a:lnTo>
                <a:lnTo>
                  <a:pt x="310624" y="162777"/>
                </a:lnTo>
                <a:lnTo>
                  <a:pt x="304024" y="167689"/>
                </a:lnTo>
                <a:lnTo>
                  <a:pt x="296065" y="173284"/>
                </a:lnTo>
                <a:lnTo>
                  <a:pt x="286951" y="179267"/>
                </a:lnTo>
                <a:lnTo>
                  <a:pt x="276887" y="185342"/>
                </a:lnTo>
                <a:lnTo>
                  <a:pt x="266078" y="191215"/>
                </a:lnTo>
                <a:lnTo>
                  <a:pt x="254727" y="196590"/>
                </a:lnTo>
                <a:lnTo>
                  <a:pt x="243040" y="201172"/>
                </a:lnTo>
                <a:lnTo>
                  <a:pt x="231221" y="204665"/>
                </a:lnTo>
                <a:lnTo>
                  <a:pt x="219474" y="206774"/>
                </a:lnTo>
                <a:lnTo>
                  <a:pt x="208005" y="207204"/>
                </a:lnTo>
                <a:lnTo>
                  <a:pt x="197019" y="205659"/>
                </a:lnTo>
                <a:lnTo>
                  <a:pt x="186718" y="201845"/>
                </a:lnTo>
                <a:lnTo>
                  <a:pt x="177309" y="195466"/>
                </a:lnTo>
                <a:lnTo>
                  <a:pt x="168996" y="186226"/>
                </a:lnTo>
                <a:lnTo>
                  <a:pt x="161983" y="173830"/>
                </a:lnTo>
                <a:lnTo>
                  <a:pt x="156474" y="157984"/>
                </a:lnTo>
                <a:lnTo>
                  <a:pt x="152676" y="138391"/>
                </a:lnTo>
                <a:lnTo>
                  <a:pt x="150791" y="114757"/>
                </a:lnTo>
                <a:lnTo>
                  <a:pt x="150685" y="104229"/>
                </a:lnTo>
                <a:lnTo>
                  <a:pt x="151450" y="89328"/>
                </a:lnTo>
                <a:lnTo>
                  <a:pt x="153268" y="75501"/>
                </a:lnTo>
                <a:lnTo>
                  <a:pt x="156077" y="62720"/>
                </a:lnTo>
                <a:close/>
              </a:path>
            </a:pathLst>
          </a:custGeom>
          <a:solidFill>
            <a:srgbClr val="FBFF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5" name="object 635"/>
          <p:cNvSpPr/>
          <p:nvPr/>
        </p:nvSpPr>
        <p:spPr>
          <a:xfrm>
            <a:off x="959212" y="6941844"/>
            <a:ext cx="272903" cy="1148295"/>
          </a:xfrm>
          <a:custGeom>
            <a:avLst/>
            <a:gdLst/>
            <a:ahLst/>
            <a:cxnLst/>
            <a:rect l="l" t="t" r="r" b="b"/>
            <a:pathLst>
              <a:path w="272903" h="1148295">
                <a:moveTo>
                  <a:pt x="134660" y="158885"/>
                </a:moveTo>
                <a:lnTo>
                  <a:pt x="146301" y="119837"/>
                </a:lnTo>
                <a:lnTo>
                  <a:pt x="160694" y="83893"/>
                </a:lnTo>
                <a:lnTo>
                  <a:pt x="177954" y="51585"/>
                </a:lnTo>
                <a:lnTo>
                  <a:pt x="198198" y="23444"/>
                </a:lnTo>
                <a:lnTo>
                  <a:pt x="221543" y="0"/>
                </a:lnTo>
                <a:lnTo>
                  <a:pt x="217672" y="1856"/>
                </a:lnTo>
                <a:lnTo>
                  <a:pt x="176024" y="29191"/>
                </a:lnTo>
                <a:lnTo>
                  <a:pt x="132732" y="69716"/>
                </a:lnTo>
                <a:lnTo>
                  <a:pt x="85883" y="131968"/>
                </a:lnTo>
                <a:lnTo>
                  <a:pt x="63500" y="172283"/>
                </a:lnTo>
                <a:lnTo>
                  <a:pt x="43078" y="219279"/>
                </a:lnTo>
                <a:lnTo>
                  <a:pt x="25567" y="273373"/>
                </a:lnTo>
                <a:lnTo>
                  <a:pt x="11917" y="334980"/>
                </a:lnTo>
                <a:lnTo>
                  <a:pt x="3078" y="404517"/>
                </a:lnTo>
                <a:lnTo>
                  <a:pt x="0" y="482401"/>
                </a:lnTo>
                <a:lnTo>
                  <a:pt x="3632" y="569047"/>
                </a:lnTo>
                <a:lnTo>
                  <a:pt x="14925" y="664873"/>
                </a:lnTo>
                <a:lnTo>
                  <a:pt x="34829" y="770294"/>
                </a:lnTo>
                <a:lnTo>
                  <a:pt x="64294" y="885728"/>
                </a:lnTo>
                <a:lnTo>
                  <a:pt x="104270" y="1011589"/>
                </a:lnTo>
                <a:lnTo>
                  <a:pt x="155706" y="1148295"/>
                </a:lnTo>
                <a:lnTo>
                  <a:pt x="163259" y="1135087"/>
                </a:lnTo>
                <a:lnTo>
                  <a:pt x="174626" y="1115440"/>
                </a:lnTo>
                <a:lnTo>
                  <a:pt x="184151" y="1099654"/>
                </a:lnTo>
                <a:lnTo>
                  <a:pt x="192333" y="1087266"/>
                </a:lnTo>
                <a:lnTo>
                  <a:pt x="199667" y="1077808"/>
                </a:lnTo>
                <a:lnTo>
                  <a:pt x="206653" y="1070816"/>
                </a:lnTo>
                <a:lnTo>
                  <a:pt x="213787" y="1065824"/>
                </a:lnTo>
                <a:lnTo>
                  <a:pt x="221568" y="1062365"/>
                </a:lnTo>
                <a:lnTo>
                  <a:pt x="230492" y="1059975"/>
                </a:lnTo>
                <a:lnTo>
                  <a:pt x="241058" y="1058188"/>
                </a:lnTo>
                <a:lnTo>
                  <a:pt x="253763" y="1056538"/>
                </a:lnTo>
                <a:lnTo>
                  <a:pt x="254216" y="1055277"/>
                </a:lnTo>
                <a:lnTo>
                  <a:pt x="257310" y="1045676"/>
                </a:lnTo>
                <a:lnTo>
                  <a:pt x="262142" y="1027706"/>
                </a:lnTo>
                <a:lnTo>
                  <a:pt x="264767" y="1015986"/>
                </a:lnTo>
                <a:lnTo>
                  <a:pt x="267295" y="1002656"/>
                </a:lnTo>
                <a:lnTo>
                  <a:pt x="269550" y="987878"/>
                </a:lnTo>
                <a:lnTo>
                  <a:pt x="271354" y="971813"/>
                </a:lnTo>
                <a:lnTo>
                  <a:pt x="272531" y="954622"/>
                </a:lnTo>
                <a:lnTo>
                  <a:pt x="272903" y="936465"/>
                </a:lnTo>
                <a:lnTo>
                  <a:pt x="272293" y="917504"/>
                </a:lnTo>
                <a:lnTo>
                  <a:pt x="270526" y="897900"/>
                </a:lnTo>
                <a:lnTo>
                  <a:pt x="267423" y="877813"/>
                </a:lnTo>
                <a:lnTo>
                  <a:pt x="262807" y="857404"/>
                </a:lnTo>
                <a:lnTo>
                  <a:pt x="256502" y="836835"/>
                </a:lnTo>
                <a:lnTo>
                  <a:pt x="248331" y="816266"/>
                </a:lnTo>
                <a:lnTo>
                  <a:pt x="238117" y="795858"/>
                </a:lnTo>
                <a:lnTo>
                  <a:pt x="225682" y="775773"/>
                </a:lnTo>
                <a:lnTo>
                  <a:pt x="210850" y="756170"/>
                </a:lnTo>
                <a:lnTo>
                  <a:pt x="195222" y="734257"/>
                </a:lnTo>
                <a:lnTo>
                  <a:pt x="180596" y="707485"/>
                </a:lnTo>
                <a:lnTo>
                  <a:pt x="167088" y="676386"/>
                </a:lnTo>
                <a:lnTo>
                  <a:pt x="154814" y="641490"/>
                </a:lnTo>
                <a:lnTo>
                  <a:pt x="143892" y="603328"/>
                </a:lnTo>
                <a:lnTo>
                  <a:pt x="134439" y="562432"/>
                </a:lnTo>
                <a:lnTo>
                  <a:pt x="126569" y="519331"/>
                </a:lnTo>
                <a:lnTo>
                  <a:pt x="120401" y="474558"/>
                </a:lnTo>
                <a:lnTo>
                  <a:pt x="116051" y="428641"/>
                </a:lnTo>
                <a:lnTo>
                  <a:pt x="113636" y="382114"/>
                </a:lnTo>
                <a:lnTo>
                  <a:pt x="113272" y="335506"/>
                </a:lnTo>
                <a:lnTo>
                  <a:pt x="115076" y="289348"/>
                </a:lnTo>
                <a:lnTo>
                  <a:pt x="119164" y="244171"/>
                </a:lnTo>
                <a:lnTo>
                  <a:pt x="125653" y="200507"/>
                </a:lnTo>
                <a:lnTo>
                  <a:pt x="134660" y="158885"/>
                </a:lnTo>
                <a:close/>
              </a:path>
            </a:pathLst>
          </a:custGeom>
          <a:solidFill>
            <a:srgbClr val="E2A2C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6" name="object 636"/>
          <p:cNvSpPr/>
          <p:nvPr/>
        </p:nvSpPr>
        <p:spPr>
          <a:xfrm>
            <a:off x="953474" y="9314478"/>
            <a:ext cx="235699" cy="230913"/>
          </a:xfrm>
          <a:custGeom>
            <a:avLst/>
            <a:gdLst/>
            <a:ahLst/>
            <a:cxnLst/>
            <a:rect l="l" t="t" r="r" b="b"/>
            <a:pathLst>
              <a:path w="235699" h="230913">
                <a:moveTo>
                  <a:pt x="25133" y="45190"/>
                </a:moveTo>
                <a:lnTo>
                  <a:pt x="20966" y="51015"/>
                </a:lnTo>
                <a:lnTo>
                  <a:pt x="15319" y="60516"/>
                </a:lnTo>
                <a:lnTo>
                  <a:pt x="10450" y="70968"/>
                </a:lnTo>
                <a:lnTo>
                  <a:pt x="6421" y="82397"/>
                </a:lnTo>
                <a:lnTo>
                  <a:pt x="3298" y="94834"/>
                </a:lnTo>
                <a:lnTo>
                  <a:pt x="1144" y="108306"/>
                </a:lnTo>
                <a:lnTo>
                  <a:pt x="23" y="122843"/>
                </a:lnTo>
                <a:lnTo>
                  <a:pt x="0" y="138472"/>
                </a:lnTo>
                <a:lnTo>
                  <a:pt x="1884" y="162104"/>
                </a:lnTo>
                <a:lnTo>
                  <a:pt x="5682" y="181696"/>
                </a:lnTo>
                <a:lnTo>
                  <a:pt x="11191" y="197541"/>
                </a:lnTo>
                <a:lnTo>
                  <a:pt x="18204" y="209936"/>
                </a:lnTo>
                <a:lnTo>
                  <a:pt x="26517" y="219175"/>
                </a:lnTo>
                <a:lnTo>
                  <a:pt x="35926" y="225555"/>
                </a:lnTo>
                <a:lnTo>
                  <a:pt x="46227" y="229369"/>
                </a:lnTo>
                <a:lnTo>
                  <a:pt x="57214" y="230913"/>
                </a:lnTo>
                <a:lnTo>
                  <a:pt x="68682" y="230484"/>
                </a:lnTo>
                <a:lnTo>
                  <a:pt x="80429" y="228375"/>
                </a:lnTo>
                <a:lnTo>
                  <a:pt x="92248" y="224882"/>
                </a:lnTo>
                <a:lnTo>
                  <a:pt x="103935" y="220301"/>
                </a:lnTo>
                <a:lnTo>
                  <a:pt x="115286" y="214927"/>
                </a:lnTo>
                <a:lnTo>
                  <a:pt x="126095" y="209055"/>
                </a:lnTo>
                <a:lnTo>
                  <a:pt x="136159" y="202980"/>
                </a:lnTo>
                <a:lnTo>
                  <a:pt x="145273" y="196997"/>
                </a:lnTo>
                <a:lnTo>
                  <a:pt x="153232" y="191403"/>
                </a:lnTo>
                <a:lnTo>
                  <a:pt x="159832" y="186491"/>
                </a:lnTo>
                <a:lnTo>
                  <a:pt x="164868" y="182558"/>
                </a:lnTo>
                <a:lnTo>
                  <a:pt x="168135" y="179899"/>
                </a:lnTo>
                <a:lnTo>
                  <a:pt x="166259" y="174430"/>
                </a:lnTo>
                <a:lnTo>
                  <a:pt x="163765" y="163793"/>
                </a:lnTo>
                <a:lnTo>
                  <a:pt x="162617" y="152814"/>
                </a:lnTo>
                <a:lnTo>
                  <a:pt x="162805" y="141608"/>
                </a:lnTo>
                <a:lnTo>
                  <a:pt x="164317" y="130288"/>
                </a:lnTo>
                <a:lnTo>
                  <a:pt x="167143" y="118968"/>
                </a:lnTo>
                <a:lnTo>
                  <a:pt x="171272" y="107764"/>
                </a:lnTo>
                <a:lnTo>
                  <a:pt x="176691" y="96788"/>
                </a:lnTo>
                <a:lnTo>
                  <a:pt x="183391" y="86154"/>
                </a:lnTo>
                <a:lnTo>
                  <a:pt x="191359" y="75977"/>
                </a:lnTo>
                <a:lnTo>
                  <a:pt x="200585" y="66371"/>
                </a:lnTo>
                <a:lnTo>
                  <a:pt x="211058" y="57450"/>
                </a:lnTo>
                <a:lnTo>
                  <a:pt x="222766" y="49327"/>
                </a:lnTo>
                <a:lnTo>
                  <a:pt x="235699" y="42117"/>
                </a:lnTo>
                <a:lnTo>
                  <a:pt x="235572" y="41837"/>
                </a:lnTo>
                <a:lnTo>
                  <a:pt x="231288" y="35664"/>
                </a:lnTo>
                <a:lnTo>
                  <a:pt x="225523" y="29771"/>
                </a:lnTo>
                <a:lnTo>
                  <a:pt x="218414" y="24223"/>
                </a:lnTo>
                <a:lnTo>
                  <a:pt x="210099" y="19085"/>
                </a:lnTo>
                <a:lnTo>
                  <a:pt x="200715" y="14420"/>
                </a:lnTo>
                <a:lnTo>
                  <a:pt x="190400" y="10294"/>
                </a:lnTo>
                <a:lnTo>
                  <a:pt x="179291" y="6771"/>
                </a:lnTo>
                <a:lnTo>
                  <a:pt x="167525" y="3916"/>
                </a:lnTo>
                <a:lnTo>
                  <a:pt x="155240" y="1793"/>
                </a:lnTo>
                <a:lnTo>
                  <a:pt x="142573" y="466"/>
                </a:lnTo>
                <a:lnTo>
                  <a:pt x="129661" y="0"/>
                </a:lnTo>
                <a:lnTo>
                  <a:pt x="116643" y="459"/>
                </a:lnTo>
                <a:lnTo>
                  <a:pt x="103655" y="1908"/>
                </a:lnTo>
                <a:lnTo>
                  <a:pt x="90835" y="4412"/>
                </a:lnTo>
                <a:lnTo>
                  <a:pt x="78320" y="8035"/>
                </a:lnTo>
                <a:lnTo>
                  <a:pt x="66248" y="12841"/>
                </a:lnTo>
                <a:lnTo>
                  <a:pt x="54755" y="18895"/>
                </a:lnTo>
                <a:lnTo>
                  <a:pt x="43981" y="26262"/>
                </a:lnTo>
                <a:lnTo>
                  <a:pt x="34061" y="35005"/>
                </a:lnTo>
                <a:lnTo>
                  <a:pt x="25133" y="45190"/>
                </a:lnTo>
                <a:close/>
              </a:path>
            </a:pathLst>
          </a:custGeom>
          <a:solidFill>
            <a:srgbClr val="FBFF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7" name="object 637"/>
          <p:cNvSpPr/>
          <p:nvPr/>
        </p:nvSpPr>
        <p:spPr>
          <a:xfrm>
            <a:off x="303638" y="8487600"/>
            <a:ext cx="1058138" cy="711674"/>
          </a:xfrm>
          <a:custGeom>
            <a:avLst/>
            <a:gdLst/>
            <a:ahLst/>
            <a:cxnLst/>
            <a:rect l="l" t="t" r="r" b="b"/>
            <a:pathLst>
              <a:path w="1058138" h="711674">
                <a:moveTo>
                  <a:pt x="632960" y="367850"/>
                </a:moveTo>
                <a:lnTo>
                  <a:pt x="639672" y="376541"/>
                </a:lnTo>
                <a:lnTo>
                  <a:pt x="643788" y="385500"/>
                </a:lnTo>
                <a:lnTo>
                  <a:pt x="648552" y="401259"/>
                </a:lnTo>
                <a:lnTo>
                  <a:pt x="654017" y="417919"/>
                </a:lnTo>
                <a:lnTo>
                  <a:pt x="659166" y="430165"/>
                </a:lnTo>
                <a:lnTo>
                  <a:pt x="664857" y="438932"/>
                </a:lnTo>
                <a:lnTo>
                  <a:pt x="671950" y="445159"/>
                </a:lnTo>
                <a:lnTo>
                  <a:pt x="681304" y="449782"/>
                </a:lnTo>
                <a:lnTo>
                  <a:pt x="693779" y="453739"/>
                </a:lnTo>
                <a:lnTo>
                  <a:pt x="710234" y="457967"/>
                </a:lnTo>
                <a:lnTo>
                  <a:pt x="733795" y="465047"/>
                </a:lnTo>
                <a:lnTo>
                  <a:pt x="755919" y="473999"/>
                </a:lnTo>
                <a:lnTo>
                  <a:pt x="776636" y="484595"/>
                </a:lnTo>
                <a:lnTo>
                  <a:pt x="795974" y="496606"/>
                </a:lnTo>
                <a:lnTo>
                  <a:pt x="813963" y="509802"/>
                </a:lnTo>
                <a:lnTo>
                  <a:pt x="830632" y="523955"/>
                </a:lnTo>
                <a:lnTo>
                  <a:pt x="846009" y="538835"/>
                </a:lnTo>
                <a:lnTo>
                  <a:pt x="860124" y="554214"/>
                </a:lnTo>
                <a:lnTo>
                  <a:pt x="873006" y="569862"/>
                </a:lnTo>
                <a:lnTo>
                  <a:pt x="884683" y="585551"/>
                </a:lnTo>
                <a:lnTo>
                  <a:pt x="895185" y="601051"/>
                </a:lnTo>
                <a:lnTo>
                  <a:pt x="904540" y="616133"/>
                </a:lnTo>
                <a:lnTo>
                  <a:pt x="912779" y="630569"/>
                </a:lnTo>
                <a:lnTo>
                  <a:pt x="919929" y="644129"/>
                </a:lnTo>
                <a:lnTo>
                  <a:pt x="926020" y="656584"/>
                </a:lnTo>
                <a:lnTo>
                  <a:pt x="931081" y="667706"/>
                </a:lnTo>
                <a:lnTo>
                  <a:pt x="935140" y="677265"/>
                </a:lnTo>
                <a:lnTo>
                  <a:pt x="938228" y="685032"/>
                </a:lnTo>
                <a:lnTo>
                  <a:pt x="941603" y="694275"/>
                </a:lnTo>
                <a:lnTo>
                  <a:pt x="941996" y="694450"/>
                </a:lnTo>
                <a:lnTo>
                  <a:pt x="953124" y="699616"/>
                </a:lnTo>
                <a:lnTo>
                  <a:pt x="964466" y="705350"/>
                </a:lnTo>
                <a:lnTo>
                  <a:pt x="976007" y="711674"/>
                </a:lnTo>
                <a:lnTo>
                  <a:pt x="980828" y="699019"/>
                </a:lnTo>
                <a:lnTo>
                  <a:pt x="984480" y="684737"/>
                </a:lnTo>
                <a:lnTo>
                  <a:pt x="987062" y="669015"/>
                </a:lnTo>
                <a:lnTo>
                  <a:pt x="988674" y="652038"/>
                </a:lnTo>
                <a:lnTo>
                  <a:pt x="989416" y="633992"/>
                </a:lnTo>
                <a:lnTo>
                  <a:pt x="989388" y="615062"/>
                </a:lnTo>
                <a:lnTo>
                  <a:pt x="988689" y="595436"/>
                </a:lnTo>
                <a:lnTo>
                  <a:pt x="987419" y="575297"/>
                </a:lnTo>
                <a:lnTo>
                  <a:pt x="985678" y="554833"/>
                </a:lnTo>
                <a:lnTo>
                  <a:pt x="983565" y="534228"/>
                </a:lnTo>
                <a:lnTo>
                  <a:pt x="981180" y="513670"/>
                </a:lnTo>
                <a:lnTo>
                  <a:pt x="978623" y="493342"/>
                </a:lnTo>
                <a:lnTo>
                  <a:pt x="975993" y="473432"/>
                </a:lnTo>
                <a:lnTo>
                  <a:pt x="973391" y="454125"/>
                </a:lnTo>
                <a:lnTo>
                  <a:pt x="970915" y="435606"/>
                </a:lnTo>
                <a:lnTo>
                  <a:pt x="968666" y="418062"/>
                </a:lnTo>
                <a:lnTo>
                  <a:pt x="966743" y="401678"/>
                </a:lnTo>
                <a:lnTo>
                  <a:pt x="965246" y="386640"/>
                </a:lnTo>
                <a:lnTo>
                  <a:pt x="964275" y="373134"/>
                </a:lnTo>
                <a:lnTo>
                  <a:pt x="963929" y="361345"/>
                </a:lnTo>
                <a:lnTo>
                  <a:pt x="964044" y="340269"/>
                </a:lnTo>
                <a:lnTo>
                  <a:pt x="964735" y="324819"/>
                </a:lnTo>
                <a:lnTo>
                  <a:pt x="966532" y="312535"/>
                </a:lnTo>
                <a:lnTo>
                  <a:pt x="969965" y="302886"/>
                </a:lnTo>
                <a:lnTo>
                  <a:pt x="975562" y="295345"/>
                </a:lnTo>
                <a:lnTo>
                  <a:pt x="983852" y="289381"/>
                </a:lnTo>
                <a:lnTo>
                  <a:pt x="995365" y="284466"/>
                </a:lnTo>
                <a:lnTo>
                  <a:pt x="1010630" y="280070"/>
                </a:lnTo>
                <a:lnTo>
                  <a:pt x="1030175" y="275664"/>
                </a:lnTo>
                <a:lnTo>
                  <a:pt x="1054531" y="270718"/>
                </a:lnTo>
                <a:lnTo>
                  <a:pt x="1058138" y="264787"/>
                </a:lnTo>
                <a:lnTo>
                  <a:pt x="1028459" y="233591"/>
                </a:lnTo>
                <a:lnTo>
                  <a:pt x="999106" y="205439"/>
                </a:lnTo>
                <a:lnTo>
                  <a:pt x="970171" y="180174"/>
                </a:lnTo>
                <a:lnTo>
                  <a:pt x="941747" y="157641"/>
                </a:lnTo>
                <a:lnTo>
                  <a:pt x="913926" y="137683"/>
                </a:lnTo>
                <a:lnTo>
                  <a:pt x="886800" y="120144"/>
                </a:lnTo>
                <a:lnTo>
                  <a:pt x="860461" y="104868"/>
                </a:lnTo>
                <a:lnTo>
                  <a:pt x="835002" y="91699"/>
                </a:lnTo>
                <a:lnTo>
                  <a:pt x="810515" y="80481"/>
                </a:lnTo>
                <a:lnTo>
                  <a:pt x="787093" y="71058"/>
                </a:lnTo>
                <a:lnTo>
                  <a:pt x="764827" y="63273"/>
                </a:lnTo>
                <a:lnTo>
                  <a:pt x="743810" y="56970"/>
                </a:lnTo>
                <a:lnTo>
                  <a:pt x="724134" y="51994"/>
                </a:lnTo>
                <a:lnTo>
                  <a:pt x="705892" y="48188"/>
                </a:lnTo>
                <a:lnTo>
                  <a:pt x="689176" y="45395"/>
                </a:lnTo>
                <a:lnTo>
                  <a:pt x="674077" y="43461"/>
                </a:lnTo>
                <a:lnTo>
                  <a:pt x="649104" y="41540"/>
                </a:lnTo>
                <a:lnTo>
                  <a:pt x="631710" y="41178"/>
                </a:lnTo>
                <a:lnTo>
                  <a:pt x="625846" y="40423"/>
                </a:lnTo>
                <a:lnTo>
                  <a:pt x="617170" y="33592"/>
                </a:lnTo>
                <a:lnTo>
                  <a:pt x="614136" y="21032"/>
                </a:lnTo>
                <a:lnTo>
                  <a:pt x="615543" y="4437"/>
                </a:lnTo>
                <a:lnTo>
                  <a:pt x="568077" y="377"/>
                </a:lnTo>
                <a:lnTo>
                  <a:pt x="521338" y="0"/>
                </a:lnTo>
                <a:lnTo>
                  <a:pt x="475498" y="3052"/>
                </a:lnTo>
                <a:lnTo>
                  <a:pt x="430731" y="9286"/>
                </a:lnTo>
                <a:lnTo>
                  <a:pt x="387208" y="18449"/>
                </a:lnTo>
                <a:lnTo>
                  <a:pt x="345103" y="30292"/>
                </a:lnTo>
                <a:lnTo>
                  <a:pt x="304588" y="44564"/>
                </a:lnTo>
                <a:lnTo>
                  <a:pt x="265835" y="61014"/>
                </a:lnTo>
                <a:lnTo>
                  <a:pt x="229018" y="79392"/>
                </a:lnTo>
                <a:lnTo>
                  <a:pt x="194309" y="99447"/>
                </a:lnTo>
                <a:lnTo>
                  <a:pt x="161881" y="120930"/>
                </a:lnTo>
                <a:lnTo>
                  <a:pt x="131906" y="143588"/>
                </a:lnTo>
                <a:lnTo>
                  <a:pt x="104557" y="167173"/>
                </a:lnTo>
                <a:lnTo>
                  <a:pt x="80006" y="191433"/>
                </a:lnTo>
                <a:lnTo>
                  <a:pt x="58427" y="216119"/>
                </a:lnTo>
                <a:lnTo>
                  <a:pt x="39991" y="240978"/>
                </a:lnTo>
                <a:lnTo>
                  <a:pt x="24873" y="265762"/>
                </a:lnTo>
                <a:lnTo>
                  <a:pt x="13243" y="290219"/>
                </a:lnTo>
                <a:lnTo>
                  <a:pt x="5275" y="314099"/>
                </a:lnTo>
                <a:lnTo>
                  <a:pt x="1142" y="337151"/>
                </a:lnTo>
                <a:lnTo>
                  <a:pt x="0" y="354366"/>
                </a:lnTo>
                <a:lnTo>
                  <a:pt x="137" y="371827"/>
                </a:lnTo>
                <a:lnTo>
                  <a:pt x="4619" y="398476"/>
                </a:lnTo>
                <a:lnTo>
                  <a:pt x="13662" y="415480"/>
                </a:lnTo>
                <a:lnTo>
                  <a:pt x="33033" y="426543"/>
                </a:lnTo>
                <a:lnTo>
                  <a:pt x="40410" y="427211"/>
                </a:lnTo>
                <a:lnTo>
                  <a:pt x="47985" y="426717"/>
                </a:lnTo>
                <a:lnTo>
                  <a:pt x="70333" y="420341"/>
                </a:lnTo>
                <a:lnTo>
                  <a:pt x="88817" y="410995"/>
                </a:lnTo>
                <a:lnTo>
                  <a:pt x="100151" y="403611"/>
                </a:lnTo>
                <a:lnTo>
                  <a:pt x="100239" y="426894"/>
                </a:lnTo>
                <a:lnTo>
                  <a:pt x="100549" y="439947"/>
                </a:lnTo>
                <a:lnTo>
                  <a:pt x="101233" y="451277"/>
                </a:lnTo>
                <a:lnTo>
                  <a:pt x="102440" y="460912"/>
                </a:lnTo>
                <a:lnTo>
                  <a:pt x="104317" y="468881"/>
                </a:lnTo>
                <a:lnTo>
                  <a:pt x="107014" y="475212"/>
                </a:lnTo>
                <a:lnTo>
                  <a:pt x="110677" y="479933"/>
                </a:lnTo>
                <a:lnTo>
                  <a:pt x="115456" y="483074"/>
                </a:lnTo>
                <a:lnTo>
                  <a:pt x="121498" y="484662"/>
                </a:lnTo>
                <a:lnTo>
                  <a:pt x="128953" y="484726"/>
                </a:lnTo>
                <a:lnTo>
                  <a:pt x="137967" y="483295"/>
                </a:lnTo>
                <a:lnTo>
                  <a:pt x="148689" y="480397"/>
                </a:lnTo>
                <a:lnTo>
                  <a:pt x="161269" y="476060"/>
                </a:lnTo>
                <a:lnTo>
                  <a:pt x="175852" y="470314"/>
                </a:lnTo>
                <a:lnTo>
                  <a:pt x="192589" y="463186"/>
                </a:lnTo>
                <a:lnTo>
                  <a:pt x="211627" y="454705"/>
                </a:lnTo>
                <a:lnTo>
                  <a:pt x="233115" y="444900"/>
                </a:lnTo>
                <a:lnTo>
                  <a:pt x="257200" y="433798"/>
                </a:lnTo>
                <a:lnTo>
                  <a:pt x="267549" y="450145"/>
                </a:lnTo>
                <a:lnTo>
                  <a:pt x="276929" y="464711"/>
                </a:lnTo>
                <a:lnTo>
                  <a:pt x="285458" y="477438"/>
                </a:lnTo>
                <a:lnTo>
                  <a:pt x="293252" y="488266"/>
                </a:lnTo>
                <a:lnTo>
                  <a:pt x="300430" y="497137"/>
                </a:lnTo>
                <a:lnTo>
                  <a:pt x="307110" y="503991"/>
                </a:lnTo>
                <a:lnTo>
                  <a:pt x="313409" y="508770"/>
                </a:lnTo>
                <a:lnTo>
                  <a:pt x="319445" y="511416"/>
                </a:lnTo>
                <a:lnTo>
                  <a:pt x="325336" y="511868"/>
                </a:lnTo>
                <a:lnTo>
                  <a:pt x="331199" y="510068"/>
                </a:lnTo>
                <a:lnTo>
                  <a:pt x="337154" y="505958"/>
                </a:lnTo>
                <a:lnTo>
                  <a:pt x="343316" y="499478"/>
                </a:lnTo>
                <a:lnTo>
                  <a:pt x="349805" y="490569"/>
                </a:lnTo>
                <a:lnTo>
                  <a:pt x="356737" y="479173"/>
                </a:lnTo>
                <a:lnTo>
                  <a:pt x="364231" y="465231"/>
                </a:lnTo>
                <a:lnTo>
                  <a:pt x="372404" y="448683"/>
                </a:lnTo>
                <a:lnTo>
                  <a:pt x="381375" y="429471"/>
                </a:lnTo>
                <a:lnTo>
                  <a:pt x="391261" y="407536"/>
                </a:lnTo>
                <a:lnTo>
                  <a:pt x="402179" y="382819"/>
                </a:lnTo>
                <a:lnTo>
                  <a:pt x="414248" y="355262"/>
                </a:lnTo>
                <a:lnTo>
                  <a:pt x="415783" y="344420"/>
                </a:lnTo>
                <a:lnTo>
                  <a:pt x="420186" y="335395"/>
                </a:lnTo>
                <a:lnTo>
                  <a:pt x="427153" y="328102"/>
                </a:lnTo>
                <a:lnTo>
                  <a:pt x="436381" y="322452"/>
                </a:lnTo>
                <a:lnTo>
                  <a:pt x="447567" y="318362"/>
                </a:lnTo>
                <a:lnTo>
                  <a:pt x="460406" y="315743"/>
                </a:lnTo>
                <a:lnTo>
                  <a:pt x="474595" y="314512"/>
                </a:lnTo>
                <a:lnTo>
                  <a:pt x="489830" y="314580"/>
                </a:lnTo>
                <a:lnTo>
                  <a:pt x="505809" y="315863"/>
                </a:lnTo>
                <a:lnTo>
                  <a:pt x="522226" y="318275"/>
                </a:lnTo>
                <a:lnTo>
                  <a:pt x="538780" y="321728"/>
                </a:lnTo>
                <a:lnTo>
                  <a:pt x="555166" y="326137"/>
                </a:lnTo>
                <a:lnTo>
                  <a:pt x="571081" y="331416"/>
                </a:lnTo>
                <a:lnTo>
                  <a:pt x="586220" y="337480"/>
                </a:lnTo>
                <a:lnTo>
                  <a:pt x="600282" y="344241"/>
                </a:lnTo>
                <a:lnTo>
                  <a:pt x="612961" y="351613"/>
                </a:lnTo>
                <a:lnTo>
                  <a:pt x="623955" y="359512"/>
                </a:lnTo>
                <a:lnTo>
                  <a:pt x="632960" y="367850"/>
                </a:lnTo>
                <a:close/>
              </a:path>
            </a:pathLst>
          </a:custGeom>
          <a:solidFill>
            <a:srgbClr val="FBFF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8" name="object 638"/>
          <p:cNvSpPr/>
          <p:nvPr/>
        </p:nvSpPr>
        <p:spPr>
          <a:xfrm>
            <a:off x="950879" y="6934205"/>
            <a:ext cx="233184" cy="1160221"/>
          </a:xfrm>
          <a:custGeom>
            <a:avLst/>
            <a:gdLst/>
            <a:ahLst/>
            <a:cxnLst/>
            <a:rect l="l" t="t" r="r" b="b"/>
            <a:pathLst>
              <a:path w="233184" h="1160221">
                <a:moveTo>
                  <a:pt x="21746" y="593009"/>
                </a:moveTo>
                <a:lnTo>
                  <a:pt x="19481" y="565669"/>
                </a:lnTo>
                <a:lnTo>
                  <a:pt x="17896" y="539160"/>
                </a:lnTo>
                <a:lnTo>
                  <a:pt x="16965" y="513472"/>
                </a:lnTo>
                <a:lnTo>
                  <a:pt x="16662" y="488594"/>
                </a:lnTo>
                <a:lnTo>
                  <a:pt x="17065" y="460684"/>
                </a:lnTo>
                <a:lnTo>
                  <a:pt x="18236" y="433834"/>
                </a:lnTo>
                <a:lnTo>
                  <a:pt x="20133" y="408024"/>
                </a:lnTo>
                <a:lnTo>
                  <a:pt x="22718" y="383235"/>
                </a:lnTo>
                <a:lnTo>
                  <a:pt x="25949" y="359450"/>
                </a:lnTo>
                <a:lnTo>
                  <a:pt x="29785" y="336649"/>
                </a:lnTo>
                <a:lnTo>
                  <a:pt x="34187" y="314814"/>
                </a:lnTo>
                <a:lnTo>
                  <a:pt x="39114" y="293926"/>
                </a:lnTo>
                <a:lnTo>
                  <a:pt x="44525" y="273966"/>
                </a:lnTo>
                <a:lnTo>
                  <a:pt x="50380" y="254915"/>
                </a:lnTo>
                <a:lnTo>
                  <a:pt x="63261" y="219469"/>
                </a:lnTo>
                <a:lnTo>
                  <a:pt x="77431" y="187436"/>
                </a:lnTo>
                <a:lnTo>
                  <a:pt x="92568" y="158667"/>
                </a:lnTo>
                <a:lnTo>
                  <a:pt x="108348" y="133013"/>
                </a:lnTo>
                <a:lnTo>
                  <a:pt x="124447" y="110324"/>
                </a:lnTo>
                <a:lnTo>
                  <a:pt x="138623" y="92715"/>
                </a:lnTo>
                <a:lnTo>
                  <a:pt x="152594" y="77187"/>
                </a:lnTo>
                <a:lnTo>
                  <a:pt x="179045" y="51995"/>
                </a:lnTo>
                <a:lnTo>
                  <a:pt x="202045" y="33985"/>
                </a:lnTo>
                <a:lnTo>
                  <a:pt x="219841" y="22397"/>
                </a:lnTo>
                <a:lnTo>
                  <a:pt x="233184" y="15278"/>
                </a:lnTo>
                <a:lnTo>
                  <a:pt x="226568" y="0"/>
                </a:lnTo>
                <a:lnTo>
                  <a:pt x="189086" y="22795"/>
                </a:lnTo>
                <a:lnTo>
                  <a:pt x="152842" y="53326"/>
                </a:lnTo>
                <a:lnTo>
                  <a:pt x="125632" y="82289"/>
                </a:lnTo>
                <a:lnTo>
                  <a:pt x="94449" y="123809"/>
                </a:lnTo>
                <a:lnTo>
                  <a:pt x="70155" y="164889"/>
                </a:lnTo>
                <a:lnTo>
                  <a:pt x="47816" y="213247"/>
                </a:lnTo>
                <a:lnTo>
                  <a:pt x="34553" y="249755"/>
                </a:lnTo>
                <a:lnTo>
                  <a:pt x="22973" y="289835"/>
                </a:lnTo>
                <a:lnTo>
                  <a:pt x="13402" y="333624"/>
                </a:lnTo>
                <a:lnTo>
                  <a:pt x="6166" y="381256"/>
                </a:lnTo>
                <a:lnTo>
                  <a:pt x="1590" y="432868"/>
                </a:lnTo>
                <a:lnTo>
                  <a:pt x="0" y="488594"/>
                </a:lnTo>
                <a:lnTo>
                  <a:pt x="311" y="513878"/>
                </a:lnTo>
                <a:lnTo>
                  <a:pt x="2867" y="566856"/>
                </a:lnTo>
                <a:lnTo>
                  <a:pt x="8173" y="623119"/>
                </a:lnTo>
                <a:lnTo>
                  <a:pt x="16434" y="682761"/>
                </a:lnTo>
                <a:lnTo>
                  <a:pt x="27854" y="745872"/>
                </a:lnTo>
                <a:lnTo>
                  <a:pt x="42640" y="812543"/>
                </a:lnTo>
                <a:lnTo>
                  <a:pt x="60996" y="882866"/>
                </a:lnTo>
                <a:lnTo>
                  <a:pt x="83128" y="956931"/>
                </a:lnTo>
                <a:lnTo>
                  <a:pt x="95674" y="995395"/>
                </a:lnTo>
                <a:lnTo>
                  <a:pt x="109241" y="1034830"/>
                </a:lnTo>
                <a:lnTo>
                  <a:pt x="123854" y="1075245"/>
                </a:lnTo>
                <a:lnTo>
                  <a:pt x="139540" y="1116653"/>
                </a:lnTo>
                <a:lnTo>
                  <a:pt x="156324" y="1159065"/>
                </a:lnTo>
                <a:lnTo>
                  <a:pt x="156794" y="1160221"/>
                </a:lnTo>
                <a:lnTo>
                  <a:pt x="172224" y="1153934"/>
                </a:lnTo>
                <a:lnTo>
                  <a:pt x="171767" y="1152817"/>
                </a:lnTo>
                <a:lnTo>
                  <a:pt x="155071" y="1110630"/>
                </a:lnTo>
                <a:lnTo>
                  <a:pt x="139473" y="1069456"/>
                </a:lnTo>
                <a:lnTo>
                  <a:pt x="124946" y="1029282"/>
                </a:lnTo>
                <a:lnTo>
                  <a:pt x="111466" y="990099"/>
                </a:lnTo>
                <a:lnTo>
                  <a:pt x="99004" y="951895"/>
                </a:lnTo>
                <a:lnTo>
                  <a:pt x="87536" y="914657"/>
                </a:lnTo>
                <a:lnTo>
                  <a:pt x="77036" y="878376"/>
                </a:lnTo>
                <a:lnTo>
                  <a:pt x="67476" y="843040"/>
                </a:lnTo>
                <a:lnTo>
                  <a:pt x="58831" y="808637"/>
                </a:lnTo>
                <a:lnTo>
                  <a:pt x="51076" y="775157"/>
                </a:lnTo>
                <a:lnTo>
                  <a:pt x="44183" y="742587"/>
                </a:lnTo>
                <a:lnTo>
                  <a:pt x="38127" y="710917"/>
                </a:lnTo>
                <a:lnTo>
                  <a:pt x="32881" y="680136"/>
                </a:lnTo>
                <a:lnTo>
                  <a:pt x="28419" y="650231"/>
                </a:lnTo>
                <a:lnTo>
                  <a:pt x="24716" y="621193"/>
                </a:lnTo>
                <a:lnTo>
                  <a:pt x="21746" y="59300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9" name="object 639"/>
          <p:cNvSpPr/>
          <p:nvPr/>
        </p:nvSpPr>
        <p:spPr>
          <a:xfrm>
            <a:off x="1161672" y="6940870"/>
            <a:ext cx="247459" cy="945362"/>
          </a:xfrm>
          <a:custGeom>
            <a:avLst/>
            <a:gdLst/>
            <a:ahLst/>
            <a:cxnLst/>
            <a:rect l="l" t="t" r="r" b="b"/>
            <a:pathLst>
              <a:path w="247459" h="945362">
                <a:moveTo>
                  <a:pt x="953" y="129597"/>
                </a:moveTo>
                <a:lnTo>
                  <a:pt x="565" y="141847"/>
                </a:lnTo>
                <a:lnTo>
                  <a:pt x="279" y="153969"/>
                </a:lnTo>
                <a:lnTo>
                  <a:pt x="93" y="165966"/>
                </a:lnTo>
                <a:lnTo>
                  <a:pt x="0" y="182435"/>
                </a:lnTo>
                <a:lnTo>
                  <a:pt x="235" y="208260"/>
                </a:lnTo>
                <a:lnTo>
                  <a:pt x="927" y="233469"/>
                </a:lnTo>
                <a:lnTo>
                  <a:pt x="2059" y="258067"/>
                </a:lnTo>
                <a:lnTo>
                  <a:pt x="3610" y="282058"/>
                </a:lnTo>
                <a:lnTo>
                  <a:pt x="5562" y="305448"/>
                </a:lnTo>
                <a:lnTo>
                  <a:pt x="7896" y="328242"/>
                </a:lnTo>
                <a:lnTo>
                  <a:pt x="10593" y="350444"/>
                </a:lnTo>
                <a:lnTo>
                  <a:pt x="13634" y="372060"/>
                </a:lnTo>
                <a:lnTo>
                  <a:pt x="20672" y="413551"/>
                </a:lnTo>
                <a:lnTo>
                  <a:pt x="28858" y="452755"/>
                </a:lnTo>
                <a:lnTo>
                  <a:pt x="38041" y="489712"/>
                </a:lnTo>
                <a:lnTo>
                  <a:pt x="48068" y="524460"/>
                </a:lnTo>
                <a:lnTo>
                  <a:pt x="58790" y="557039"/>
                </a:lnTo>
                <a:lnTo>
                  <a:pt x="70053" y="587489"/>
                </a:lnTo>
                <a:lnTo>
                  <a:pt x="83275" y="619475"/>
                </a:lnTo>
                <a:lnTo>
                  <a:pt x="96779" y="648840"/>
                </a:lnTo>
                <a:lnTo>
                  <a:pt x="110337" y="675638"/>
                </a:lnTo>
                <a:lnTo>
                  <a:pt x="123724" y="699924"/>
                </a:lnTo>
                <a:lnTo>
                  <a:pt x="136714" y="721751"/>
                </a:lnTo>
                <a:lnTo>
                  <a:pt x="149080" y="741175"/>
                </a:lnTo>
                <a:lnTo>
                  <a:pt x="165966" y="765924"/>
                </a:lnTo>
                <a:lnTo>
                  <a:pt x="178663" y="783513"/>
                </a:lnTo>
                <a:lnTo>
                  <a:pt x="189115" y="798865"/>
                </a:lnTo>
                <a:lnTo>
                  <a:pt x="198077" y="814216"/>
                </a:lnTo>
                <a:lnTo>
                  <a:pt x="205663" y="829415"/>
                </a:lnTo>
                <a:lnTo>
                  <a:pt x="211987" y="844309"/>
                </a:lnTo>
                <a:lnTo>
                  <a:pt x="217161" y="858745"/>
                </a:lnTo>
                <a:lnTo>
                  <a:pt x="221300" y="872571"/>
                </a:lnTo>
                <a:lnTo>
                  <a:pt x="224516" y="885634"/>
                </a:lnTo>
                <a:lnTo>
                  <a:pt x="226923" y="897781"/>
                </a:lnTo>
                <a:lnTo>
                  <a:pt x="228635" y="908860"/>
                </a:lnTo>
                <a:lnTo>
                  <a:pt x="229765" y="918718"/>
                </a:lnTo>
                <a:lnTo>
                  <a:pt x="230426" y="927202"/>
                </a:lnTo>
                <a:lnTo>
                  <a:pt x="230732" y="934160"/>
                </a:lnTo>
                <a:lnTo>
                  <a:pt x="230695" y="944333"/>
                </a:lnTo>
                <a:lnTo>
                  <a:pt x="247319" y="945362"/>
                </a:lnTo>
                <a:lnTo>
                  <a:pt x="247459" y="943000"/>
                </a:lnTo>
                <a:lnTo>
                  <a:pt x="247385" y="933587"/>
                </a:lnTo>
                <a:lnTo>
                  <a:pt x="247075" y="926555"/>
                </a:lnTo>
                <a:lnTo>
                  <a:pt x="246441" y="918121"/>
                </a:lnTo>
                <a:lnTo>
                  <a:pt x="245380" y="908414"/>
                </a:lnTo>
                <a:lnTo>
                  <a:pt x="243792" y="897561"/>
                </a:lnTo>
                <a:lnTo>
                  <a:pt x="241576" y="885693"/>
                </a:lnTo>
                <a:lnTo>
                  <a:pt x="238631" y="872938"/>
                </a:lnTo>
                <a:lnTo>
                  <a:pt x="234854" y="859424"/>
                </a:lnTo>
                <a:lnTo>
                  <a:pt x="230146" y="845280"/>
                </a:lnTo>
                <a:lnTo>
                  <a:pt x="224405" y="830635"/>
                </a:lnTo>
                <a:lnTo>
                  <a:pt x="217529" y="815617"/>
                </a:lnTo>
                <a:lnTo>
                  <a:pt x="209418" y="800356"/>
                </a:lnTo>
                <a:lnTo>
                  <a:pt x="199970" y="784979"/>
                </a:lnTo>
                <a:lnTo>
                  <a:pt x="192100" y="773658"/>
                </a:lnTo>
                <a:lnTo>
                  <a:pt x="187541" y="767418"/>
                </a:lnTo>
                <a:lnTo>
                  <a:pt x="182640" y="760623"/>
                </a:lnTo>
                <a:lnTo>
                  <a:pt x="166178" y="736834"/>
                </a:lnTo>
                <a:lnTo>
                  <a:pt x="147671" y="707756"/>
                </a:lnTo>
                <a:lnTo>
                  <a:pt x="134576" y="685318"/>
                </a:lnTo>
                <a:lnTo>
                  <a:pt x="121142" y="660359"/>
                </a:lnTo>
                <a:lnTo>
                  <a:pt x="107595" y="632810"/>
                </a:lnTo>
                <a:lnTo>
                  <a:pt x="94164" y="602603"/>
                </a:lnTo>
                <a:lnTo>
                  <a:pt x="79989" y="566747"/>
                </a:lnTo>
                <a:lnTo>
                  <a:pt x="69176" y="535807"/>
                </a:lnTo>
                <a:lnTo>
                  <a:pt x="58962" y="502736"/>
                </a:lnTo>
                <a:lnTo>
                  <a:pt x="49497" y="467490"/>
                </a:lnTo>
                <a:lnTo>
                  <a:pt x="40932" y="430027"/>
                </a:lnTo>
                <a:lnTo>
                  <a:pt x="33418" y="390304"/>
                </a:lnTo>
                <a:lnTo>
                  <a:pt x="27107" y="348278"/>
                </a:lnTo>
                <a:lnTo>
                  <a:pt x="22148" y="303907"/>
                </a:lnTo>
                <a:lnTo>
                  <a:pt x="18694" y="257147"/>
                </a:lnTo>
                <a:lnTo>
                  <a:pt x="16894" y="207956"/>
                </a:lnTo>
                <a:lnTo>
                  <a:pt x="16662" y="182435"/>
                </a:lnTo>
                <a:lnTo>
                  <a:pt x="16711" y="170628"/>
                </a:lnTo>
                <a:lnTo>
                  <a:pt x="17459" y="134430"/>
                </a:lnTo>
                <a:lnTo>
                  <a:pt x="19147" y="97052"/>
                </a:lnTo>
                <a:lnTo>
                  <a:pt x="20818" y="71472"/>
                </a:lnTo>
                <a:lnTo>
                  <a:pt x="22941" y="45357"/>
                </a:lnTo>
                <a:lnTo>
                  <a:pt x="25532" y="18703"/>
                </a:lnTo>
                <a:lnTo>
                  <a:pt x="27381" y="1892"/>
                </a:lnTo>
                <a:lnTo>
                  <a:pt x="10845" y="0"/>
                </a:lnTo>
                <a:lnTo>
                  <a:pt x="9338" y="13547"/>
                </a:lnTo>
                <a:lnTo>
                  <a:pt x="7951" y="26963"/>
                </a:lnTo>
                <a:lnTo>
                  <a:pt x="6682" y="40248"/>
                </a:lnTo>
                <a:lnTo>
                  <a:pt x="5529" y="53401"/>
                </a:lnTo>
                <a:lnTo>
                  <a:pt x="4490" y="66424"/>
                </a:lnTo>
                <a:lnTo>
                  <a:pt x="3564" y="79316"/>
                </a:lnTo>
                <a:lnTo>
                  <a:pt x="2749" y="92080"/>
                </a:lnTo>
                <a:lnTo>
                  <a:pt x="2044" y="104714"/>
                </a:lnTo>
                <a:lnTo>
                  <a:pt x="1446" y="117219"/>
                </a:lnTo>
                <a:lnTo>
                  <a:pt x="953" y="129597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0" name="object 640"/>
          <p:cNvSpPr/>
          <p:nvPr/>
        </p:nvSpPr>
        <p:spPr>
          <a:xfrm>
            <a:off x="1064063" y="6936864"/>
            <a:ext cx="176383" cy="1064437"/>
          </a:xfrm>
          <a:custGeom>
            <a:avLst/>
            <a:gdLst/>
            <a:ahLst/>
            <a:cxnLst/>
            <a:rect l="l" t="t" r="r" b="b"/>
            <a:pathLst>
              <a:path w="176383" h="1064437">
                <a:moveTo>
                  <a:pt x="161290" y="1050140"/>
                </a:moveTo>
                <a:lnTo>
                  <a:pt x="164090" y="1039860"/>
                </a:lnTo>
                <a:lnTo>
                  <a:pt x="167099" y="1027202"/>
                </a:lnTo>
                <a:lnTo>
                  <a:pt x="170061" y="1012392"/>
                </a:lnTo>
                <a:lnTo>
                  <a:pt x="172721" y="995657"/>
                </a:lnTo>
                <a:lnTo>
                  <a:pt x="174821" y="977223"/>
                </a:lnTo>
                <a:lnTo>
                  <a:pt x="176106" y="957318"/>
                </a:lnTo>
                <a:lnTo>
                  <a:pt x="176383" y="943127"/>
                </a:lnTo>
                <a:lnTo>
                  <a:pt x="176213" y="931948"/>
                </a:lnTo>
                <a:lnTo>
                  <a:pt x="175669" y="920500"/>
                </a:lnTo>
                <a:lnTo>
                  <a:pt x="174713" y="908818"/>
                </a:lnTo>
                <a:lnTo>
                  <a:pt x="173311" y="896935"/>
                </a:lnTo>
                <a:lnTo>
                  <a:pt x="171425" y="884885"/>
                </a:lnTo>
                <a:lnTo>
                  <a:pt x="169019" y="872703"/>
                </a:lnTo>
                <a:lnTo>
                  <a:pt x="166056" y="860421"/>
                </a:lnTo>
                <a:lnTo>
                  <a:pt x="162500" y="848075"/>
                </a:lnTo>
                <a:lnTo>
                  <a:pt x="158314" y="835697"/>
                </a:lnTo>
                <a:lnTo>
                  <a:pt x="153462" y="823323"/>
                </a:lnTo>
                <a:lnTo>
                  <a:pt x="147908" y="810985"/>
                </a:lnTo>
                <a:lnTo>
                  <a:pt x="141614" y="798717"/>
                </a:lnTo>
                <a:lnTo>
                  <a:pt x="134545" y="786555"/>
                </a:lnTo>
                <a:lnTo>
                  <a:pt x="126664" y="774530"/>
                </a:lnTo>
                <a:lnTo>
                  <a:pt x="117935" y="762678"/>
                </a:lnTo>
                <a:lnTo>
                  <a:pt x="112400" y="755815"/>
                </a:lnTo>
                <a:lnTo>
                  <a:pt x="106586" y="748410"/>
                </a:lnTo>
                <a:lnTo>
                  <a:pt x="89764" y="721563"/>
                </a:lnTo>
                <a:lnTo>
                  <a:pt x="74086" y="688445"/>
                </a:lnTo>
                <a:lnTo>
                  <a:pt x="64406" y="663311"/>
                </a:lnTo>
                <a:lnTo>
                  <a:pt x="55437" y="636035"/>
                </a:lnTo>
                <a:lnTo>
                  <a:pt x="47262" y="606872"/>
                </a:lnTo>
                <a:lnTo>
                  <a:pt x="41113" y="581373"/>
                </a:lnTo>
                <a:lnTo>
                  <a:pt x="33851" y="545780"/>
                </a:lnTo>
                <a:lnTo>
                  <a:pt x="29658" y="521235"/>
                </a:lnTo>
                <a:lnTo>
                  <a:pt x="26010" y="496152"/>
                </a:lnTo>
                <a:lnTo>
                  <a:pt x="22927" y="470631"/>
                </a:lnTo>
                <a:lnTo>
                  <a:pt x="20431" y="444771"/>
                </a:lnTo>
                <a:lnTo>
                  <a:pt x="18545" y="418671"/>
                </a:lnTo>
                <a:lnTo>
                  <a:pt x="17288" y="392432"/>
                </a:lnTo>
                <a:lnTo>
                  <a:pt x="16684" y="366151"/>
                </a:lnTo>
                <a:lnTo>
                  <a:pt x="16719" y="342284"/>
                </a:lnTo>
                <a:lnTo>
                  <a:pt x="17441" y="315680"/>
                </a:lnTo>
                <a:lnTo>
                  <a:pt x="18905" y="289336"/>
                </a:lnTo>
                <a:lnTo>
                  <a:pt x="21131" y="263356"/>
                </a:lnTo>
                <a:lnTo>
                  <a:pt x="24139" y="237848"/>
                </a:lnTo>
                <a:lnTo>
                  <a:pt x="27950" y="212918"/>
                </a:lnTo>
                <a:lnTo>
                  <a:pt x="32583" y="188671"/>
                </a:lnTo>
                <a:lnTo>
                  <a:pt x="41121" y="153816"/>
                </a:lnTo>
                <a:lnTo>
                  <a:pt x="50156" y="125140"/>
                </a:lnTo>
                <a:lnTo>
                  <a:pt x="60273" y="99350"/>
                </a:lnTo>
                <a:lnTo>
                  <a:pt x="71815" y="75491"/>
                </a:lnTo>
                <a:lnTo>
                  <a:pt x="84800" y="53756"/>
                </a:lnTo>
                <a:lnTo>
                  <a:pt x="107025" y="25565"/>
                </a:lnTo>
                <a:lnTo>
                  <a:pt x="122040" y="11366"/>
                </a:lnTo>
                <a:lnTo>
                  <a:pt x="123373" y="9944"/>
                </a:lnTo>
                <a:lnTo>
                  <a:pt x="116693" y="4991"/>
                </a:lnTo>
                <a:lnTo>
                  <a:pt x="110038" y="0"/>
                </a:lnTo>
                <a:lnTo>
                  <a:pt x="102584" y="6448"/>
                </a:lnTo>
                <a:lnTo>
                  <a:pt x="78760" y="33439"/>
                </a:lnTo>
                <a:lnTo>
                  <a:pt x="58478" y="65135"/>
                </a:lnTo>
                <a:lnTo>
                  <a:pt x="46825" y="88578"/>
                </a:lnTo>
                <a:lnTo>
                  <a:pt x="36598" y="113659"/>
                </a:lnTo>
                <a:lnTo>
                  <a:pt x="27736" y="140195"/>
                </a:lnTo>
                <a:lnTo>
                  <a:pt x="19411" y="171293"/>
                </a:lnTo>
                <a:lnTo>
                  <a:pt x="11998" y="207444"/>
                </a:lnTo>
                <a:lnTo>
                  <a:pt x="6430" y="244985"/>
                </a:lnTo>
                <a:lnTo>
                  <a:pt x="3704" y="270628"/>
                </a:lnTo>
                <a:lnTo>
                  <a:pt x="1739" y="296656"/>
                </a:lnTo>
                <a:lnTo>
                  <a:pt x="513" y="322974"/>
                </a:lnTo>
                <a:lnTo>
                  <a:pt x="0" y="349490"/>
                </a:lnTo>
                <a:lnTo>
                  <a:pt x="63" y="368780"/>
                </a:lnTo>
                <a:lnTo>
                  <a:pt x="721" y="395052"/>
                </a:lnTo>
                <a:lnTo>
                  <a:pt x="2017" y="421265"/>
                </a:lnTo>
                <a:lnTo>
                  <a:pt x="3933" y="447328"/>
                </a:lnTo>
                <a:lnTo>
                  <a:pt x="6446" y="473152"/>
                </a:lnTo>
                <a:lnTo>
                  <a:pt x="9539" y="498646"/>
                </a:lnTo>
                <a:lnTo>
                  <a:pt x="13190" y="523719"/>
                </a:lnTo>
                <a:lnTo>
                  <a:pt x="19670" y="560343"/>
                </a:lnTo>
                <a:lnTo>
                  <a:pt x="27295" y="595511"/>
                </a:lnTo>
                <a:lnTo>
                  <a:pt x="35219" y="626113"/>
                </a:lnTo>
                <a:lnTo>
                  <a:pt x="43617" y="653910"/>
                </a:lnTo>
                <a:lnTo>
                  <a:pt x="52762" y="679941"/>
                </a:lnTo>
                <a:lnTo>
                  <a:pt x="62635" y="704013"/>
                </a:lnTo>
                <a:lnTo>
                  <a:pt x="78761" y="736018"/>
                </a:lnTo>
                <a:lnTo>
                  <a:pt x="96404" y="762514"/>
                </a:lnTo>
                <a:lnTo>
                  <a:pt x="99599" y="766483"/>
                </a:lnTo>
                <a:lnTo>
                  <a:pt x="108761" y="778151"/>
                </a:lnTo>
                <a:lnTo>
                  <a:pt x="117012" y="790024"/>
                </a:lnTo>
                <a:lnTo>
                  <a:pt x="124392" y="802064"/>
                </a:lnTo>
                <a:lnTo>
                  <a:pt x="130942" y="814236"/>
                </a:lnTo>
                <a:lnTo>
                  <a:pt x="136702" y="826504"/>
                </a:lnTo>
                <a:lnTo>
                  <a:pt x="141712" y="838832"/>
                </a:lnTo>
                <a:lnTo>
                  <a:pt x="146013" y="851184"/>
                </a:lnTo>
                <a:lnTo>
                  <a:pt x="149644" y="863524"/>
                </a:lnTo>
                <a:lnTo>
                  <a:pt x="152647" y="875816"/>
                </a:lnTo>
                <a:lnTo>
                  <a:pt x="155062" y="888024"/>
                </a:lnTo>
                <a:lnTo>
                  <a:pt x="156928" y="900113"/>
                </a:lnTo>
                <a:lnTo>
                  <a:pt x="158287" y="912046"/>
                </a:lnTo>
                <a:lnTo>
                  <a:pt x="159178" y="923788"/>
                </a:lnTo>
                <a:lnTo>
                  <a:pt x="159641" y="935302"/>
                </a:lnTo>
                <a:lnTo>
                  <a:pt x="159733" y="943127"/>
                </a:lnTo>
                <a:lnTo>
                  <a:pt x="159422" y="957905"/>
                </a:lnTo>
                <a:lnTo>
                  <a:pt x="158554" y="972049"/>
                </a:lnTo>
                <a:lnTo>
                  <a:pt x="157231" y="985464"/>
                </a:lnTo>
                <a:lnTo>
                  <a:pt x="155553" y="998053"/>
                </a:lnTo>
                <a:lnTo>
                  <a:pt x="153619" y="1009723"/>
                </a:lnTo>
                <a:lnTo>
                  <a:pt x="151530" y="1020376"/>
                </a:lnTo>
                <a:lnTo>
                  <a:pt x="148024" y="1036104"/>
                </a:lnTo>
                <a:lnTo>
                  <a:pt x="143947" y="1050036"/>
                </a:lnTo>
                <a:lnTo>
                  <a:pt x="141115" y="1058595"/>
                </a:lnTo>
                <a:lnTo>
                  <a:pt x="156711" y="1064437"/>
                </a:lnTo>
                <a:lnTo>
                  <a:pt x="157344" y="1062655"/>
                </a:lnTo>
                <a:lnTo>
                  <a:pt x="158956" y="1057813"/>
                </a:lnTo>
                <a:lnTo>
                  <a:pt x="161290" y="105014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1" name="object 641"/>
          <p:cNvSpPr/>
          <p:nvPr/>
        </p:nvSpPr>
        <p:spPr>
          <a:xfrm>
            <a:off x="1166647" y="6935467"/>
            <a:ext cx="20789" cy="11341"/>
          </a:xfrm>
          <a:custGeom>
            <a:avLst/>
            <a:gdLst/>
            <a:ahLst/>
            <a:cxnLst/>
            <a:rect l="l" t="t" r="r" b="b"/>
            <a:pathLst>
              <a:path w="20789" h="11341">
                <a:moveTo>
                  <a:pt x="7480" y="1358"/>
                </a:moveTo>
                <a:lnTo>
                  <a:pt x="13980" y="6234"/>
                </a:lnTo>
                <a:lnTo>
                  <a:pt x="8762" y="0"/>
                </a:lnTo>
                <a:lnTo>
                  <a:pt x="0" y="7845"/>
                </a:lnTo>
                <a:lnTo>
                  <a:pt x="7454" y="1397"/>
                </a:lnTo>
                <a:lnTo>
                  <a:pt x="14109" y="6388"/>
                </a:lnTo>
                <a:lnTo>
                  <a:pt x="20789" y="11341"/>
                </a:lnTo>
                <a:lnTo>
                  <a:pt x="13980" y="6234"/>
                </a:lnTo>
                <a:lnTo>
                  <a:pt x="7480" y="1358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2" name="object 642"/>
          <p:cNvSpPr/>
          <p:nvPr/>
        </p:nvSpPr>
        <p:spPr>
          <a:xfrm>
            <a:off x="1211512" y="8004046"/>
            <a:ext cx="2501" cy="3136"/>
          </a:xfrm>
          <a:custGeom>
            <a:avLst/>
            <a:gdLst/>
            <a:ahLst/>
            <a:cxnLst/>
            <a:rect l="l" t="t" r="r" b="b"/>
            <a:pathLst>
              <a:path w="2501" h="3136">
                <a:moveTo>
                  <a:pt x="2171" y="0"/>
                </a:moveTo>
                <a:lnTo>
                  <a:pt x="0" y="3136"/>
                </a:lnTo>
                <a:lnTo>
                  <a:pt x="2501" y="2590"/>
                </a:lnTo>
                <a:lnTo>
                  <a:pt x="2171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3" name="object 643"/>
          <p:cNvSpPr/>
          <p:nvPr/>
        </p:nvSpPr>
        <p:spPr>
          <a:xfrm>
            <a:off x="1027756" y="7990114"/>
            <a:ext cx="186321" cy="368744"/>
          </a:xfrm>
          <a:custGeom>
            <a:avLst/>
            <a:gdLst/>
            <a:ahLst/>
            <a:cxnLst/>
            <a:rect l="l" t="t" r="r" b="b"/>
            <a:pathLst>
              <a:path w="186321" h="368744">
                <a:moveTo>
                  <a:pt x="16484" y="368744"/>
                </a:moveTo>
                <a:lnTo>
                  <a:pt x="19321" y="349534"/>
                </a:lnTo>
                <a:lnTo>
                  <a:pt x="22324" y="331032"/>
                </a:lnTo>
                <a:lnTo>
                  <a:pt x="25483" y="313225"/>
                </a:lnTo>
                <a:lnTo>
                  <a:pt x="28791" y="296100"/>
                </a:lnTo>
                <a:lnTo>
                  <a:pt x="32237" y="279644"/>
                </a:lnTo>
                <a:lnTo>
                  <a:pt x="35813" y="263843"/>
                </a:lnTo>
                <a:lnTo>
                  <a:pt x="39510" y="248685"/>
                </a:lnTo>
                <a:lnTo>
                  <a:pt x="43317" y="234157"/>
                </a:lnTo>
                <a:lnTo>
                  <a:pt x="47228" y="220245"/>
                </a:lnTo>
                <a:lnTo>
                  <a:pt x="51231" y="206936"/>
                </a:lnTo>
                <a:lnTo>
                  <a:pt x="55319" y="194218"/>
                </a:lnTo>
                <a:lnTo>
                  <a:pt x="59482" y="182077"/>
                </a:lnTo>
                <a:lnTo>
                  <a:pt x="63711" y="170501"/>
                </a:lnTo>
                <a:lnTo>
                  <a:pt x="67997" y="159475"/>
                </a:lnTo>
                <a:lnTo>
                  <a:pt x="76703" y="139026"/>
                </a:lnTo>
                <a:lnTo>
                  <a:pt x="85528" y="120624"/>
                </a:lnTo>
                <a:lnTo>
                  <a:pt x="94399" y="104165"/>
                </a:lnTo>
                <a:lnTo>
                  <a:pt x="103552" y="89057"/>
                </a:lnTo>
                <a:lnTo>
                  <a:pt x="112599" y="75793"/>
                </a:lnTo>
                <a:lnTo>
                  <a:pt x="121463" y="64252"/>
                </a:lnTo>
                <a:lnTo>
                  <a:pt x="130068" y="54313"/>
                </a:lnTo>
                <a:lnTo>
                  <a:pt x="138336" y="45855"/>
                </a:lnTo>
                <a:lnTo>
                  <a:pt x="153560" y="32896"/>
                </a:lnTo>
                <a:lnTo>
                  <a:pt x="167767" y="23228"/>
                </a:lnTo>
                <a:lnTo>
                  <a:pt x="179565" y="18402"/>
                </a:lnTo>
                <a:lnTo>
                  <a:pt x="183756" y="17068"/>
                </a:lnTo>
                <a:lnTo>
                  <a:pt x="185928" y="13931"/>
                </a:lnTo>
                <a:lnTo>
                  <a:pt x="186258" y="16522"/>
                </a:lnTo>
                <a:lnTo>
                  <a:pt x="183756" y="17068"/>
                </a:lnTo>
                <a:lnTo>
                  <a:pt x="186321" y="16509"/>
                </a:lnTo>
                <a:lnTo>
                  <a:pt x="185959" y="14136"/>
                </a:lnTo>
                <a:lnTo>
                  <a:pt x="184188" y="0"/>
                </a:lnTo>
                <a:lnTo>
                  <a:pt x="179011" y="1120"/>
                </a:lnTo>
                <a:lnTo>
                  <a:pt x="166732" y="5664"/>
                </a:lnTo>
                <a:lnTo>
                  <a:pt x="149923" y="15100"/>
                </a:lnTo>
                <a:lnTo>
                  <a:pt x="135070" y="26353"/>
                </a:lnTo>
                <a:lnTo>
                  <a:pt x="118734" y="42040"/>
                </a:lnTo>
                <a:lnTo>
                  <a:pt x="110170" y="51766"/>
                </a:lnTo>
                <a:lnTo>
                  <a:pt x="101425" y="62866"/>
                </a:lnTo>
                <a:lnTo>
                  <a:pt x="92564" y="75426"/>
                </a:lnTo>
                <a:lnTo>
                  <a:pt x="83651" y="89535"/>
                </a:lnTo>
                <a:lnTo>
                  <a:pt x="75298" y="104251"/>
                </a:lnTo>
                <a:lnTo>
                  <a:pt x="66083" y="122371"/>
                </a:lnTo>
                <a:lnTo>
                  <a:pt x="57001" y="142462"/>
                </a:lnTo>
                <a:lnTo>
                  <a:pt x="48120" y="164626"/>
                </a:lnTo>
                <a:lnTo>
                  <a:pt x="43775" y="176519"/>
                </a:lnTo>
                <a:lnTo>
                  <a:pt x="39507" y="188969"/>
                </a:lnTo>
                <a:lnTo>
                  <a:pt x="35323" y="201990"/>
                </a:lnTo>
                <a:lnTo>
                  <a:pt x="31232" y="215594"/>
                </a:lnTo>
                <a:lnTo>
                  <a:pt x="27242" y="229795"/>
                </a:lnTo>
                <a:lnTo>
                  <a:pt x="23362" y="244605"/>
                </a:lnTo>
                <a:lnTo>
                  <a:pt x="19601" y="260037"/>
                </a:lnTo>
                <a:lnTo>
                  <a:pt x="15966" y="276105"/>
                </a:lnTo>
                <a:lnTo>
                  <a:pt x="12468" y="292822"/>
                </a:lnTo>
                <a:lnTo>
                  <a:pt x="9113" y="310200"/>
                </a:lnTo>
                <a:lnTo>
                  <a:pt x="5911" y="328252"/>
                </a:lnTo>
                <a:lnTo>
                  <a:pt x="2870" y="346992"/>
                </a:lnTo>
                <a:lnTo>
                  <a:pt x="0" y="366433"/>
                </a:lnTo>
                <a:lnTo>
                  <a:pt x="16484" y="368744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4" name="object 644"/>
          <p:cNvSpPr/>
          <p:nvPr/>
        </p:nvSpPr>
        <p:spPr>
          <a:xfrm>
            <a:off x="1394711" y="7820092"/>
            <a:ext cx="242125" cy="71437"/>
          </a:xfrm>
          <a:custGeom>
            <a:avLst/>
            <a:gdLst/>
            <a:ahLst/>
            <a:cxnLst/>
            <a:rect l="l" t="t" r="r" b="b"/>
            <a:pathLst>
              <a:path w="242125" h="71437">
                <a:moveTo>
                  <a:pt x="11937" y="71437"/>
                </a:moveTo>
                <a:lnTo>
                  <a:pt x="24164" y="59719"/>
                </a:lnTo>
                <a:lnTo>
                  <a:pt x="36284" y="49657"/>
                </a:lnTo>
                <a:lnTo>
                  <a:pt x="48275" y="41150"/>
                </a:lnTo>
                <a:lnTo>
                  <a:pt x="60114" y="34097"/>
                </a:lnTo>
                <a:lnTo>
                  <a:pt x="71778" y="28396"/>
                </a:lnTo>
                <a:lnTo>
                  <a:pt x="83245" y="23948"/>
                </a:lnTo>
                <a:lnTo>
                  <a:pt x="94493" y="20650"/>
                </a:lnTo>
                <a:lnTo>
                  <a:pt x="105497" y="18402"/>
                </a:lnTo>
                <a:lnTo>
                  <a:pt x="116236" y="17103"/>
                </a:lnTo>
                <a:lnTo>
                  <a:pt x="126687" y="16651"/>
                </a:lnTo>
                <a:lnTo>
                  <a:pt x="127165" y="16649"/>
                </a:lnTo>
                <a:lnTo>
                  <a:pt x="141569" y="17397"/>
                </a:lnTo>
                <a:lnTo>
                  <a:pt x="155273" y="19480"/>
                </a:lnTo>
                <a:lnTo>
                  <a:pt x="168174" y="22638"/>
                </a:lnTo>
                <a:lnTo>
                  <a:pt x="180171" y="26610"/>
                </a:lnTo>
                <a:lnTo>
                  <a:pt x="191163" y="31137"/>
                </a:lnTo>
                <a:lnTo>
                  <a:pt x="201049" y="35959"/>
                </a:lnTo>
                <a:lnTo>
                  <a:pt x="214068" y="43467"/>
                </a:lnTo>
                <a:lnTo>
                  <a:pt x="223325" y="49734"/>
                </a:lnTo>
                <a:lnTo>
                  <a:pt x="229222" y="54228"/>
                </a:lnTo>
                <a:lnTo>
                  <a:pt x="231038" y="55752"/>
                </a:lnTo>
                <a:lnTo>
                  <a:pt x="242125" y="43332"/>
                </a:lnTo>
                <a:lnTo>
                  <a:pt x="227692" y="32469"/>
                </a:lnTo>
                <a:lnTo>
                  <a:pt x="211209" y="22501"/>
                </a:lnTo>
                <a:lnTo>
                  <a:pt x="199871" y="16806"/>
                </a:lnTo>
                <a:lnTo>
                  <a:pt x="189209" y="12237"/>
                </a:lnTo>
                <a:lnTo>
                  <a:pt x="177571" y="8088"/>
                </a:lnTo>
                <a:lnTo>
                  <a:pt x="165026" y="4577"/>
                </a:lnTo>
                <a:lnTo>
                  <a:pt x="151646" y="1924"/>
                </a:lnTo>
                <a:lnTo>
                  <a:pt x="137500" y="347"/>
                </a:lnTo>
                <a:lnTo>
                  <a:pt x="127165" y="0"/>
                </a:lnTo>
                <a:lnTo>
                  <a:pt x="116533" y="355"/>
                </a:lnTo>
                <a:lnTo>
                  <a:pt x="105632" y="1515"/>
                </a:lnTo>
                <a:lnTo>
                  <a:pt x="94494" y="3543"/>
                </a:lnTo>
                <a:lnTo>
                  <a:pt x="83153" y="6507"/>
                </a:lnTo>
                <a:lnTo>
                  <a:pt x="71641" y="10471"/>
                </a:lnTo>
                <a:lnTo>
                  <a:pt x="59992" y="15502"/>
                </a:lnTo>
                <a:lnTo>
                  <a:pt x="48239" y="21665"/>
                </a:lnTo>
                <a:lnTo>
                  <a:pt x="36414" y="29026"/>
                </a:lnTo>
                <a:lnTo>
                  <a:pt x="24551" y="37650"/>
                </a:lnTo>
                <a:lnTo>
                  <a:pt x="12683" y="47603"/>
                </a:lnTo>
                <a:lnTo>
                  <a:pt x="843" y="58951"/>
                </a:lnTo>
                <a:lnTo>
                  <a:pt x="0" y="59816"/>
                </a:lnTo>
                <a:lnTo>
                  <a:pt x="11937" y="71437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5" name="object 645"/>
          <p:cNvSpPr/>
          <p:nvPr/>
        </p:nvSpPr>
        <p:spPr>
          <a:xfrm>
            <a:off x="1625116" y="7019362"/>
            <a:ext cx="199529" cy="855853"/>
          </a:xfrm>
          <a:custGeom>
            <a:avLst/>
            <a:gdLst/>
            <a:ahLst/>
            <a:cxnLst/>
            <a:rect l="l" t="t" r="r" b="b"/>
            <a:pathLst>
              <a:path w="199529" h="855852">
                <a:moveTo>
                  <a:pt x="1695" y="842797"/>
                </a:moveTo>
                <a:lnTo>
                  <a:pt x="0" y="844689"/>
                </a:lnTo>
                <a:lnTo>
                  <a:pt x="12357" y="855853"/>
                </a:lnTo>
                <a:lnTo>
                  <a:pt x="21355" y="845525"/>
                </a:lnTo>
                <a:lnTo>
                  <a:pt x="37702" y="824503"/>
                </a:lnTo>
                <a:lnTo>
                  <a:pt x="51929" y="802990"/>
                </a:lnTo>
                <a:lnTo>
                  <a:pt x="64128" y="780983"/>
                </a:lnTo>
                <a:lnTo>
                  <a:pt x="74395" y="758478"/>
                </a:lnTo>
                <a:lnTo>
                  <a:pt x="81737" y="738759"/>
                </a:lnTo>
                <a:lnTo>
                  <a:pt x="88806" y="714782"/>
                </a:lnTo>
                <a:lnTo>
                  <a:pt x="94164" y="690278"/>
                </a:lnTo>
                <a:lnTo>
                  <a:pt x="97930" y="665233"/>
                </a:lnTo>
                <a:lnTo>
                  <a:pt x="100221" y="639633"/>
                </a:lnTo>
                <a:lnTo>
                  <a:pt x="101157" y="613463"/>
                </a:lnTo>
                <a:lnTo>
                  <a:pt x="101193" y="607009"/>
                </a:lnTo>
                <a:lnTo>
                  <a:pt x="100905" y="588511"/>
                </a:lnTo>
                <a:lnTo>
                  <a:pt x="100086" y="569723"/>
                </a:lnTo>
                <a:lnTo>
                  <a:pt x="98770" y="550637"/>
                </a:lnTo>
                <a:lnTo>
                  <a:pt x="96996" y="531244"/>
                </a:lnTo>
                <a:lnTo>
                  <a:pt x="94799" y="511539"/>
                </a:lnTo>
                <a:lnTo>
                  <a:pt x="92215" y="491512"/>
                </a:lnTo>
                <a:lnTo>
                  <a:pt x="89282" y="471157"/>
                </a:lnTo>
                <a:lnTo>
                  <a:pt x="86035" y="450466"/>
                </a:lnTo>
                <a:lnTo>
                  <a:pt x="82511" y="429431"/>
                </a:lnTo>
                <a:lnTo>
                  <a:pt x="78746" y="408044"/>
                </a:lnTo>
                <a:lnTo>
                  <a:pt x="74777" y="386299"/>
                </a:lnTo>
                <a:lnTo>
                  <a:pt x="70640" y="364187"/>
                </a:lnTo>
                <a:lnTo>
                  <a:pt x="66372" y="341701"/>
                </a:lnTo>
                <a:lnTo>
                  <a:pt x="62009" y="318834"/>
                </a:lnTo>
                <a:lnTo>
                  <a:pt x="57588" y="295577"/>
                </a:lnTo>
                <a:lnTo>
                  <a:pt x="53144" y="271923"/>
                </a:lnTo>
                <a:lnTo>
                  <a:pt x="48715" y="247865"/>
                </a:lnTo>
                <a:lnTo>
                  <a:pt x="44336" y="223395"/>
                </a:lnTo>
                <a:lnTo>
                  <a:pt x="40045" y="198506"/>
                </a:lnTo>
                <a:lnTo>
                  <a:pt x="35877" y="173189"/>
                </a:lnTo>
                <a:lnTo>
                  <a:pt x="33662" y="158466"/>
                </a:lnTo>
                <a:lnTo>
                  <a:pt x="31889" y="144606"/>
                </a:lnTo>
                <a:lnTo>
                  <a:pt x="30540" y="131591"/>
                </a:lnTo>
                <a:lnTo>
                  <a:pt x="29602" y="119404"/>
                </a:lnTo>
                <a:lnTo>
                  <a:pt x="29058" y="108026"/>
                </a:lnTo>
                <a:lnTo>
                  <a:pt x="28892" y="97967"/>
                </a:lnTo>
                <a:lnTo>
                  <a:pt x="29478" y="80448"/>
                </a:lnTo>
                <a:lnTo>
                  <a:pt x="31181" y="65453"/>
                </a:lnTo>
                <a:lnTo>
                  <a:pt x="33851" y="52848"/>
                </a:lnTo>
                <a:lnTo>
                  <a:pt x="37337" y="42504"/>
                </a:lnTo>
                <a:lnTo>
                  <a:pt x="42773" y="32321"/>
                </a:lnTo>
                <a:lnTo>
                  <a:pt x="51320" y="22694"/>
                </a:lnTo>
                <a:lnTo>
                  <a:pt x="61340" y="17792"/>
                </a:lnTo>
                <a:lnTo>
                  <a:pt x="67005" y="16649"/>
                </a:lnTo>
                <a:lnTo>
                  <a:pt x="73393" y="16649"/>
                </a:lnTo>
                <a:lnTo>
                  <a:pt x="84881" y="17762"/>
                </a:lnTo>
                <a:lnTo>
                  <a:pt x="97248" y="20949"/>
                </a:lnTo>
                <a:lnTo>
                  <a:pt x="110086" y="25875"/>
                </a:lnTo>
                <a:lnTo>
                  <a:pt x="124364" y="32881"/>
                </a:lnTo>
                <a:lnTo>
                  <a:pt x="135881" y="39517"/>
                </a:lnTo>
                <a:lnTo>
                  <a:pt x="146861" y="46553"/>
                </a:lnTo>
                <a:lnTo>
                  <a:pt x="157052" y="53651"/>
                </a:lnTo>
                <a:lnTo>
                  <a:pt x="164985" y="59537"/>
                </a:lnTo>
                <a:lnTo>
                  <a:pt x="177901" y="69761"/>
                </a:lnTo>
                <a:lnTo>
                  <a:pt x="185572" y="76365"/>
                </a:lnTo>
                <a:lnTo>
                  <a:pt x="188213" y="78739"/>
                </a:lnTo>
                <a:lnTo>
                  <a:pt x="199529" y="66522"/>
                </a:lnTo>
                <a:lnTo>
                  <a:pt x="183789" y="53112"/>
                </a:lnTo>
                <a:lnTo>
                  <a:pt x="172931" y="44652"/>
                </a:lnTo>
                <a:lnTo>
                  <a:pt x="160017" y="35341"/>
                </a:lnTo>
                <a:lnTo>
                  <a:pt x="145495" y="25866"/>
                </a:lnTo>
                <a:lnTo>
                  <a:pt x="129816" y="16912"/>
                </a:lnTo>
                <a:lnTo>
                  <a:pt x="119494" y="11823"/>
                </a:lnTo>
                <a:lnTo>
                  <a:pt x="107304" y="6796"/>
                </a:lnTo>
                <a:lnTo>
                  <a:pt x="94967" y="2938"/>
                </a:lnTo>
                <a:lnTo>
                  <a:pt x="82595" y="581"/>
                </a:lnTo>
                <a:lnTo>
                  <a:pt x="73393" y="0"/>
                </a:lnTo>
                <a:lnTo>
                  <a:pt x="65011" y="0"/>
                </a:lnTo>
                <a:lnTo>
                  <a:pt x="49034" y="5283"/>
                </a:lnTo>
                <a:lnTo>
                  <a:pt x="39038" y="11769"/>
                </a:lnTo>
                <a:lnTo>
                  <a:pt x="30403" y="20998"/>
                </a:lnTo>
                <a:lnTo>
                  <a:pt x="23357" y="32931"/>
                </a:lnTo>
                <a:lnTo>
                  <a:pt x="18347" y="46451"/>
                </a:lnTo>
                <a:lnTo>
                  <a:pt x="15649" y="57651"/>
                </a:lnTo>
                <a:lnTo>
                  <a:pt x="13720" y="70200"/>
                </a:lnTo>
                <a:lnTo>
                  <a:pt x="12579" y="84174"/>
                </a:lnTo>
                <a:lnTo>
                  <a:pt x="12242" y="97967"/>
                </a:lnTo>
                <a:lnTo>
                  <a:pt x="12422" y="108763"/>
                </a:lnTo>
                <a:lnTo>
                  <a:pt x="12969" y="120248"/>
                </a:lnTo>
                <a:lnTo>
                  <a:pt x="13895" y="132444"/>
                </a:lnTo>
                <a:lnTo>
                  <a:pt x="15210" y="145369"/>
                </a:lnTo>
                <a:lnTo>
                  <a:pt x="16928" y="159044"/>
                </a:lnTo>
                <a:lnTo>
                  <a:pt x="19058" y="173491"/>
                </a:lnTo>
                <a:lnTo>
                  <a:pt x="23629" y="201272"/>
                </a:lnTo>
                <a:lnTo>
                  <a:pt x="27943" y="226269"/>
                </a:lnTo>
                <a:lnTo>
                  <a:pt x="32338" y="250830"/>
                </a:lnTo>
                <a:lnTo>
                  <a:pt x="36778" y="274958"/>
                </a:lnTo>
                <a:lnTo>
                  <a:pt x="41225" y="298661"/>
                </a:lnTo>
                <a:lnTo>
                  <a:pt x="45646" y="321944"/>
                </a:lnTo>
                <a:lnTo>
                  <a:pt x="50003" y="344812"/>
                </a:lnTo>
                <a:lnTo>
                  <a:pt x="54261" y="367272"/>
                </a:lnTo>
                <a:lnTo>
                  <a:pt x="58384" y="389329"/>
                </a:lnTo>
                <a:lnTo>
                  <a:pt x="62336" y="410989"/>
                </a:lnTo>
                <a:lnTo>
                  <a:pt x="66081" y="432257"/>
                </a:lnTo>
                <a:lnTo>
                  <a:pt x="69583" y="453140"/>
                </a:lnTo>
                <a:lnTo>
                  <a:pt x="72806" y="473643"/>
                </a:lnTo>
                <a:lnTo>
                  <a:pt x="75714" y="493772"/>
                </a:lnTo>
                <a:lnTo>
                  <a:pt x="78272" y="513532"/>
                </a:lnTo>
                <a:lnTo>
                  <a:pt x="80443" y="532930"/>
                </a:lnTo>
                <a:lnTo>
                  <a:pt x="82192" y="551971"/>
                </a:lnTo>
                <a:lnTo>
                  <a:pt x="83482" y="570660"/>
                </a:lnTo>
                <a:lnTo>
                  <a:pt x="84278" y="589004"/>
                </a:lnTo>
                <a:lnTo>
                  <a:pt x="84543" y="607009"/>
                </a:lnTo>
                <a:lnTo>
                  <a:pt x="84381" y="620381"/>
                </a:lnTo>
                <a:lnTo>
                  <a:pt x="83043" y="646564"/>
                </a:lnTo>
                <a:lnTo>
                  <a:pt x="80256" y="672024"/>
                </a:lnTo>
                <a:lnTo>
                  <a:pt x="75906" y="696792"/>
                </a:lnTo>
                <a:lnTo>
                  <a:pt x="69877" y="720897"/>
                </a:lnTo>
                <a:lnTo>
                  <a:pt x="61824" y="744962"/>
                </a:lnTo>
                <a:lnTo>
                  <a:pt x="52153" y="767569"/>
                </a:lnTo>
                <a:lnTo>
                  <a:pt x="40483" y="789649"/>
                </a:lnTo>
                <a:lnTo>
                  <a:pt x="26681" y="811242"/>
                </a:lnTo>
                <a:lnTo>
                  <a:pt x="10617" y="832384"/>
                </a:lnTo>
                <a:lnTo>
                  <a:pt x="1695" y="842797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6" name="object 646"/>
          <p:cNvSpPr/>
          <p:nvPr/>
        </p:nvSpPr>
        <p:spPr>
          <a:xfrm>
            <a:off x="1813653" y="7085600"/>
            <a:ext cx="195287" cy="943470"/>
          </a:xfrm>
          <a:custGeom>
            <a:avLst/>
            <a:gdLst/>
            <a:ahLst/>
            <a:cxnLst/>
            <a:rect l="l" t="t" r="r" b="b"/>
            <a:pathLst>
              <a:path w="195287" h="943470">
                <a:moveTo>
                  <a:pt x="50335" y="905418"/>
                </a:moveTo>
                <a:lnTo>
                  <a:pt x="44629" y="916578"/>
                </a:lnTo>
                <a:lnTo>
                  <a:pt x="40728" y="924001"/>
                </a:lnTo>
                <a:lnTo>
                  <a:pt x="38760" y="927696"/>
                </a:lnTo>
                <a:lnTo>
                  <a:pt x="37223" y="930503"/>
                </a:lnTo>
                <a:lnTo>
                  <a:pt x="35661" y="933335"/>
                </a:lnTo>
                <a:lnTo>
                  <a:pt x="34620" y="935202"/>
                </a:lnTo>
                <a:lnTo>
                  <a:pt x="49072" y="943470"/>
                </a:lnTo>
                <a:lnTo>
                  <a:pt x="66541" y="910253"/>
                </a:lnTo>
                <a:lnTo>
                  <a:pt x="84980" y="871684"/>
                </a:lnTo>
                <a:lnTo>
                  <a:pt x="99396" y="839051"/>
                </a:lnTo>
                <a:lnTo>
                  <a:pt x="114762" y="801500"/>
                </a:lnTo>
                <a:lnTo>
                  <a:pt x="127668" y="767269"/>
                </a:lnTo>
                <a:lnTo>
                  <a:pt x="138501" y="736153"/>
                </a:lnTo>
                <a:lnTo>
                  <a:pt x="149010" y="703293"/>
                </a:lnTo>
                <a:lnTo>
                  <a:pt x="158975" y="668865"/>
                </a:lnTo>
                <a:lnTo>
                  <a:pt x="168176" y="633046"/>
                </a:lnTo>
                <a:lnTo>
                  <a:pt x="176393" y="596016"/>
                </a:lnTo>
                <a:lnTo>
                  <a:pt x="183405" y="557951"/>
                </a:lnTo>
                <a:lnTo>
                  <a:pt x="188993" y="519028"/>
                </a:lnTo>
                <a:lnTo>
                  <a:pt x="192937" y="479426"/>
                </a:lnTo>
                <a:lnTo>
                  <a:pt x="195016" y="439322"/>
                </a:lnTo>
                <a:lnTo>
                  <a:pt x="195287" y="419138"/>
                </a:lnTo>
                <a:lnTo>
                  <a:pt x="195180" y="406541"/>
                </a:lnTo>
                <a:lnTo>
                  <a:pt x="193510" y="368667"/>
                </a:lnTo>
                <a:lnTo>
                  <a:pt x="189676" y="330786"/>
                </a:lnTo>
                <a:lnTo>
                  <a:pt x="183493" y="293046"/>
                </a:lnTo>
                <a:lnTo>
                  <a:pt x="174777" y="255600"/>
                </a:lnTo>
                <a:lnTo>
                  <a:pt x="163343" y="218598"/>
                </a:lnTo>
                <a:lnTo>
                  <a:pt x="150786" y="186287"/>
                </a:lnTo>
                <a:lnTo>
                  <a:pt x="135203" y="153358"/>
                </a:lnTo>
                <a:lnTo>
                  <a:pt x="116887" y="121181"/>
                </a:lnTo>
                <a:lnTo>
                  <a:pt x="95704" y="89881"/>
                </a:lnTo>
                <a:lnTo>
                  <a:pt x="71523" y="59581"/>
                </a:lnTo>
                <a:lnTo>
                  <a:pt x="44208" y="30407"/>
                </a:lnTo>
                <a:lnTo>
                  <a:pt x="13627" y="2483"/>
                </a:lnTo>
                <a:lnTo>
                  <a:pt x="10668" y="0"/>
                </a:lnTo>
                <a:lnTo>
                  <a:pt x="0" y="12801"/>
                </a:lnTo>
                <a:lnTo>
                  <a:pt x="10692" y="21952"/>
                </a:lnTo>
                <a:lnTo>
                  <a:pt x="20991" y="31250"/>
                </a:lnTo>
                <a:lnTo>
                  <a:pt x="49584" y="59986"/>
                </a:lnTo>
                <a:lnTo>
                  <a:pt x="74848" y="89896"/>
                </a:lnTo>
                <a:lnTo>
                  <a:pt x="96942" y="120863"/>
                </a:lnTo>
                <a:lnTo>
                  <a:pt x="116024" y="152769"/>
                </a:lnTo>
                <a:lnTo>
                  <a:pt x="132254" y="185500"/>
                </a:lnTo>
                <a:lnTo>
                  <a:pt x="144601" y="215701"/>
                </a:lnTo>
                <a:lnTo>
                  <a:pt x="156614" y="252440"/>
                </a:lnTo>
                <a:lnTo>
                  <a:pt x="165822" y="289736"/>
                </a:lnTo>
                <a:lnTo>
                  <a:pt x="172410" y="327432"/>
                </a:lnTo>
                <a:lnTo>
                  <a:pt x="176562" y="365373"/>
                </a:lnTo>
                <a:lnTo>
                  <a:pt x="178465" y="403401"/>
                </a:lnTo>
                <a:lnTo>
                  <a:pt x="178638" y="419138"/>
                </a:lnTo>
                <a:lnTo>
                  <a:pt x="178374" y="438879"/>
                </a:lnTo>
                <a:lnTo>
                  <a:pt x="176336" y="478156"/>
                </a:lnTo>
                <a:lnTo>
                  <a:pt x="172462" y="517006"/>
                </a:lnTo>
                <a:lnTo>
                  <a:pt x="166966" y="555245"/>
                </a:lnTo>
                <a:lnTo>
                  <a:pt x="160066" y="592691"/>
                </a:lnTo>
                <a:lnTo>
                  <a:pt x="151975" y="629159"/>
                </a:lnTo>
                <a:lnTo>
                  <a:pt x="142908" y="664467"/>
                </a:lnTo>
                <a:lnTo>
                  <a:pt x="133082" y="698431"/>
                </a:lnTo>
                <a:lnTo>
                  <a:pt x="122711" y="730869"/>
                </a:lnTo>
                <a:lnTo>
                  <a:pt x="112010" y="761596"/>
                </a:lnTo>
                <a:lnTo>
                  <a:pt x="101149" y="790564"/>
                </a:lnTo>
                <a:lnTo>
                  <a:pt x="90349" y="817557"/>
                </a:lnTo>
                <a:lnTo>
                  <a:pt x="74843" y="853672"/>
                </a:lnTo>
                <a:lnTo>
                  <a:pt x="60847" y="883974"/>
                </a:lnTo>
                <a:lnTo>
                  <a:pt x="57035" y="891882"/>
                </a:lnTo>
                <a:lnTo>
                  <a:pt x="50335" y="905418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7" name="object 647"/>
          <p:cNvSpPr/>
          <p:nvPr/>
        </p:nvSpPr>
        <p:spPr>
          <a:xfrm>
            <a:off x="1695301" y="7039623"/>
            <a:ext cx="132715" cy="834059"/>
          </a:xfrm>
          <a:custGeom>
            <a:avLst/>
            <a:gdLst/>
            <a:ahLst/>
            <a:cxnLst/>
            <a:rect l="l" t="t" r="r" b="b"/>
            <a:pathLst>
              <a:path w="132714" h="834059">
                <a:moveTo>
                  <a:pt x="36813" y="32590"/>
                </a:moveTo>
                <a:lnTo>
                  <a:pt x="37008" y="51260"/>
                </a:lnTo>
                <a:lnTo>
                  <a:pt x="37480" y="73227"/>
                </a:lnTo>
                <a:lnTo>
                  <a:pt x="38321" y="98019"/>
                </a:lnTo>
                <a:lnTo>
                  <a:pt x="38909" y="111328"/>
                </a:lnTo>
                <a:lnTo>
                  <a:pt x="39624" y="125167"/>
                </a:lnTo>
                <a:lnTo>
                  <a:pt x="40477" y="139478"/>
                </a:lnTo>
                <a:lnTo>
                  <a:pt x="41480" y="154201"/>
                </a:lnTo>
                <a:lnTo>
                  <a:pt x="42644" y="169278"/>
                </a:lnTo>
                <a:lnTo>
                  <a:pt x="43981" y="184650"/>
                </a:lnTo>
                <a:lnTo>
                  <a:pt x="45503" y="200259"/>
                </a:lnTo>
                <a:lnTo>
                  <a:pt x="48090" y="223391"/>
                </a:lnTo>
                <a:lnTo>
                  <a:pt x="49766" y="236686"/>
                </a:lnTo>
                <a:lnTo>
                  <a:pt x="51594" y="250009"/>
                </a:lnTo>
                <a:lnTo>
                  <a:pt x="53582" y="263327"/>
                </a:lnTo>
                <a:lnTo>
                  <a:pt x="55738" y="276608"/>
                </a:lnTo>
                <a:lnTo>
                  <a:pt x="58070" y="289818"/>
                </a:lnTo>
                <a:lnTo>
                  <a:pt x="60585" y="302925"/>
                </a:lnTo>
                <a:lnTo>
                  <a:pt x="63292" y="315894"/>
                </a:lnTo>
                <a:lnTo>
                  <a:pt x="66198" y="328693"/>
                </a:lnTo>
                <a:lnTo>
                  <a:pt x="72640" y="353649"/>
                </a:lnTo>
                <a:lnTo>
                  <a:pt x="79974" y="377528"/>
                </a:lnTo>
                <a:lnTo>
                  <a:pt x="88262" y="400063"/>
                </a:lnTo>
                <a:lnTo>
                  <a:pt x="97568" y="420991"/>
                </a:lnTo>
                <a:lnTo>
                  <a:pt x="100228" y="426262"/>
                </a:lnTo>
                <a:lnTo>
                  <a:pt x="105237" y="437216"/>
                </a:lnTo>
                <a:lnTo>
                  <a:pt x="112290" y="461035"/>
                </a:lnTo>
                <a:lnTo>
                  <a:pt x="114414" y="473801"/>
                </a:lnTo>
                <a:lnTo>
                  <a:pt x="115659" y="487072"/>
                </a:lnTo>
                <a:lnTo>
                  <a:pt x="116065" y="500799"/>
                </a:lnTo>
                <a:lnTo>
                  <a:pt x="115798" y="512632"/>
                </a:lnTo>
                <a:lnTo>
                  <a:pt x="113681" y="536962"/>
                </a:lnTo>
                <a:lnTo>
                  <a:pt x="109669" y="561939"/>
                </a:lnTo>
                <a:lnTo>
                  <a:pt x="104021" y="587283"/>
                </a:lnTo>
                <a:lnTo>
                  <a:pt x="100666" y="600005"/>
                </a:lnTo>
                <a:lnTo>
                  <a:pt x="96998" y="612713"/>
                </a:lnTo>
                <a:lnTo>
                  <a:pt x="93052" y="625372"/>
                </a:lnTo>
                <a:lnTo>
                  <a:pt x="88859" y="637946"/>
                </a:lnTo>
                <a:lnTo>
                  <a:pt x="84452" y="650401"/>
                </a:lnTo>
                <a:lnTo>
                  <a:pt x="79864" y="662701"/>
                </a:lnTo>
                <a:lnTo>
                  <a:pt x="75126" y="674812"/>
                </a:lnTo>
                <a:lnTo>
                  <a:pt x="65332" y="698323"/>
                </a:lnTo>
                <a:lnTo>
                  <a:pt x="58140" y="714527"/>
                </a:lnTo>
                <a:lnTo>
                  <a:pt x="51923" y="727972"/>
                </a:lnTo>
                <a:lnTo>
                  <a:pt x="45768" y="740827"/>
                </a:lnTo>
                <a:lnTo>
                  <a:pt x="39737" y="753026"/>
                </a:lnTo>
                <a:lnTo>
                  <a:pt x="28306" y="775192"/>
                </a:lnTo>
                <a:lnTo>
                  <a:pt x="18110" y="794004"/>
                </a:lnTo>
                <a:lnTo>
                  <a:pt x="10953" y="806700"/>
                </a:lnTo>
                <a:lnTo>
                  <a:pt x="3352" y="819721"/>
                </a:lnTo>
                <a:lnTo>
                  <a:pt x="0" y="825233"/>
                </a:lnTo>
                <a:lnTo>
                  <a:pt x="14135" y="834059"/>
                </a:lnTo>
                <a:lnTo>
                  <a:pt x="26453" y="813149"/>
                </a:lnTo>
                <a:lnTo>
                  <a:pt x="39652" y="789299"/>
                </a:lnTo>
                <a:lnTo>
                  <a:pt x="47399" y="774635"/>
                </a:lnTo>
                <a:lnTo>
                  <a:pt x="55678" y="758379"/>
                </a:lnTo>
                <a:lnTo>
                  <a:pt x="64315" y="740703"/>
                </a:lnTo>
                <a:lnTo>
                  <a:pt x="73134" y="721783"/>
                </a:lnTo>
                <a:lnTo>
                  <a:pt x="83121" y="699045"/>
                </a:lnTo>
                <a:lnTo>
                  <a:pt x="92710" y="675603"/>
                </a:lnTo>
                <a:lnTo>
                  <a:pt x="101825" y="651315"/>
                </a:lnTo>
                <a:lnTo>
                  <a:pt x="110219" y="626410"/>
                </a:lnTo>
                <a:lnTo>
                  <a:pt x="117643" y="601118"/>
                </a:lnTo>
                <a:lnTo>
                  <a:pt x="123853" y="575669"/>
                </a:lnTo>
                <a:lnTo>
                  <a:pt x="128599" y="550292"/>
                </a:lnTo>
                <a:lnTo>
                  <a:pt x="131635" y="525218"/>
                </a:lnTo>
                <a:lnTo>
                  <a:pt x="132714" y="500799"/>
                </a:lnTo>
                <a:lnTo>
                  <a:pt x="132356" y="487450"/>
                </a:lnTo>
                <a:lnTo>
                  <a:pt x="129361" y="461577"/>
                </a:lnTo>
                <a:lnTo>
                  <a:pt x="122975" y="437120"/>
                </a:lnTo>
                <a:lnTo>
                  <a:pt x="115011" y="418579"/>
                </a:lnTo>
                <a:lnTo>
                  <a:pt x="110237" y="408910"/>
                </a:lnTo>
                <a:lnTo>
                  <a:pt x="105708" y="398715"/>
                </a:lnTo>
                <a:lnTo>
                  <a:pt x="97359" y="376902"/>
                </a:lnTo>
                <a:lnTo>
                  <a:pt x="89918" y="353450"/>
                </a:lnTo>
                <a:lnTo>
                  <a:pt x="83340" y="328669"/>
                </a:lnTo>
                <a:lnTo>
                  <a:pt x="77579" y="302870"/>
                </a:lnTo>
                <a:lnTo>
                  <a:pt x="74990" y="289685"/>
                </a:lnTo>
                <a:lnTo>
                  <a:pt x="72588" y="276362"/>
                </a:lnTo>
                <a:lnTo>
                  <a:pt x="70368" y="262939"/>
                </a:lnTo>
                <a:lnTo>
                  <a:pt x="68322" y="249456"/>
                </a:lnTo>
                <a:lnTo>
                  <a:pt x="66447" y="235950"/>
                </a:lnTo>
                <a:lnTo>
                  <a:pt x="64736" y="222461"/>
                </a:lnTo>
                <a:lnTo>
                  <a:pt x="63182" y="209027"/>
                </a:lnTo>
                <a:lnTo>
                  <a:pt x="61469" y="192636"/>
                </a:lnTo>
                <a:lnTo>
                  <a:pt x="60025" y="177133"/>
                </a:lnTo>
                <a:lnTo>
                  <a:pt x="58761" y="161883"/>
                </a:lnTo>
                <a:lnTo>
                  <a:pt x="57666" y="146948"/>
                </a:lnTo>
                <a:lnTo>
                  <a:pt x="56727" y="132388"/>
                </a:lnTo>
                <a:lnTo>
                  <a:pt x="55935" y="118265"/>
                </a:lnTo>
                <a:lnTo>
                  <a:pt x="55277" y="104640"/>
                </a:lnTo>
                <a:lnTo>
                  <a:pt x="54317" y="79130"/>
                </a:lnTo>
                <a:lnTo>
                  <a:pt x="53756" y="56348"/>
                </a:lnTo>
                <a:lnTo>
                  <a:pt x="53458" y="28362"/>
                </a:lnTo>
                <a:lnTo>
                  <a:pt x="53632" y="2603"/>
                </a:lnTo>
                <a:lnTo>
                  <a:pt x="53682" y="431"/>
                </a:lnTo>
                <a:lnTo>
                  <a:pt x="37033" y="0"/>
                </a:lnTo>
                <a:lnTo>
                  <a:pt x="36791" y="9093"/>
                </a:lnTo>
                <a:lnTo>
                  <a:pt x="36813" y="3259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8" name="object 648"/>
          <p:cNvSpPr/>
          <p:nvPr/>
        </p:nvSpPr>
        <p:spPr>
          <a:xfrm>
            <a:off x="1693819" y="7862482"/>
            <a:ext cx="256476" cy="576300"/>
          </a:xfrm>
          <a:custGeom>
            <a:avLst/>
            <a:gdLst/>
            <a:ahLst/>
            <a:cxnLst/>
            <a:rect l="l" t="t" r="r" b="b"/>
            <a:pathLst>
              <a:path w="256476" h="576300">
                <a:moveTo>
                  <a:pt x="231241" y="576300"/>
                </a:moveTo>
                <a:lnTo>
                  <a:pt x="232366" y="554644"/>
                </a:lnTo>
                <a:lnTo>
                  <a:pt x="232867" y="545668"/>
                </a:lnTo>
                <a:lnTo>
                  <a:pt x="233461" y="535357"/>
                </a:lnTo>
                <a:lnTo>
                  <a:pt x="234141" y="524031"/>
                </a:lnTo>
                <a:lnTo>
                  <a:pt x="234903" y="511868"/>
                </a:lnTo>
                <a:lnTo>
                  <a:pt x="235743" y="499048"/>
                </a:lnTo>
                <a:lnTo>
                  <a:pt x="236657" y="485750"/>
                </a:lnTo>
                <a:lnTo>
                  <a:pt x="237643" y="472155"/>
                </a:lnTo>
                <a:lnTo>
                  <a:pt x="238695" y="458441"/>
                </a:lnTo>
                <a:lnTo>
                  <a:pt x="239811" y="444788"/>
                </a:lnTo>
                <a:lnTo>
                  <a:pt x="240487" y="436968"/>
                </a:lnTo>
                <a:lnTo>
                  <a:pt x="241753" y="423197"/>
                </a:lnTo>
                <a:lnTo>
                  <a:pt x="243078" y="410017"/>
                </a:lnTo>
                <a:lnTo>
                  <a:pt x="244458" y="397635"/>
                </a:lnTo>
                <a:lnTo>
                  <a:pt x="245888" y="386264"/>
                </a:lnTo>
                <a:lnTo>
                  <a:pt x="247027" y="377901"/>
                </a:lnTo>
                <a:lnTo>
                  <a:pt x="249085" y="366318"/>
                </a:lnTo>
                <a:lnTo>
                  <a:pt x="251193" y="357212"/>
                </a:lnTo>
                <a:lnTo>
                  <a:pt x="251980" y="355282"/>
                </a:lnTo>
                <a:lnTo>
                  <a:pt x="255317" y="343212"/>
                </a:lnTo>
                <a:lnTo>
                  <a:pt x="256463" y="330318"/>
                </a:lnTo>
                <a:lnTo>
                  <a:pt x="256476" y="328802"/>
                </a:lnTo>
                <a:lnTo>
                  <a:pt x="255754" y="316216"/>
                </a:lnTo>
                <a:lnTo>
                  <a:pt x="253742" y="303519"/>
                </a:lnTo>
                <a:lnTo>
                  <a:pt x="250636" y="291017"/>
                </a:lnTo>
                <a:lnTo>
                  <a:pt x="247192" y="280517"/>
                </a:lnTo>
                <a:lnTo>
                  <a:pt x="241747" y="267525"/>
                </a:lnTo>
                <a:lnTo>
                  <a:pt x="235517" y="256034"/>
                </a:lnTo>
                <a:lnTo>
                  <a:pt x="228559" y="246461"/>
                </a:lnTo>
                <a:lnTo>
                  <a:pt x="225945" y="243624"/>
                </a:lnTo>
                <a:lnTo>
                  <a:pt x="224916" y="242646"/>
                </a:lnTo>
                <a:lnTo>
                  <a:pt x="222122" y="239052"/>
                </a:lnTo>
                <a:lnTo>
                  <a:pt x="218655" y="234124"/>
                </a:lnTo>
                <a:lnTo>
                  <a:pt x="213811" y="227113"/>
                </a:lnTo>
                <a:lnTo>
                  <a:pt x="208131" y="218696"/>
                </a:lnTo>
                <a:lnTo>
                  <a:pt x="201670" y="209037"/>
                </a:lnTo>
                <a:lnTo>
                  <a:pt x="194481" y="198295"/>
                </a:lnTo>
                <a:lnTo>
                  <a:pt x="186618" y="186631"/>
                </a:lnTo>
                <a:lnTo>
                  <a:pt x="178135" y="174208"/>
                </a:lnTo>
                <a:lnTo>
                  <a:pt x="169086" y="161185"/>
                </a:lnTo>
                <a:lnTo>
                  <a:pt x="160195" y="148665"/>
                </a:lnTo>
                <a:lnTo>
                  <a:pt x="152917" y="138632"/>
                </a:lnTo>
                <a:lnTo>
                  <a:pt x="145404" y="128493"/>
                </a:lnTo>
                <a:lnTo>
                  <a:pt x="137674" y="118310"/>
                </a:lnTo>
                <a:lnTo>
                  <a:pt x="129745" y="108140"/>
                </a:lnTo>
                <a:lnTo>
                  <a:pt x="121636" y="98044"/>
                </a:lnTo>
                <a:lnTo>
                  <a:pt x="113364" y="88082"/>
                </a:lnTo>
                <a:lnTo>
                  <a:pt x="104948" y="78313"/>
                </a:lnTo>
                <a:lnTo>
                  <a:pt x="96405" y="68796"/>
                </a:lnTo>
                <a:lnTo>
                  <a:pt x="83964" y="55728"/>
                </a:lnTo>
                <a:lnTo>
                  <a:pt x="74075" y="46022"/>
                </a:lnTo>
                <a:lnTo>
                  <a:pt x="64097" y="36896"/>
                </a:lnTo>
                <a:lnTo>
                  <a:pt x="54039" y="28439"/>
                </a:lnTo>
                <a:lnTo>
                  <a:pt x="43914" y="20737"/>
                </a:lnTo>
                <a:lnTo>
                  <a:pt x="33732" y="13880"/>
                </a:lnTo>
                <a:lnTo>
                  <a:pt x="23505" y="7956"/>
                </a:lnTo>
                <a:lnTo>
                  <a:pt x="13244" y="3051"/>
                </a:lnTo>
                <a:lnTo>
                  <a:pt x="10551" y="1948"/>
                </a:lnTo>
                <a:lnTo>
                  <a:pt x="7378" y="9651"/>
                </a:lnTo>
                <a:lnTo>
                  <a:pt x="10551" y="1948"/>
                </a:lnTo>
                <a:lnTo>
                  <a:pt x="10413" y="1892"/>
                </a:lnTo>
                <a:lnTo>
                  <a:pt x="6997" y="571"/>
                </a:lnTo>
                <a:lnTo>
                  <a:pt x="5257" y="0"/>
                </a:lnTo>
                <a:lnTo>
                  <a:pt x="0" y="15786"/>
                </a:lnTo>
                <a:lnTo>
                  <a:pt x="2844" y="16789"/>
                </a:lnTo>
                <a:lnTo>
                  <a:pt x="4343" y="17398"/>
                </a:lnTo>
                <a:lnTo>
                  <a:pt x="13914" y="21711"/>
                </a:lnTo>
                <a:lnTo>
                  <a:pt x="23728" y="27259"/>
                </a:lnTo>
                <a:lnTo>
                  <a:pt x="33728" y="33939"/>
                </a:lnTo>
                <a:lnTo>
                  <a:pt x="43862" y="41645"/>
                </a:lnTo>
                <a:lnTo>
                  <a:pt x="54074" y="50273"/>
                </a:lnTo>
                <a:lnTo>
                  <a:pt x="64310" y="59717"/>
                </a:lnTo>
                <a:lnTo>
                  <a:pt x="74516" y="69874"/>
                </a:lnTo>
                <a:lnTo>
                  <a:pt x="81559" y="77292"/>
                </a:lnTo>
                <a:lnTo>
                  <a:pt x="90048" y="86619"/>
                </a:lnTo>
                <a:lnTo>
                  <a:pt x="98443" y="96254"/>
                </a:lnTo>
                <a:lnTo>
                  <a:pt x="106720" y="106131"/>
                </a:lnTo>
                <a:lnTo>
                  <a:pt x="114859" y="116187"/>
                </a:lnTo>
                <a:lnTo>
                  <a:pt x="122838" y="126355"/>
                </a:lnTo>
                <a:lnTo>
                  <a:pt x="130634" y="136570"/>
                </a:lnTo>
                <a:lnTo>
                  <a:pt x="138227" y="146768"/>
                </a:lnTo>
                <a:lnTo>
                  <a:pt x="145593" y="156884"/>
                </a:lnTo>
                <a:lnTo>
                  <a:pt x="152712" y="166852"/>
                </a:lnTo>
                <a:lnTo>
                  <a:pt x="161780" y="179828"/>
                </a:lnTo>
                <a:lnTo>
                  <a:pt x="169514" y="191093"/>
                </a:lnTo>
                <a:lnTo>
                  <a:pt x="176785" y="201819"/>
                </a:lnTo>
                <a:lnTo>
                  <a:pt x="183557" y="211899"/>
                </a:lnTo>
                <a:lnTo>
                  <a:pt x="189795" y="221223"/>
                </a:lnTo>
                <a:lnTo>
                  <a:pt x="191808" y="224231"/>
                </a:lnTo>
                <a:lnTo>
                  <a:pt x="196938" y="231914"/>
                </a:lnTo>
                <a:lnTo>
                  <a:pt x="201358" y="238480"/>
                </a:lnTo>
                <a:lnTo>
                  <a:pt x="205054" y="243712"/>
                </a:lnTo>
                <a:lnTo>
                  <a:pt x="208775" y="248983"/>
                </a:lnTo>
                <a:lnTo>
                  <a:pt x="211518" y="252691"/>
                </a:lnTo>
                <a:lnTo>
                  <a:pt x="214172" y="255384"/>
                </a:lnTo>
                <a:lnTo>
                  <a:pt x="220541" y="263526"/>
                </a:lnTo>
                <a:lnTo>
                  <a:pt x="226985" y="275257"/>
                </a:lnTo>
                <a:lnTo>
                  <a:pt x="231546" y="286245"/>
                </a:lnTo>
                <a:lnTo>
                  <a:pt x="235456" y="298583"/>
                </a:lnTo>
                <a:lnTo>
                  <a:pt x="238251" y="311321"/>
                </a:lnTo>
                <a:lnTo>
                  <a:pt x="239687" y="323833"/>
                </a:lnTo>
                <a:lnTo>
                  <a:pt x="239826" y="328802"/>
                </a:lnTo>
                <a:lnTo>
                  <a:pt x="239826" y="336600"/>
                </a:lnTo>
                <a:lnTo>
                  <a:pt x="238709" y="343623"/>
                </a:lnTo>
                <a:lnTo>
                  <a:pt x="236512" y="349084"/>
                </a:lnTo>
                <a:lnTo>
                  <a:pt x="234569" y="354050"/>
                </a:lnTo>
                <a:lnTo>
                  <a:pt x="231660" y="369061"/>
                </a:lnTo>
                <a:lnTo>
                  <a:pt x="230157" y="378616"/>
                </a:lnTo>
                <a:lnTo>
                  <a:pt x="228708" y="389336"/>
                </a:lnTo>
                <a:lnTo>
                  <a:pt x="227314" y="401043"/>
                </a:lnTo>
                <a:lnTo>
                  <a:pt x="225977" y="413556"/>
                </a:lnTo>
                <a:lnTo>
                  <a:pt x="224700" y="426697"/>
                </a:lnTo>
                <a:lnTo>
                  <a:pt x="223485" y="440286"/>
                </a:lnTo>
                <a:lnTo>
                  <a:pt x="222333" y="454143"/>
                </a:lnTo>
                <a:lnTo>
                  <a:pt x="221247" y="468091"/>
                </a:lnTo>
                <a:lnTo>
                  <a:pt x="220229" y="481948"/>
                </a:lnTo>
                <a:lnTo>
                  <a:pt x="219379" y="494093"/>
                </a:lnTo>
                <a:lnTo>
                  <a:pt x="218066" y="514152"/>
                </a:lnTo>
                <a:lnTo>
                  <a:pt x="216945" y="532485"/>
                </a:lnTo>
                <a:lnTo>
                  <a:pt x="216029" y="548415"/>
                </a:lnTo>
                <a:lnTo>
                  <a:pt x="215329" y="561266"/>
                </a:lnTo>
                <a:lnTo>
                  <a:pt x="214858" y="570362"/>
                </a:lnTo>
                <a:lnTo>
                  <a:pt x="214604" y="575500"/>
                </a:lnTo>
                <a:lnTo>
                  <a:pt x="231241" y="57630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9" name="object 649"/>
          <p:cNvSpPr/>
          <p:nvPr/>
        </p:nvSpPr>
        <p:spPr>
          <a:xfrm>
            <a:off x="1700817" y="7863053"/>
            <a:ext cx="3556" cy="1377"/>
          </a:xfrm>
          <a:custGeom>
            <a:avLst/>
            <a:gdLst/>
            <a:ahLst/>
            <a:cxnLst/>
            <a:rect l="l" t="t" r="r" b="b"/>
            <a:pathLst>
              <a:path w="3556" h="1377">
                <a:moveTo>
                  <a:pt x="3556" y="1371"/>
                </a:moveTo>
                <a:lnTo>
                  <a:pt x="0" y="0"/>
                </a:lnTo>
                <a:lnTo>
                  <a:pt x="3416" y="1320"/>
                </a:lnTo>
                <a:lnTo>
                  <a:pt x="3553" y="1377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0" name="object 650"/>
          <p:cNvSpPr/>
          <p:nvPr/>
        </p:nvSpPr>
        <p:spPr>
          <a:xfrm>
            <a:off x="1870439" y="8420674"/>
            <a:ext cx="783069" cy="452272"/>
          </a:xfrm>
          <a:custGeom>
            <a:avLst/>
            <a:gdLst/>
            <a:ahLst/>
            <a:cxnLst/>
            <a:rect l="l" t="t" r="r" b="b"/>
            <a:pathLst>
              <a:path w="783069" h="452272">
                <a:moveTo>
                  <a:pt x="163418" y="370511"/>
                </a:moveTo>
                <a:lnTo>
                  <a:pt x="179966" y="364662"/>
                </a:lnTo>
                <a:lnTo>
                  <a:pt x="197644" y="358160"/>
                </a:lnTo>
                <a:lnTo>
                  <a:pt x="216494" y="350974"/>
                </a:lnTo>
                <a:lnTo>
                  <a:pt x="236554" y="343075"/>
                </a:lnTo>
                <a:lnTo>
                  <a:pt x="245922" y="339305"/>
                </a:lnTo>
                <a:lnTo>
                  <a:pt x="261356" y="333269"/>
                </a:lnTo>
                <a:lnTo>
                  <a:pt x="276195" y="327901"/>
                </a:lnTo>
                <a:lnTo>
                  <a:pt x="290450" y="323175"/>
                </a:lnTo>
                <a:lnTo>
                  <a:pt x="304131" y="319064"/>
                </a:lnTo>
                <a:lnTo>
                  <a:pt x="317247" y="315542"/>
                </a:lnTo>
                <a:lnTo>
                  <a:pt x="329809" y="312581"/>
                </a:lnTo>
                <a:lnTo>
                  <a:pt x="341826" y="310154"/>
                </a:lnTo>
                <a:lnTo>
                  <a:pt x="353310" y="308234"/>
                </a:lnTo>
                <a:lnTo>
                  <a:pt x="364269" y="306795"/>
                </a:lnTo>
                <a:lnTo>
                  <a:pt x="374714" y="305810"/>
                </a:lnTo>
                <a:lnTo>
                  <a:pt x="384656" y="305252"/>
                </a:lnTo>
                <a:lnTo>
                  <a:pt x="393306" y="305092"/>
                </a:lnTo>
                <a:lnTo>
                  <a:pt x="410883" y="305817"/>
                </a:lnTo>
                <a:lnTo>
                  <a:pt x="426617" y="307817"/>
                </a:lnTo>
                <a:lnTo>
                  <a:pt x="440607" y="310890"/>
                </a:lnTo>
                <a:lnTo>
                  <a:pt x="452954" y="314834"/>
                </a:lnTo>
                <a:lnTo>
                  <a:pt x="463757" y="319446"/>
                </a:lnTo>
                <a:lnTo>
                  <a:pt x="473116" y="324525"/>
                </a:lnTo>
                <a:lnTo>
                  <a:pt x="481130" y="329868"/>
                </a:lnTo>
                <a:lnTo>
                  <a:pt x="495463" y="342684"/>
                </a:lnTo>
                <a:lnTo>
                  <a:pt x="502361" y="351294"/>
                </a:lnTo>
                <a:lnTo>
                  <a:pt x="505269" y="355828"/>
                </a:lnTo>
                <a:lnTo>
                  <a:pt x="508076" y="350570"/>
                </a:lnTo>
                <a:lnTo>
                  <a:pt x="514591" y="355777"/>
                </a:lnTo>
                <a:lnTo>
                  <a:pt x="520010" y="348112"/>
                </a:lnTo>
                <a:lnTo>
                  <a:pt x="513241" y="337981"/>
                </a:lnTo>
                <a:lnTo>
                  <a:pt x="500937" y="324614"/>
                </a:lnTo>
                <a:lnTo>
                  <a:pt x="487787" y="314160"/>
                </a:lnTo>
                <a:lnTo>
                  <a:pt x="479089" y="308712"/>
                </a:lnTo>
                <a:lnTo>
                  <a:pt x="469207" y="303605"/>
                </a:lnTo>
                <a:lnTo>
                  <a:pt x="458098" y="298993"/>
                </a:lnTo>
                <a:lnTo>
                  <a:pt x="445713" y="295028"/>
                </a:lnTo>
                <a:lnTo>
                  <a:pt x="432007" y="291861"/>
                </a:lnTo>
                <a:lnTo>
                  <a:pt x="416934" y="289645"/>
                </a:lnTo>
                <a:lnTo>
                  <a:pt x="400446" y="288531"/>
                </a:lnTo>
                <a:lnTo>
                  <a:pt x="393306" y="288429"/>
                </a:lnTo>
                <a:lnTo>
                  <a:pt x="383572" y="288620"/>
                </a:lnTo>
                <a:lnTo>
                  <a:pt x="373407" y="289202"/>
                </a:lnTo>
                <a:lnTo>
                  <a:pt x="362802" y="290196"/>
                </a:lnTo>
                <a:lnTo>
                  <a:pt x="351747" y="291625"/>
                </a:lnTo>
                <a:lnTo>
                  <a:pt x="340234" y="293509"/>
                </a:lnTo>
                <a:lnTo>
                  <a:pt x="328253" y="295872"/>
                </a:lnTo>
                <a:lnTo>
                  <a:pt x="315796" y="298735"/>
                </a:lnTo>
                <a:lnTo>
                  <a:pt x="302854" y="302120"/>
                </a:lnTo>
                <a:lnTo>
                  <a:pt x="289417" y="306049"/>
                </a:lnTo>
                <a:lnTo>
                  <a:pt x="275475" y="310544"/>
                </a:lnTo>
                <a:lnTo>
                  <a:pt x="261022" y="315626"/>
                </a:lnTo>
                <a:lnTo>
                  <a:pt x="246046" y="321318"/>
                </a:lnTo>
                <a:lnTo>
                  <a:pt x="239648" y="323875"/>
                </a:lnTo>
                <a:lnTo>
                  <a:pt x="218632" y="332275"/>
                </a:lnTo>
                <a:lnTo>
                  <a:pt x="198918" y="339897"/>
                </a:lnTo>
                <a:lnTo>
                  <a:pt x="180468" y="346776"/>
                </a:lnTo>
                <a:lnTo>
                  <a:pt x="163241" y="352946"/>
                </a:lnTo>
                <a:lnTo>
                  <a:pt x="147200" y="358442"/>
                </a:lnTo>
                <a:lnTo>
                  <a:pt x="132304" y="363298"/>
                </a:lnTo>
                <a:lnTo>
                  <a:pt x="118515" y="367549"/>
                </a:lnTo>
                <a:lnTo>
                  <a:pt x="105794" y="371229"/>
                </a:lnTo>
                <a:lnTo>
                  <a:pt x="94101" y="374372"/>
                </a:lnTo>
                <a:lnTo>
                  <a:pt x="83397" y="377013"/>
                </a:lnTo>
                <a:lnTo>
                  <a:pt x="73643" y="379187"/>
                </a:lnTo>
                <a:lnTo>
                  <a:pt x="64800" y="380927"/>
                </a:lnTo>
                <a:lnTo>
                  <a:pt x="56829" y="382269"/>
                </a:lnTo>
                <a:lnTo>
                  <a:pt x="49690" y="383246"/>
                </a:lnTo>
                <a:lnTo>
                  <a:pt x="37754" y="384247"/>
                </a:lnTo>
                <a:lnTo>
                  <a:pt x="20281" y="384365"/>
                </a:lnTo>
                <a:lnTo>
                  <a:pt x="15900" y="381711"/>
                </a:lnTo>
                <a:lnTo>
                  <a:pt x="15176" y="381114"/>
                </a:lnTo>
                <a:lnTo>
                  <a:pt x="11449" y="384219"/>
                </a:lnTo>
                <a:lnTo>
                  <a:pt x="16027" y="382917"/>
                </a:lnTo>
                <a:lnTo>
                  <a:pt x="11449" y="384219"/>
                </a:lnTo>
                <a:lnTo>
                  <a:pt x="0" y="387476"/>
                </a:lnTo>
                <a:lnTo>
                  <a:pt x="393" y="388975"/>
                </a:lnTo>
                <a:lnTo>
                  <a:pt x="1866" y="391947"/>
                </a:lnTo>
                <a:lnTo>
                  <a:pt x="5143" y="394385"/>
                </a:lnTo>
                <a:lnTo>
                  <a:pt x="13809" y="398630"/>
                </a:lnTo>
                <a:lnTo>
                  <a:pt x="28094" y="400877"/>
                </a:lnTo>
                <a:lnTo>
                  <a:pt x="33108" y="401002"/>
                </a:lnTo>
                <a:lnTo>
                  <a:pt x="38575" y="400868"/>
                </a:lnTo>
                <a:lnTo>
                  <a:pt x="44656" y="400478"/>
                </a:lnTo>
                <a:lnTo>
                  <a:pt x="51389" y="399800"/>
                </a:lnTo>
                <a:lnTo>
                  <a:pt x="58816" y="398804"/>
                </a:lnTo>
                <a:lnTo>
                  <a:pt x="66976" y="397459"/>
                </a:lnTo>
                <a:lnTo>
                  <a:pt x="75909" y="395736"/>
                </a:lnTo>
                <a:lnTo>
                  <a:pt x="85654" y="393604"/>
                </a:lnTo>
                <a:lnTo>
                  <a:pt x="96252" y="391032"/>
                </a:lnTo>
                <a:lnTo>
                  <a:pt x="107741" y="387990"/>
                </a:lnTo>
                <a:lnTo>
                  <a:pt x="120163" y="384447"/>
                </a:lnTo>
                <a:lnTo>
                  <a:pt x="133557" y="380374"/>
                </a:lnTo>
                <a:lnTo>
                  <a:pt x="147962" y="375738"/>
                </a:lnTo>
                <a:lnTo>
                  <a:pt x="163418" y="370511"/>
                </a:lnTo>
                <a:close/>
              </a:path>
              <a:path w="783069" h="452272">
                <a:moveTo>
                  <a:pt x="504647" y="354858"/>
                </a:moveTo>
                <a:lnTo>
                  <a:pt x="481393" y="383933"/>
                </a:lnTo>
                <a:lnTo>
                  <a:pt x="482333" y="387883"/>
                </a:lnTo>
                <a:lnTo>
                  <a:pt x="490435" y="385965"/>
                </a:lnTo>
                <a:lnTo>
                  <a:pt x="498538" y="384035"/>
                </a:lnTo>
                <a:lnTo>
                  <a:pt x="504647" y="354858"/>
                </a:lnTo>
                <a:close/>
              </a:path>
              <a:path w="783069" h="452272">
                <a:moveTo>
                  <a:pt x="622513" y="415163"/>
                </a:moveTo>
                <a:lnTo>
                  <a:pt x="632287" y="406603"/>
                </a:lnTo>
                <a:lnTo>
                  <a:pt x="632481" y="406419"/>
                </a:lnTo>
                <a:lnTo>
                  <a:pt x="638785" y="400414"/>
                </a:lnTo>
                <a:lnTo>
                  <a:pt x="640308" y="415810"/>
                </a:lnTo>
                <a:lnTo>
                  <a:pt x="647433" y="419849"/>
                </a:lnTo>
                <a:lnTo>
                  <a:pt x="641451" y="397738"/>
                </a:lnTo>
                <a:lnTo>
                  <a:pt x="635419" y="391998"/>
                </a:lnTo>
                <a:lnTo>
                  <a:pt x="628815" y="399961"/>
                </a:lnTo>
                <a:lnTo>
                  <a:pt x="627329" y="394017"/>
                </a:lnTo>
                <a:lnTo>
                  <a:pt x="635419" y="391998"/>
                </a:lnTo>
                <a:lnTo>
                  <a:pt x="639813" y="375272"/>
                </a:lnTo>
                <a:lnTo>
                  <a:pt x="629373" y="386270"/>
                </a:lnTo>
                <a:lnTo>
                  <a:pt x="628891" y="386765"/>
                </a:lnTo>
                <a:lnTo>
                  <a:pt x="623894" y="391666"/>
                </a:lnTo>
                <a:lnTo>
                  <a:pt x="631443" y="405180"/>
                </a:lnTo>
                <a:lnTo>
                  <a:pt x="622513" y="415163"/>
                </a:lnTo>
                <a:close/>
              </a:path>
              <a:path w="783069" h="452272">
                <a:moveTo>
                  <a:pt x="501242" y="393981"/>
                </a:moveTo>
                <a:lnTo>
                  <a:pt x="499580" y="387868"/>
                </a:lnTo>
                <a:lnTo>
                  <a:pt x="496938" y="391172"/>
                </a:lnTo>
                <a:lnTo>
                  <a:pt x="497511" y="425902"/>
                </a:lnTo>
                <a:lnTo>
                  <a:pt x="504251" y="434710"/>
                </a:lnTo>
                <a:lnTo>
                  <a:pt x="517612" y="445599"/>
                </a:lnTo>
                <a:lnTo>
                  <a:pt x="529519" y="450491"/>
                </a:lnTo>
                <a:lnTo>
                  <a:pt x="541852" y="452257"/>
                </a:lnTo>
                <a:lnTo>
                  <a:pt x="543572" y="452272"/>
                </a:lnTo>
                <a:lnTo>
                  <a:pt x="556224" y="451042"/>
                </a:lnTo>
                <a:lnTo>
                  <a:pt x="568575" y="447731"/>
                </a:lnTo>
                <a:lnTo>
                  <a:pt x="579323" y="443407"/>
                </a:lnTo>
                <a:lnTo>
                  <a:pt x="595451" y="434731"/>
                </a:lnTo>
                <a:lnTo>
                  <a:pt x="610041" y="424927"/>
                </a:lnTo>
                <a:lnTo>
                  <a:pt x="622513" y="415163"/>
                </a:lnTo>
                <a:lnTo>
                  <a:pt x="631443" y="405180"/>
                </a:lnTo>
                <a:lnTo>
                  <a:pt x="623894" y="391666"/>
                </a:lnTo>
                <a:lnTo>
                  <a:pt x="614319" y="400277"/>
                </a:lnTo>
                <a:lnTo>
                  <a:pt x="601217" y="410742"/>
                </a:lnTo>
                <a:lnTo>
                  <a:pt x="597255" y="413613"/>
                </a:lnTo>
                <a:lnTo>
                  <a:pt x="586661" y="420594"/>
                </a:lnTo>
                <a:lnTo>
                  <a:pt x="575461" y="426799"/>
                </a:lnTo>
                <a:lnTo>
                  <a:pt x="570522" y="429107"/>
                </a:lnTo>
                <a:lnTo>
                  <a:pt x="557845" y="433605"/>
                </a:lnTo>
                <a:lnTo>
                  <a:pt x="545700" y="435574"/>
                </a:lnTo>
                <a:lnTo>
                  <a:pt x="543572" y="435622"/>
                </a:lnTo>
                <a:lnTo>
                  <a:pt x="531166" y="433585"/>
                </a:lnTo>
                <a:lnTo>
                  <a:pt x="519905" y="426811"/>
                </a:lnTo>
                <a:lnTo>
                  <a:pt x="518375" y="425399"/>
                </a:lnTo>
                <a:lnTo>
                  <a:pt x="512148" y="417855"/>
                </a:lnTo>
                <a:lnTo>
                  <a:pt x="506360" y="407486"/>
                </a:lnTo>
                <a:lnTo>
                  <a:pt x="501242" y="393981"/>
                </a:lnTo>
                <a:close/>
              </a:path>
              <a:path w="783069" h="452272">
                <a:moveTo>
                  <a:pt x="645896" y="396468"/>
                </a:moveTo>
                <a:lnTo>
                  <a:pt x="644436" y="393712"/>
                </a:lnTo>
                <a:lnTo>
                  <a:pt x="643483" y="389991"/>
                </a:lnTo>
                <a:lnTo>
                  <a:pt x="639813" y="375272"/>
                </a:lnTo>
                <a:lnTo>
                  <a:pt x="635419" y="391998"/>
                </a:lnTo>
                <a:lnTo>
                  <a:pt x="641451" y="397738"/>
                </a:lnTo>
                <a:lnTo>
                  <a:pt x="647433" y="419849"/>
                </a:lnTo>
                <a:lnTo>
                  <a:pt x="654977" y="422224"/>
                </a:lnTo>
                <a:lnTo>
                  <a:pt x="662558" y="424599"/>
                </a:lnTo>
                <a:lnTo>
                  <a:pt x="670686" y="425462"/>
                </a:lnTo>
                <a:lnTo>
                  <a:pt x="678891" y="425462"/>
                </a:lnTo>
                <a:lnTo>
                  <a:pt x="692295" y="424756"/>
                </a:lnTo>
                <a:lnTo>
                  <a:pt x="705362" y="422960"/>
                </a:lnTo>
                <a:lnTo>
                  <a:pt x="717568" y="420492"/>
                </a:lnTo>
                <a:lnTo>
                  <a:pt x="725017" y="418668"/>
                </a:lnTo>
                <a:lnTo>
                  <a:pt x="737920" y="415289"/>
                </a:lnTo>
                <a:lnTo>
                  <a:pt x="746848" y="411949"/>
                </a:lnTo>
                <a:lnTo>
                  <a:pt x="744118" y="404075"/>
                </a:lnTo>
                <a:lnTo>
                  <a:pt x="739613" y="396859"/>
                </a:lnTo>
                <a:lnTo>
                  <a:pt x="738644" y="397814"/>
                </a:lnTo>
                <a:lnTo>
                  <a:pt x="739613" y="396859"/>
                </a:lnTo>
                <a:lnTo>
                  <a:pt x="730262" y="400189"/>
                </a:lnTo>
                <a:lnTo>
                  <a:pt x="718502" y="403148"/>
                </a:lnTo>
                <a:lnTo>
                  <a:pt x="706575" y="405809"/>
                </a:lnTo>
                <a:lnTo>
                  <a:pt x="693716" y="407853"/>
                </a:lnTo>
                <a:lnTo>
                  <a:pt x="680798" y="408786"/>
                </a:lnTo>
                <a:lnTo>
                  <a:pt x="669518" y="408838"/>
                </a:lnTo>
                <a:lnTo>
                  <a:pt x="661035" y="407390"/>
                </a:lnTo>
                <a:lnTo>
                  <a:pt x="655078" y="404367"/>
                </a:lnTo>
                <a:lnTo>
                  <a:pt x="652068" y="402869"/>
                </a:lnTo>
                <a:lnTo>
                  <a:pt x="647788" y="398754"/>
                </a:lnTo>
                <a:lnTo>
                  <a:pt x="645896" y="396468"/>
                </a:lnTo>
                <a:close/>
              </a:path>
              <a:path w="783069" h="452272">
                <a:moveTo>
                  <a:pt x="638785" y="400414"/>
                </a:moveTo>
                <a:lnTo>
                  <a:pt x="632481" y="406419"/>
                </a:lnTo>
                <a:lnTo>
                  <a:pt x="634987" y="409409"/>
                </a:lnTo>
                <a:lnTo>
                  <a:pt x="640308" y="415810"/>
                </a:lnTo>
                <a:lnTo>
                  <a:pt x="638785" y="400414"/>
                </a:lnTo>
                <a:close/>
              </a:path>
              <a:path w="783069" h="452272">
                <a:moveTo>
                  <a:pt x="45453" y="9423"/>
                </a:moveTo>
                <a:lnTo>
                  <a:pt x="47155" y="25984"/>
                </a:lnTo>
                <a:lnTo>
                  <a:pt x="60541" y="24647"/>
                </a:lnTo>
                <a:lnTo>
                  <a:pt x="73743" y="23419"/>
                </a:lnTo>
                <a:lnTo>
                  <a:pt x="99596" y="21285"/>
                </a:lnTo>
                <a:lnTo>
                  <a:pt x="124724" y="19574"/>
                </a:lnTo>
                <a:lnTo>
                  <a:pt x="149135" y="18279"/>
                </a:lnTo>
                <a:lnTo>
                  <a:pt x="172950" y="17373"/>
                </a:lnTo>
                <a:lnTo>
                  <a:pt x="198467" y="16800"/>
                </a:lnTo>
                <a:lnTo>
                  <a:pt x="218173" y="16662"/>
                </a:lnTo>
                <a:lnTo>
                  <a:pt x="245771" y="16944"/>
                </a:lnTo>
                <a:lnTo>
                  <a:pt x="272274" y="17771"/>
                </a:lnTo>
                <a:lnTo>
                  <a:pt x="297703" y="19114"/>
                </a:lnTo>
                <a:lnTo>
                  <a:pt x="322077" y="20944"/>
                </a:lnTo>
                <a:lnTo>
                  <a:pt x="345419" y="23232"/>
                </a:lnTo>
                <a:lnTo>
                  <a:pt x="367747" y="25948"/>
                </a:lnTo>
                <a:lnTo>
                  <a:pt x="389083" y="29063"/>
                </a:lnTo>
                <a:lnTo>
                  <a:pt x="409446" y="32548"/>
                </a:lnTo>
                <a:lnTo>
                  <a:pt x="447338" y="40512"/>
                </a:lnTo>
                <a:lnTo>
                  <a:pt x="481586" y="49608"/>
                </a:lnTo>
                <a:lnTo>
                  <a:pt x="512353" y="59601"/>
                </a:lnTo>
                <a:lnTo>
                  <a:pt x="539803" y="70258"/>
                </a:lnTo>
                <a:lnTo>
                  <a:pt x="564100" y="81347"/>
                </a:lnTo>
                <a:lnTo>
                  <a:pt x="585406" y="92633"/>
                </a:lnTo>
                <a:lnTo>
                  <a:pt x="612073" y="109401"/>
                </a:lnTo>
                <a:lnTo>
                  <a:pt x="632976" y="125336"/>
                </a:lnTo>
                <a:lnTo>
                  <a:pt x="648663" y="139677"/>
                </a:lnTo>
                <a:lnTo>
                  <a:pt x="663879" y="156730"/>
                </a:lnTo>
                <a:lnTo>
                  <a:pt x="670979" y="167551"/>
                </a:lnTo>
                <a:lnTo>
                  <a:pt x="672172" y="168694"/>
                </a:lnTo>
                <a:lnTo>
                  <a:pt x="675121" y="171636"/>
                </a:lnTo>
                <a:lnTo>
                  <a:pt x="680958" y="177709"/>
                </a:lnTo>
                <a:lnTo>
                  <a:pt x="685063" y="158546"/>
                </a:lnTo>
                <a:lnTo>
                  <a:pt x="683475" y="156463"/>
                </a:lnTo>
                <a:lnTo>
                  <a:pt x="677710" y="162458"/>
                </a:lnTo>
                <a:lnTo>
                  <a:pt x="683475" y="156463"/>
                </a:lnTo>
                <a:lnTo>
                  <a:pt x="663186" y="130699"/>
                </a:lnTo>
                <a:lnTo>
                  <a:pt x="639764" y="109346"/>
                </a:lnTo>
                <a:lnTo>
                  <a:pt x="605795" y="85363"/>
                </a:lnTo>
                <a:lnTo>
                  <a:pt x="582918" y="72259"/>
                </a:lnTo>
                <a:lnTo>
                  <a:pt x="559251" y="60607"/>
                </a:lnTo>
                <a:lnTo>
                  <a:pt x="532512" y="49334"/>
                </a:lnTo>
                <a:lnTo>
                  <a:pt x="502544" y="38669"/>
                </a:lnTo>
                <a:lnTo>
                  <a:pt x="469189" y="28842"/>
                </a:lnTo>
                <a:lnTo>
                  <a:pt x="432290" y="20081"/>
                </a:lnTo>
                <a:lnTo>
                  <a:pt x="391690" y="12615"/>
                </a:lnTo>
                <a:lnTo>
                  <a:pt x="369953" y="9440"/>
                </a:lnTo>
                <a:lnTo>
                  <a:pt x="347232" y="6675"/>
                </a:lnTo>
                <a:lnTo>
                  <a:pt x="323506" y="4348"/>
                </a:lnTo>
                <a:lnTo>
                  <a:pt x="298758" y="2489"/>
                </a:lnTo>
                <a:lnTo>
                  <a:pt x="272965" y="1125"/>
                </a:lnTo>
                <a:lnTo>
                  <a:pt x="246110" y="286"/>
                </a:lnTo>
                <a:lnTo>
                  <a:pt x="218173" y="0"/>
                </a:lnTo>
                <a:lnTo>
                  <a:pt x="205846" y="54"/>
                </a:lnTo>
                <a:lnTo>
                  <a:pt x="180588" y="496"/>
                </a:lnTo>
                <a:lnTo>
                  <a:pt x="159219" y="1193"/>
                </a:lnTo>
                <a:lnTo>
                  <a:pt x="135105" y="2301"/>
                </a:lnTo>
                <a:lnTo>
                  <a:pt x="110300" y="3816"/>
                </a:lnTo>
                <a:lnTo>
                  <a:pt x="84795" y="5748"/>
                </a:lnTo>
                <a:lnTo>
                  <a:pt x="58580" y="8106"/>
                </a:lnTo>
                <a:lnTo>
                  <a:pt x="45453" y="9423"/>
                </a:lnTo>
                <a:close/>
              </a:path>
              <a:path w="783069" h="452272">
                <a:moveTo>
                  <a:pt x="767165" y="390718"/>
                </a:moveTo>
                <a:lnTo>
                  <a:pt x="773392" y="380117"/>
                </a:lnTo>
                <a:lnTo>
                  <a:pt x="779661" y="363709"/>
                </a:lnTo>
                <a:lnTo>
                  <a:pt x="782179" y="351224"/>
                </a:lnTo>
                <a:lnTo>
                  <a:pt x="783064" y="338576"/>
                </a:lnTo>
                <a:lnTo>
                  <a:pt x="783069" y="337451"/>
                </a:lnTo>
                <a:lnTo>
                  <a:pt x="782390" y="324921"/>
                </a:lnTo>
                <a:lnTo>
                  <a:pt x="780465" y="312419"/>
                </a:lnTo>
                <a:lnTo>
                  <a:pt x="777437" y="300002"/>
                </a:lnTo>
                <a:lnTo>
                  <a:pt x="773452" y="287725"/>
                </a:lnTo>
                <a:lnTo>
                  <a:pt x="768653" y="275644"/>
                </a:lnTo>
                <a:lnTo>
                  <a:pt x="759060" y="255854"/>
                </a:lnTo>
                <a:lnTo>
                  <a:pt x="750014" y="240057"/>
                </a:lnTo>
                <a:lnTo>
                  <a:pt x="740385" y="225088"/>
                </a:lnTo>
                <a:lnTo>
                  <a:pt x="730517" y="211126"/>
                </a:lnTo>
                <a:lnTo>
                  <a:pt x="720753" y="198349"/>
                </a:lnTo>
                <a:lnTo>
                  <a:pt x="711436" y="186935"/>
                </a:lnTo>
                <a:lnTo>
                  <a:pt x="702911" y="177064"/>
                </a:lnTo>
                <a:lnTo>
                  <a:pt x="695519" y="168914"/>
                </a:lnTo>
                <a:lnTo>
                  <a:pt x="689604" y="162662"/>
                </a:lnTo>
                <a:lnTo>
                  <a:pt x="684395" y="157379"/>
                </a:lnTo>
                <a:lnTo>
                  <a:pt x="684159" y="156965"/>
                </a:lnTo>
                <a:lnTo>
                  <a:pt x="681699" y="153122"/>
                </a:lnTo>
                <a:lnTo>
                  <a:pt x="683475" y="156463"/>
                </a:lnTo>
                <a:lnTo>
                  <a:pt x="685063" y="158546"/>
                </a:lnTo>
                <a:lnTo>
                  <a:pt x="680958" y="177709"/>
                </a:lnTo>
                <a:lnTo>
                  <a:pt x="689083" y="186577"/>
                </a:lnTo>
                <a:lnTo>
                  <a:pt x="698896" y="197908"/>
                </a:lnTo>
                <a:lnTo>
                  <a:pt x="709795" y="211366"/>
                </a:lnTo>
                <a:lnTo>
                  <a:pt x="721182" y="226618"/>
                </a:lnTo>
                <a:lnTo>
                  <a:pt x="728739" y="237611"/>
                </a:lnTo>
                <a:lnTo>
                  <a:pt x="735564" y="248319"/>
                </a:lnTo>
                <a:lnTo>
                  <a:pt x="742048" y="259407"/>
                </a:lnTo>
                <a:lnTo>
                  <a:pt x="748048" y="270787"/>
                </a:lnTo>
                <a:lnTo>
                  <a:pt x="752805" y="280949"/>
                </a:lnTo>
                <a:lnTo>
                  <a:pt x="757807" y="293418"/>
                </a:lnTo>
                <a:lnTo>
                  <a:pt x="761798" y="305912"/>
                </a:lnTo>
                <a:lnTo>
                  <a:pt x="764635" y="318322"/>
                </a:lnTo>
                <a:lnTo>
                  <a:pt x="766176" y="330537"/>
                </a:lnTo>
                <a:lnTo>
                  <a:pt x="766419" y="337451"/>
                </a:lnTo>
                <a:lnTo>
                  <a:pt x="765489" y="350281"/>
                </a:lnTo>
                <a:lnTo>
                  <a:pt x="762597" y="362634"/>
                </a:lnTo>
                <a:lnTo>
                  <a:pt x="754423" y="379789"/>
                </a:lnTo>
                <a:lnTo>
                  <a:pt x="746662" y="389916"/>
                </a:lnTo>
                <a:lnTo>
                  <a:pt x="741197" y="396278"/>
                </a:lnTo>
                <a:lnTo>
                  <a:pt x="746662" y="389916"/>
                </a:lnTo>
                <a:lnTo>
                  <a:pt x="739613" y="396859"/>
                </a:lnTo>
                <a:lnTo>
                  <a:pt x="744118" y="404075"/>
                </a:lnTo>
                <a:lnTo>
                  <a:pt x="746848" y="411949"/>
                </a:lnTo>
                <a:lnTo>
                  <a:pt x="749604" y="410349"/>
                </a:lnTo>
                <a:lnTo>
                  <a:pt x="759256" y="400825"/>
                </a:lnTo>
                <a:lnTo>
                  <a:pt x="767165" y="390718"/>
                </a:lnTo>
                <a:close/>
              </a:path>
              <a:path w="783069" h="452272">
                <a:moveTo>
                  <a:pt x="628815" y="399961"/>
                </a:moveTo>
                <a:lnTo>
                  <a:pt x="635419" y="391998"/>
                </a:lnTo>
                <a:lnTo>
                  <a:pt x="627329" y="394017"/>
                </a:lnTo>
                <a:lnTo>
                  <a:pt x="628815" y="399961"/>
                </a:lnTo>
                <a:close/>
              </a:path>
              <a:path w="783069" h="452272">
                <a:moveTo>
                  <a:pt x="506907" y="359003"/>
                </a:moveTo>
                <a:lnTo>
                  <a:pt x="499580" y="387868"/>
                </a:lnTo>
                <a:lnTo>
                  <a:pt x="524179" y="357111"/>
                </a:lnTo>
                <a:lnTo>
                  <a:pt x="506907" y="359003"/>
                </a:lnTo>
                <a:close/>
              </a:path>
              <a:path w="783069" h="452272">
                <a:moveTo>
                  <a:pt x="486537" y="402588"/>
                </a:moveTo>
                <a:lnTo>
                  <a:pt x="491601" y="415228"/>
                </a:lnTo>
                <a:lnTo>
                  <a:pt x="497511" y="425902"/>
                </a:lnTo>
                <a:lnTo>
                  <a:pt x="496938" y="391172"/>
                </a:lnTo>
                <a:lnTo>
                  <a:pt x="499580" y="387868"/>
                </a:lnTo>
                <a:lnTo>
                  <a:pt x="506907" y="359003"/>
                </a:lnTo>
                <a:lnTo>
                  <a:pt x="506768" y="358686"/>
                </a:lnTo>
                <a:lnTo>
                  <a:pt x="506907" y="359003"/>
                </a:lnTo>
                <a:lnTo>
                  <a:pt x="524179" y="357111"/>
                </a:lnTo>
                <a:lnTo>
                  <a:pt x="522262" y="352551"/>
                </a:lnTo>
                <a:lnTo>
                  <a:pt x="520010" y="348112"/>
                </a:lnTo>
                <a:lnTo>
                  <a:pt x="514591" y="355777"/>
                </a:lnTo>
                <a:lnTo>
                  <a:pt x="508076" y="350570"/>
                </a:lnTo>
                <a:lnTo>
                  <a:pt x="505269" y="355828"/>
                </a:lnTo>
                <a:lnTo>
                  <a:pt x="504647" y="354858"/>
                </a:lnTo>
                <a:lnTo>
                  <a:pt x="498538" y="384035"/>
                </a:lnTo>
                <a:lnTo>
                  <a:pt x="490435" y="385965"/>
                </a:lnTo>
                <a:lnTo>
                  <a:pt x="482333" y="387883"/>
                </a:lnTo>
                <a:lnTo>
                  <a:pt x="486537" y="402588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1" name="object 651"/>
          <p:cNvSpPr/>
          <p:nvPr/>
        </p:nvSpPr>
        <p:spPr>
          <a:xfrm>
            <a:off x="1872019" y="8800600"/>
            <a:ext cx="194500" cy="692442"/>
          </a:xfrm>
          <a:custGeom>
            <a:avLst/>
            <a:gdLst/>
            <a:ahLst/>
            <a:cxnLst/>
            <a:rect l="l" t="t" r="r" b="b"/>
            <a:pathLst>
              <a:path w="194500" h="692442">
                <a:moveTo>
                  <a:pt x="22308" y="37935"/>
                </a:moveTo>
                <a:lnTo>
                  <a:pt x="8585" y="7823"/>
                </a:lnTo>
                <a:lnTo>
                  <a:pt x="12877" y="0"/>
                </a:lnTo>
                <a:lnTo>
                  <a:pt x="0" y="10566"/>
                </a:lnTo>
                <a:lnTo>
                  <a:pt x="2159" y="13106"/>
                </a:lnTo>
                <a:lnTo>
                  <a:pt x="22308" y="37935"/>
                </a:lnTo>
                <a:close/>
              </a:path>
              <a:path w="194500" h="692442">
                <a:moveTo>
                  <a:pt x="15036" y="2540"/>
                </a:moveTo>
                <a:lnTo>
                  <a:pt x="12877" y="0"/>
                </a:lnTo>
                <a:lnTo>
                  <a:pt x="8585" y="7823"/>
                </a:lnTo>
                <a:lnTo>
                  <a:pt x="22308" y="37935"/>
                </a:lnTo>
                <a:lnTo>
                  <a:pt x="40918" y="62542"/>
                </a:lnTo>
                <a:lnTo>
                  <a:pt x="58089" y="86994"/>
                </a:lnTo>
                <a:lnTo>
                  <a:pt x="73871" y="111269"/>
                </a:lnTo>
                <a:lnTo>
                  <a:pt x="88312" y="135345"/>
                </a:lnTo>
                <a:lnTo>
                  <a:pt x="101463" y="159201"/>
                </a:lnTo>
                <a:lnTo>
                  <a:pt x="113373" y="182815"/>
                </a:lnTo>
                <a:lnTo>
                  <a:pt x="124092" y="206164"/>
                </a:lnTo>
                <a:lnTo>
                  <a:pt x="133669" y="229228"/>
                </a:lnTo>
                <a:lnTo>
                  <a:pt x="142154" y="251983"/>
                </a:lnTo>
                <a:lnTo>
                  <a:pt x="149596" y="274409"/>
                </a:lnTo>
                <a:lnTo>
                  <a:pt x="156045" y="296483"/>
                </a:lnTo>
                <a:lnTo>
                  <a:pt x="161551" y="318184"/>
                </a:lnTo>
                <a:lnTo>
                  <a:pt x="166163" y="339489"/>
                </a:lnTo>
                <a:lnTo>
                  <a:pt x="169930" y="360377"/>
                </a:lnTo>
                <a:lnTo>
                  <a:pt x="172903" y="380827"/>
                </a:lnTo>
                <a:lnTo>
                  <a:pt x="175131" y="400815"/>
                </a:lnTo>
                <a:lnTo>
                  <a:pt x="177548" y="439322"/>
                </a:lnTo>
                <a:lnTo>
                  <a:pt x="177838" y="457796"/>
                </a:lnTo>
                <a:lnTo>
                  <a:pt x="177639" y="473256"/>
                </a:lnTo>
                <a:lnTo>
                  <a:pt x="176141" y="502898"/>
                </a:lnTo>
                <a:lnTo>
                  <a:pt x="173384" y="530739"/>
                </a:lnTo>
                <a:lnTo>
                  <a:pt x="169616" y="556661"/>
                </a:lnTo>
                <a:lnTo>
                  <a:pt x="165088" y="580547"/>
                </a:lnTo>
                <a:lnTo>
                  <a:pt x="160048" y="602280"/>
                </a:lnTo>
                <a:lnTo>
                  <a:pt x="154744" y="621744"/>
                </a:lnTo>
                <a:lnTo>
                  <a:pt x="145396" y="650481"/>
                </a:lnTo>
                <a:lnTo>
                  <a:pt x="136105" y="674192"/>
                </a:lnTo>
                <a:lnTo>
                  <a:pt x="131140" y="684771"/>
                </a:lnTo>
                <a:lnTo>
                  <a:pt x="145923" y="692442"/>
                </a:lnTo>
                <a:lnTo>
                  <a:pt x="157694" y="665200"/>
                </a:lnTo>
                <a:lnTo>
                  <a:pt x="168672" y="633276"/>
                </a:lnTo>
                <a:lnTo>
                  <a:pt x="176305" y="605930"/>
                </a:lnTo>
                <a:lnTo>
                  <a:pt x="183390" y="574100"/>
                </a:lnTo>
                <a:lnTo>
                  <a:pt x="189240" y="538097"/>
                </a:lnTo>
                <a:lnTo>
                  <a:pt x="193170" y="498234"/>
                </a:lnTo>
                <a:lnTo>
                  <a:pt x="194500" y="457796"/>
                </a:lnTo>
                <a:lnTo>
                  <a:pt x="194214" y="438812"/>
                </a:lnTo>
                <a:lnTo>
                  <a:pt x="191735" y="399243"/>
                </a:lnTo>
                <a:lnTo>
                  <a:pt x="186383" y="357697"/>
                </a:lnTo>
                <a:lnTo>
                  <a:pt x="177766" y="314367"/>
                </a:lnTo>
                <a:lnTo>
                  <a:pt x="165489" y="269445"/>
                </a:lnTo>
                <a:lnTo>
                  <a:pt x="157856" y="246446"/>
                </a:lnTo>
                <a:lnTo>
                  <a:pt x="149160" y="223121"/>
                </a:lnTo>
                <a:lnTo>
                  <a:pt x="139352" y="199494"/>
                </a:lnTo>
                <a:lnTo>
                  <a:pt x="128383" y="175588"/>
                </a:lnTo>
                <a:lnTo>
                  <a:pt x="116204" y="151428"/>
                </a:lnTo>
                <a:lnTo>
                  <a:pt x="102765" y="127037"/>
                </a:lnTo>
                <a:lnTo>
                  <a:pt x="88018" y="102440"/>
                </a:lnTo>
                <a:lnTo>
                  <a:pt x="71914" y="77660"/>
                </a:lnTo>
                <a:lnTo>
                  <a:pt x="54402" y="52721"/>
                </a:lnTo>
                <a:lnTo>
                  <a:pt x="35434" y="27648"/>
                </a:lnTo>
                <a:lnTo>
                  <a:pt x="15028" y="2547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2" name="object 652"/>
          <p:cNvSpPr/>
          <p:nvPr/>
        </p:nvSpPr>
        <p:spPr>
          <a:xfrm>
            <a:off x="2009853" y="9479880"/>
            <a:ext cx="270408" cy="391426"/>
          </a:xfrm>
          <a:custGeom>
            <a:avLst/>
            <a:gdLst/>
            <a:ahLst/>
            <a:cxnLst/>
            <a:rect l="l" t="t" r="r" b="b"/>
            <a:pathLst>
              <a:path w="270408" h="391426">
                <a:moveTo>
                  <a:pt x="1397" y="17627"/>
                </a:moveTo>
                <a:lnTo>
                  <a:pt x="3378" y="17462"/>
                </a:lnTo>
                <a:lnTo>
                  <a:pt x="12451" y="17008"/>
                </a:lnTo>
                <a:lnTo>
                  <a:pt x="27751" y="16672"/>
                </a:lnTo>
                <a:lnTo>
                  <a:pt x="40768" y="16748"/>
                </a:lnTo>
                <a:lnTo>
                  <a:pt x="63117" y="17657"/>
                </a:lnTo>
                <a:lnTo>
                  <a:pt x="75418" y="18587"/>
                </a:lnTo>
                <a:lnTo>
                  <a:pt x="88275" y="19905"/>
                </a:lnTo>
                <a:lnTo>
                  <a:pt x="101542" y="21664"/>
                </a:lnTo>
                <a:lnTo>
                  <a:pt x="115071" y="23918"/>
                </a:lnTo>
                <a:lnTo>
                  <a:pt x="128716" y="26720"/>
                </a:lnTo>
                <a:lnTo>
                  <a:pt x="142331" y="30123"/>
                </a:lnTo>
                <a:lnTo>
                  <a:pt x="155770" y="34181"/>
                </a:lnTo>
                <a:lnTo>
                  <a:pt x="168885" y="38946"/>
                </a:lnTo>
                <a:lnTo>
                  <a:pt x="181485" y="44425"/>
                </a:lnTo>
                <a:lnTo>
                  <a:pt x="193112" y="50473"/>
                </a:lnTo>
                <a:lnTo>
                  <a:pt x="204043" y="57282"/>
                </a:lnTo>
                <a:lnTo>
                  <a:pt x="214164" y="64890"/>
                </a:lnTo>
                <a:lnTo>
                  <a:pt x="223360" y="73331"/>
                </a:lnTo>
                <a:lnTo>
                  <a:pt x="236350" y="89381"/>
                </a:lnTo>
                <a:lnTo>
                  <a:pt x="242372" y="99809"/>
                </a:lnTo>
                <a:lnTo>
                  <a:pt x="247225" y="111211"/>
                </a:lnTo>
                <a:lnTo>
                  <a:pt x="250806" y="123670"/>
                </a:lnTo>
                <a:lnTo>
                  <a:pt x="253013" y="137267"/>
                </a:lnTo>
                <a:lnTo>
                  <a:pt x="253746" y="151447"/>
                </a:lnTo>
                <a:lnTo>
                  <a:pt x="253268" y="163547"/>
                </a:lnTo>
                <a:lnTo>
                  <a:pt x="251798" y="176413"/>
                </a:lnTo>
                <a:lnTo>
                  <a:pt x="247057" y="201601"/>
                </a:lnTo>
                <a:lnTo>
                  <a:pt x="242911" y="219798"/>
                </a:lnTo>
                <a:lnTo>
                  <a:pt x="238473" y="236670"/>
                </a:lnTo>
                <a:lnTo>
                  <a:pt x="233778" y="252267"/>
                </a:lnTo>
                <a:lnTo>
                  <a:pt x="228864" y="266638"/>
                </a:lnTo>
                <a:lnTo>
                  <a:pt x="223765" y="279833"/>
                </a:lnTo>
                <a:lnTo>
                  <a:pt x="218517" y="291902"/>
                </a:lnTo>
                <a:lnTo>
                  <a:pt x="213157" y="302896"/>
                </a:lnTo>
                <a:lnTo>
                  <a:pt x="202242" y="321855"/>
                </a:lnTo>
                <a:lnTo>
                  <a:pt x="191307" y="337109"/>
                </a:lnTo>
                <a:lnTo>
                  <a:pt x="180638" y="349057"/>
                </a:lnTo>
                <a:lnTo>
                  <a:pt x="165560" y="361834"/>
                </a:lnTo>
                <a:lnTo>
                  <a:pt x="154765" y="368365"/>
                </a:lnTo>
                <a:lnTo>
                  <a:pt x="142303" y="373468"/>
                </a:lnTo>
                <a:lnTo>
                  <a:pt x="134480" y="374776"/>
                </a:lnTo>
                <a:lnTo>
                  <a:pt x="134581" y="379463"/>
                </a:lnTo>
                <a:lnTo>
                  <a:pt x="134556" y="374776"/>
                </a:lnTo>
                <a:lnTo>
                  <a:pt x="134658" y="391426"/>
                </a:lnTo>
                <a:lnTo>
                  <a:pt x="138424" y="391125"/>
                </a:lnTo>
                <a:lnTo>
                  <a:pt x="159788" y="384455"/>
                </a:lnTo>
                <a:lnTo>
                  <a:pt x="175286" y="375375"/>
                </a:lnTo>
                <a:lnTo>
                  <a:pt x="189141" y="364020"/>
                </a:lnTo>
                <a:lnTo>
                  <a:pt x="200336" y="352304"/>
                </a:lnTo>
                <a:lnTo>
                  <a:pt x="211646" y="337726"/>
                </a:lnTo>
                <a:lnTo>
                  <a:pt x="222846" y="319972"/>
                </a:lnTo>
                <a:lnTo>
                  <a:pt x="233714" y="298729"/>
                </a:lnTo>
                <a:lnTo>
                  <a:pt x="238953" y="286700"/>
                </a:lnTo>
                <a:lnTo>
                  <a:pt x="244025" y="273682"/>
                </a:lnTo>
                <a:lnTo>
                  <a:pt x="248901" y="259634"/>
                </a:lnTo>
                <a:lnTo>
                  <a:pt x="253554" y="244519"/>
                </a:lnTo>
                <a:lnTo>
                  <a:pt x="257956" y="228295"/>
                </a:lnTo>
                <a:lnTo>
                  <a:pt x="262078" y="210925"/>
                </a:lnTo>
                <a:lnTo>
                  <a:pt x="265893" y="192368"/>
                </a:lnTo>
                <a:lnTo>
                  <a:pt x="269195" y="171871"/>
                </a:lnTo>
                <a:lnTo>
                  <a:pt x="270408" y="151447"/>
                </a:lnTo>
                <a:lnTo>
                  <a:pt x="269743" y="136964"/>
                </a:lnTo>
                <a:lnTo>
                  <a:pt x="267760" y="123336"/>
                </a:lnTo>
                <a:lnTo>
                  <a:pt x="264540" y="110556"/>
                </a:lnTo>
                <a:lnTo>
                  <a:pt x="254719" y="87530"/>
                </a:lnTo>
                <a:lnTo>
                  <a:pt x="242049" y="69164"/>
                </a:lnTo>
                <a:lnTo>
                  <a:pt x="223736" y="51204"/>
                </a:lnTo>
                <a:lnTo>
                  <a:pt x="202575" y="36692"/>
                </a:lnTo>
                <a:lnTo>
                  <a:pt x="179357" y="25237"/>
                </a:lnTo>
                <a:lnTo>
                  <a:pt x="154871" y="16446"/>
                </a:lnTo>
                <a:lnTo>
                  <a:pt x="136309" y="11404"/>
                </a:lnTo>
                <a:lnTo>
                  <a:pt x="122103" y="8315"/>
                </a:lnTo>
                <a:lnTo>
                  <a:pt x="108039" y="5817"/>
                </a:lnTo>
                <a:lnTo>
                  <a:pt x="94254" y="3853"/>
                </a:lnTo>
                <a:lnTo>
                  <a:pt x="80883" y="2363"/>
                </a:lnTo>
                <a:lnTo>
                  <a:pt x="55934" y="581"/>
                </a:lnTo>
                <a:lnTo>
                  <a:pt x="34282" y="10"/>
                </a:lnTo>
                <a:lnTo>
                  <a:pt x="31013" y="0"/>
                </a:lnTo>
                <a:lnTo>
                  <a:pt x="11658" y="372"/>
                </a:lnTo>
                <a:lnTo>
                  <a:pt x="1233" y="934"/>
                </a:lnTo>
                <a:lnTo>
                  <a:pt x="0" y="1028"/>
                </a:lnTo>
                <a:lnTo>
                  <a:pt x="1397" y="17627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3" name="object 653"/>
          <p:cNvSpPr/>
          <p:nvPr/>
        </p:nvSpPr>
        <p:spPr>
          <a:xfrm>
            <a:off x="1300958" y="9867372"/>
            <a:ext cx="5727" cy="11379"/>
          </a:xfrm>
          <a:custGeom>
            <a:avLst/>
            <a:gdLst/>
            <a:ahLst/>
            <a:cxnLst/>
            <a:rect l="l" t="t" r="r" b="b"/>
            <a:pathLst>
              <a:path w="5727" h="11379">
                <a:moveTo>
                  <a:pt x="977" y="0"/>
                </a:moveTo>
                <a:lnTo>
                  <a:pt x="0" y="8483"/>
                </a:lnTo>
                <a:lnTo>
                  <a:pt x="5727" y="11379"/>
                </a:lnTo>
                <a:lnTo>
                  <a:pt x="2946" y="698"/>
                </a:lnTo>
                <a:lnTo>
                  <a:pt x="977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4" name="object 654"/>
          <p:cNvSpPr/>
          <p:nvPr/>
        </p:nvSpPr>
        <p:spPr>
          <a:xfrm>
            <a:off x="1459257" y="9974738"/>
            <a:ext cx="8299" cy="70525"/>
          </a:xfrm>
          <a:custGeom>
            <a:avLst/>
            <a:gdLst/>
            <a:ahLst/>
            <a:cxnLst/>
            <a:rect l="l" t="t" r="r" b="b"/>
            <a:pathLst>
              <a:path w="8299" h="70525">
                <a:moveTo>
                  <a:pt x="891" y="43616"/>
                </a:moveTo>
                <a:lnTo>
                  <a:pt x="2358" y="57343"/>
                </a:lnTo>
                <a:lnTo>
                  <a:pt x="4385" y="70525"/>
                </a:lnTo>
                <a:lnTo>
                  <a:pt x="8299" y="0"/>
                </a:lnTo>
                <a:lnTo>
                  <a:pt x="3765" y="6984"/>
                </a:lnTo>
                <a:lnTo>
                  <a:pt x="0" y="29334"/>
                </a:lnTo>
                <a:lnTo>
                  <a:pt x="891" y="43616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5" name="object 655"/>
          <p:cNvSpPr/>
          <p:nvPr/>
        </p:nvSpPr>
        <p:spPr>
          <a:xfrm>
            <a:off x="1887444" y="10105116"/>
            <a:ext cx="211878" cy="115419"/>
          </a:xfrm>
          <a:custGeom>
            <a:avLst/>
            <a:gdLst/>
            <a:ahLst/>
            <a:cxnLst/>
            <a:rect l="l" t="t" r="r" b="b"/>
            <a:pathLst>
              <a:path w="211878" h="115419">
                <a:moveTo>
                  <a:pt x="195069" y="7187"/>
                </a:moveTo>
                <a:lnTo>
                  <a:pt x="188236" y="11986"/>
                </a:lnTo>
                <a:lnTo>
                  <a:pt x="178960" y="18294"/>
                </a:lnTo>
                <a:lnTo>
                  <a:pt x="167500" y="25803"/>
                </a:lnTo>
                <a:lnTo>
                  <a:pt x="154117" y="34209"/>
                </a:lnTo>
                <a:lnTo>
                  <a:pt x="139069" y="43205"/>
                </a:lnTo>
                <a:lnTo>
                  <a:pt x="126809" y="50177"/>
                </a:lnTo>
                <a:lnTo>
                  <a:pt x="115996" y="56063"/>
                </a:lnTo>
                <a:lnTo>
                  <a:pt x="104763" y="61890"/>
                </a:lnTo>
                <a:lnTo>
                  <a:pt x="93182" y="67582"/>
                </a:lnTo>
                <a:lnTo>
                  <a:pt x="81321" y="73064"/>
                </a:lnTo>
                <a:lnTo>
                  <a:pt x="69251" y="78260"/>
                </a:lnTo>
                <a:lnTo>
                  <a:pt x="57043" y="83095"/>
                </a:lnTo>
                <a:lnTo>
                  <a:pt x="44766" y="87494"/>
                </a:lnTo>
                <a:lnTo>
                  <a:pt x="32490" y="91381"/>
                </a:lnTo>
                <a:lnTo>
                  <a:pt x="20285" y="94682"/>
                </a:lnTo>
                <a:lnTo>
                  <a:pt x="8222" y="97320"/>
                </a:lnTo>
                <a:lnTo>
                  <a:pt x="0" y="98717"/>
                </a:lnTo>
                <a:lnTo>
                  <a:pt x="1231" y="106959"/>
                </a:lnTo>
                <a:lnTo>
                  <a:pt x="1557" y="115419"/>
                </a:lnTo>
                <a:lnTo>
                  <a:pt x="2999" y="115093"/>
                </a:lnTo>
                <a:lnTo>
                  <a:pt x="2463" y="115189"/>
                </a:lnTo>
                <a:lnTo>
                  <a:pt x="3136" y="115061"/>
                </a:lnTo>
                <a:lnTo>
                  <a:pt x="14837" y="112975"/>
                </a:lnTo>
                <a:lnTo>
                  <a:pt x="27284" y="110087"/>
                </a:lnTo>
                <a:lnTo>
                  <a:pt x="39753" y="106596"/>
                </a:lnTo>
                <a:lnTo>
                  <a:pt x="52188" y="102570"/>
                </a:lnTo>
                <a:lnTo>
                  <a:pt x="64539" y="98080"/>
                </a:lnTo>
                <a:lnTo>
                  <a:pt x="76750" y="93197"/>
                </a:lnTo>
                <a:lnTo>
                  <a:pt x="88769" y="87988"/>
                </a:lnTo>
                <a:lnTo>
                  <a:pt x="100543" y="82526"/>
                </a:lnTo>
                <a:lnTo>
                  <a:pt x="112018" y="76878"/>
                </a:lnTo>
                <a:lnTo>
                  <a:pt x="123142" y="71116"/>
                </a:lnTo>
                <a:lnTo>
                  <a:pt x="133861" y="65309"/>
                </a:lnTo>
                <a:lnTo>
                  <a:pt x="142506" y="60452"/>
                </a:lnTo>
                <a:lnTo>
                  <a:pt x="160335" y="49927"/>
                </a:lnTo>
                <a:lnTo>
                  <a:pt x="176028" y="40118"/>
                </a:lnTo>
                <a:lnTo>
                  <a:pt x="189218" y="31465"/>
                </a:lnTo>
                <a:lnTo>
                  <a:pt x="199535" y="24412"/>
                </a:lnTo>
                <a:lnTo>
                  <a:pt x="206613" y="19398"/>
                </a:lnTo>
                <a:lnTo>
                  <a:pt x="209799" y="17073"/>
                </a:lnTo>
                <a:lnTo>
                  <a:pt x="210081" y="16868"/>
                </a:lnTo>
                <a:lnTo>
                  <a:pt x="209799" y="17073"/>
                </a:lnTo>
                <a:lnTo>
                  <a:pt x="211878" y="15949"/>
                </a:lnTo>
                <a:lnTo>
                  <a:pt x="210375" y="16649"/>
                </a:lnTo>
                <a:lnTo>
                  <a:pt x="209245" y="17373"/>
                </a:lnTo>
                <a:lnTo>
                  <a:pt x="205384" y="9982"/>
                </a:lnTo>
                <a:lnTo>
                  <a:pt x="206298" y="0"/>
                </a:lnTo>
                <a:lnTo>
                  <a:pt x="203453" y="1562"/>
                </a:lnTo>
                <a:lnTo>
                  <a:pt x="200380" y="3327"/>
                </a:lnTo>
                <a:lnTo>
                  <a:pt x="199199" y="4203"/>
                </a:lnTo>
                <a:lnTo>
                  <a:pt x="195069" y="7187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6" name="object 656"/>
          <p:cNvSpPr/>
          <p:nvPr/>
        </p:nvSpPr>
        <p:spPr>
          <a:xfrm>
            <a:off x="1291611" y="9864820"/>
            <a:ext cx="597390" cy="369963"/>
          </a:xfrm>
          <a:custGeom>
            <a:avLst/>
            <a:gdLst/>
            <a:ahLst/>
            <a:cxnLst/>
            <a:rect l="l" t="t" r="r" b="b"/>
            <a:pathLst>
              <a:path w="597390" h="369963">
                <a:moveTo>
                  <a:pt x="196682" y="210320"/>
                </a:moveTo>
                <a:lnTo>
                  <a:pt x="193177" y="198735"/>
                </a:lnTo>
                <a:lnTo>
                  <a:pt x="190201" y="186543"/>
                </a:lnTo>
                <a:lnTo>
                  <a:pt x="187778" y="173725"/>
                </a:lnTo>
                <a:lnTo>
                  <a:pt x="185932" y="160265"/>
                </a:lnTo>
                <a:lnTo>
                  <a:pt x="184687" y="146145"/>
                </a:lnTo>
                <a:lnTo>
                  <a:pt x="184066" y="131349"/>
                </a:lnTo>
                <a:lnTo>
                  <a:pt x="184086" y="115049"/>
                </a:lnTo>
                <a:lnTo>
                  <a:pt x="184277" y="110236"/>
                </a:lnTo>
                <a:lnTo>
                  <a:pt x="184454" y="105511"/>
                </a:lnTo>
                <a:lnTo>
                  <a:pt x="180479" y="102933"/>
                </a:lnTo>
                <a:lnTo>
                  <a:pt x="178276" y="101506"/>
                </a:lnTo>
                <a:lnTo>
                  <a:pt x="172094" y="97525"/>
                </a:lnTo>
                <a:lnTo>
                  <a:pt x="167627" y="109601"/>
                </a:lnTo>
                <a:lnTo>
                  <a:pt x="162538" y="91406"/>
                </a:lnTo>
                <a:lnTo>
                  <a:pt x="150215" y="83566"/>
                </a:lnTo>
                <a:lnTo>
                  <a:pt x="135731" y="74420"/>
                </a:lnTo>
                <a:lnTo>
                  <a:pt x="119691" y="64384"/>
                </a:lnTo>
                <a:lnTo>
                  <a:pt x="109728" y="58204"/>
                </a:lnTo>
                <a:lnTo>
                  <a:pt x="98671" y="51401"/>
                </a:lnTo>
                <a:lnTo>
                  <a:pt x="87529" y="44617"/>
                </a:lnTo>
                <a:lnTo>
                  <a:pt x="76460" y="37960"/>
                </a:lnTo>
                <a:lnTo>
                  <a:pt x="65621" y="31537"/>
                </a:lnTo>
                <a:lnTo>
                  <a:pt x="55170" y="25457"/>
                </a:lnTo>
                <a:lnTo>
                  <a:pt x="40280" y="17060"/>
                </a:lnTo>
                <a:lnTo>
                  <a:pt x="28274" y="10642"/>
                </a:lnTo>
                <a:lnTo>
                  <a:pt x="18062" y="5671"/>
                </a:lnTo>
                <a:lnTo>
                  <a:pt x="12293" y="3251"/>
                </a:lnTo>
                <a:lnTo>
                  <a:pt x="15074" y="13931"/>
                </a:lnTo>
                <a:lnTo>
                  <a:pt x="14888" y="14319"/>
                </a:lnTo>
                <a:lnTo>
                  <a:pt x="12368" y="19509"/>
                </a:lnTo>
                <a:lnTo>
                  <a:pt x="15074" y="13931"/>
                </a:lnTo>
                <a:lnTo>
                  <a:pt x="9347" y="11036"/>
                </a:lnTo>
                <a:lnTo>
                  <a:pt x="10325" y="2552"/>
                </a:lnTo>
                <a:lnTo>
                  <a:pt x="3213" y="0"/>
                </a:lnTo>
                <a:lnTo>
                  <a:pt x="0" y="6845"/>
                </a:lnTo>
                <a:lnTo>
                  <a:pt x="4737" y="18224"/>
                </a:lnTo>
                <a:lnTo>
                  <a:pt x="6413" y="18834"/>
                </a:lnTo>
                <a:lnTo>
                  <a:pt x="7135" y="29971"/>
                </a:lnTo>
                <a:lnTo>
                  <a:pt x="11570" y="21104"/>
                </a:lnTo>
                <a:lnTo>
                  <a:pt x="6553" y="18872"/>
                </a:lnTo>
                <a:lnTo>
                  <a:pt x="6417" y="18823"/>
                </a:lnTo>
                <a:lnTo>
                  <a:pt x="7531" y="10388"/>
                </a:lnTo>
                <a:lnTo>
                  <a:pt x="9281" y="11210"/>
                </a:lnTo>
                <a:lnTo>
                  <a:pt x="11570" y="21104"/>
                </a:lnTo>
                <a:lnTo>
                  <a:pt x="14521" y="22403"/>
                </a:lnTo>
                <a:lnTo>
                  <a:pt x="25543" y="28022"/>
                </a:lnTo>
                <a:lnTo>
                  <a:pt x="38766" y="35270"/>
                </a:lnTo>
                <a:lnTo>
                  <a:pt x="45529" y="39116"/>
                </a:lnTo>
                <a:lnTo>
                  <a:pt x="55957" y="45171"/>
                </a:lnTo>
                <a:lnTo>
                  <a:pt x="66831" y="51608"/>
                </a:lnTo>
                <a:lnTo>
                  <a:pt x="77982" y="58309"/>
                </a:lnTo>
                <a:lnTo>
                  <a:pt x="89237" y="65158"/>
                </a:lnTo>
                <a:lnTo>
                  <a:pt x="100427" y="72038"/>
                </a:lnTo>
                <a:lnTo>
                  <a:pt x="111381" y="78831"/>
                </a:lnTo>
                <a:lnTo>
                  <a:pt x="121927" y="85422"/>
                </a:lnTo>
                <a:lnTo>
                  <a:pt x="127723" y="89065"/>
                </a:lnTo>
                <a:lnTo>
                  <a:pt x="140000" y="96810"/>
                </a:lnTo>
                <a:lnTo>
                  <a:pt x="150766" y="103649"/>
                </a:lnTo>
                <a:lnTo>
                  <a:pt x="158991" y="108902"/>
                </a:lnTo>
                <a:lnTo>
                  <a:pt x="166776" y="113893"/>
                </a:lnTo>
                <a:lnTo>
                  <a:pt x="167448" y="114329"/>
                </a:lnTo>
                <a:lnTo>
                  <a:pt x="167347" y="124409"/>
                </a:lnTo>
                <a:lnTo>
                  <a:pt x="167646" y="139253"/>
                </a:lnTo>
                <a:lnTo>
                  <a:pt x="171411" y="116903"/>
                </a:lnTo>
                <a:lnTo>
                  <a:pt x="175945" y="109918"/>
                </a:lnTo>
                <a:lnTo>
                  <a:pt x="172031" y="180443"/>
                </a:lnTo>
                <a:lnTo>
                  <a:pt x="174600" y="193088"/>
                </a:lnTo>
                <a:lnTo>
                  <a:pt x="181296" y="216801"/>
                </a:lnTo>
                <a:lnTo>
                  <a:pt x="189956" y="238467"/>
                </a:lnTo>
                <a:lnTo>
                  <a:pt x="202485" y="261454"/>
                </a:lnTo>
                <a:lnTo>
                  <a:pt x="218366" y="283057"/>
                </a:lnTo>
                <a:lnTo>
                  <a:pt x="236492" y="301748"/>
                </a:lnTo>
                <a:lnTo>
                  <a:pt x="256530" y="317705"/>
                </a:lnTo>
                <a:lnTo>
                  <a:pt x="278148" y="331108"/>
                </a:lnTo>
                <a:lnTo>
                  <a:pt x="301011" y="342135"/>
                </a:lnTo>
                <a:lnTo>
                  <a:pt x="325471" y="351201"/>
                </a:lnTo>
                <a:lnTo>
                  <a:pt x="350585" y="358214"/>
                </a:lnTo>
                <a:lnTo>
                  <a:pt x="376053" y="363381"/>
                </a:lnTo>
                <a:lnTo>
                  <a:pt x="401566" y="366913"/>
                </a:lnTo>
                <a:lnTo>
                  <a:pt x="426818" y="369017"/>
                </a:lnTo>
                <a:lnTo>
                  <a:pt x="451501" y="369902"/>
                </a:lnTo>
                <a:lnTo>
                  <a:pt x="460082" y="369963"/>
                </a:lnTo>
                <a:lnTo>
                  <a:pt x="480628" y="369625"/>
                </a:lnTo>
                <a:lnTo>
                  <a:pt x="500215" y="368697"/>
                </a:lnTo>
                <a:lnTo>
                  <a:pt x="518635" y="367310"/>
                </a:lnTo>
                <a:lnTo>
                  <a:pt x="535680" y="365594"/>
                </a:lnTo>
                <a:lnTo>
                  <a:pt x="551141" y="363680"/>
                </a:lnTo>
                <a:lnTo>
                  <a:pt x="576477" y="359782"/>
                </a:lnTo>
                <a:lnTo>
                  <a:pt x="592976" y="356660"/>
                </a:lnTo>
                <a:lnTo>
                  <a:pt x="597390" y="355716"/>
                </a:lnTo>
                <a:lnTo>
                  <a:pt x="597065" y="347256"/>
                </a:lnTo>
                <a:lnTo>
                  <a:pt x="595833" y="339013"/>
                </a:lnTo>
                <a:lnTo>
                  <a:pt x="594525" y="339293"/>
                </a:lnTo>
                <a:lnTo>
                  <a:pt x="591334" y="339988"/>
                </a:lnTo>
                <a:lnTo>
                  <a:pt x="585629" y="341151"/>
                </a:lnTo>
                <a:lnTo>
                  <a:pt x="567448" y="344411"/>
                </a:lnTo>
                <a:lnTo>
                  <a:pt x="541527" y="348131"/>
                </a:lnTo>
                <a:lnTo>
                  <a:pt x="526147" y="349870"/>
                </a:lnTo>
                <a:lnTo>
                  <a:pt x="509412" y="351373"/>
                </a:lnTo>
                <a:lnTo>
                  <a:pt x="491515" y="352520"/>
                </a:lnTo>
                <a:lnTo>
                  <a:pt x="472649" y="353196"/>
                </a:lnTo>
                <a:lnTo>
                  <a:pt x="460082" y="353326"/>
                </a:lnTo>
                <a:lnTo>
                  <a:pt x="447726" y="353202"/>
                </a:lnTo>
                <a:lnTo>
                  <a:pt x="422460" y="352069"/>
                </a:lnTo>
                <a:lnTo>
                  <a:pt x="409643" y="351009"/>
                </a:lnTo>
                <a:lnTo>
                  <a:pt x="396764" y="349586"/>
                </a:lnTo>
                <a:lnTo>
                  <a:pt x="383870" y="347776"/>
                </a:lnTo>
                <a:lnTo>
                  <a:pt x="371007" y="345552"/>
                </a:lnTo>
                <a:lnTo>
                  <a:pt x="358220" y="342888"/>
                </a:lnTo>
                <a:lnTo>
                  <a:pt x="345556" y="339760"/>
                </a:lnTo>
                <a:lnTo>
                  <a:pt x="333061" y="336143"/>
                </a:lnTo>
                <a:lnTo>
                  <a:pt x="320781" y="332009"/>
                </a:lnTo>
                <a:lnTo>
                  <a:pt x="308763" y="327335"/>
                </a:lnTo>
                <a:lnTo>
                  <a:pt x="285692" y="316262"/>
                </a:lnTo>
                <a:lnTo>
                  <a:pt x="265647" y="303761"/>
                </a:lnTo>
                <a:lnTo>
                  <a:pt x="246097" y="287977"/>
                </a:lnTo>
                <a:lnTo>
                  <a:pt x="228661" y="269395"/>
                </a:lnTo>
                <a:lnTo>
                  <a:pt x="220826" y="258980"/>
                </a:lnTo>
                <a:lnTo>
                  <a:pt x="213630" y="247774"/>
                </a:lnTo>
                <a:lnTo>
                  <a:pt x="205184" y="231731"/>
                </a:lnTo>
                <a:lnTo>
                  <a:pt x="200692" y="221312"/>
                </a:lnTo>
                <a:lnTo>
                  <a:pt x="196682" y="21032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7" name="object 657"/>
          <p:cNvSpPr/>
          <p:nvPr/>
        </p:nvSpPr>
        <p:spPr>
          <a:xfrm>
            <a:off x="1889908" y="10218092"/>
            <a:ext cx="12373" cy="2213"/>
          </a:xfrm>
          <a:custGeom>
            <a:avLst/>
            <a:gdLst/>
            <a:ahLst/>
            <a:cxnLst/>
            <a:rect l="l" t="t" r="r" b="b"/>
            <a:pathLst>
              <a:path w="12373" h="2213">
                <a:moveTo>
                  <a:pt x="673" y="2086"/>
                </a:moveTo>
                <a:lnTo>
                  <a:pt x="0" y="2213"/>
                </a:lnTo>
                <a:lnTo>
                  <a:pt x="535" y="2118"/>
                </a:lnTo>
                <a:lnTo>
                  <a:pt x="12373" y="0"/>
                </a:lnTo>
                <a:lnTo>
                  <a:pt x="673" y="2086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8" name="object 658"/>
          <p:cNvSpPr/>
          <p:nvPr/>
        </p:nvSpPr>
        <p:spPr>
          <a:xfrm>
            <a:off x="2092829" y="9906831"/>
            <a:ext cx="131089" cy="215658"/>
          </a:xfrm>
          <a:custGeom>
            <a:avLst/>
            <a:gdLst/>
            <a:ahLst/>
            <a:cxnLst/>
            <a:rect l="l" t="t" r="r" b="b"/>
            <a:pathLst>
              <a:path w="131089" h="215658">
                <a:moveTo>
                  <a:pt x="4991" y="214934"/>
                </a:moveTo>
                <a:lnTo>
                  <a:pt x="13531" y="210270"/>
                </a:lnTo>
                <a:lnTo>
                  <a:pt x="24090" y="203979"/>
                </a:lnTo>
                <a:lnTo>
                  <a:pt x="37283" y="195575"/>
                </a:lnTo>
                <a:lnTo>
                  <a:pt x="52228" y="185268"/>
                </a:lnTo>
                <a:lnTo>
                  <a:pt x="66547" y="174459"/>
                </a:lnTo>
                <a:lnTo>
                  <a:pt x="76262" y="166470"/>
                </a:lnTo>
                <a:lnTo>
                  <a:pt x="85806" y="157958"/>
                </a:lnTo>
                <a:lnTo>
                  <a:pt x="94981" y="148956"/>
                </a:lnTo>
                <a:lnTo>
                  <a:pt x="103587" y="139495"/>
                </a:lnTo>
                <a:lnTo>
                  <a:pt x="110248" y="131191"/>
                </a:lnTo>
                <a:lnTo>
                  <a:pt x="117734" y="120177"/>
                </a:lnTo>
                <a:lnTo>
                  <a:pt x="123872" y="108669"/>
                </a:lnTo>
                <a:lnTo>
                  <a:pt x="128323" y="96703"/>
                </a:lnTo>
                <a:lnTo>
                  <a:pt x="130745" y="84310"/>
                </a:lnTo>
                <a:lnTo>
                  <a:pt x="131089" y="77800"/>
                </a:lnTo>
                <a:lnTo>
                  <a:pt x="129878" y="65716"/>
                </a:lnTo>
                <a:lnTo>
                  <a:pt x="126099" y="53689"/>
                </a:lnTo>
                <a:lnTo>
                  <a:pt x="119635" y="41933"/>
                </a:lnTo>
                <a:lnTo>
                  <a:pt x="108306" y="28520"/>
                </a:lnTo>
                <a:lnTo>
                  <a:pt x="99551" y="20772"/>
                </a:lnTo>
                <a:lnTo>
                  <a:pt x="89266" y="13265"/>
                </a:lnTo>
                <a:lnTo>
                  <a:pt x="77387" y="5993"/>
                </a:lnTo>
                <a:lnTo>
                  <a:pt x="66001" y="0"/>
                </a:lnTo>
                <a:lnTo>
                  <a:pt x="58648" y="14947"/>
                </a:lnTo>
                <a:lnTo>
                  <a:pt x="72442" y="22368"/>
                </a:lnTo>
                <a:lnTo>
                  <a:pt x="83989" y="29868"/>
                </a:lnTo>
                <a:lnTo>
                  <a:pt x="93421" y="37388"/>
                </a:lnTo>
                <a:lnTo>
                  <a:pt x="100869" y="44865"/>
                </a:lnTo>
                <a:lnTo>
                  <a:pt x="110258" y="59030"/>
                </a:lnTo>
                <a:lnTo>
                  <a:pt x="113876" y="70795"/>
                </a:lnTo>
                <a:lnTo>
                  <a:pt x="114439" y="77800"/>
                </a:lnTo>
                <a:lnTo>
                  <a:pt x="113044" y="89341"/>
                </a:lnTo>
                <a:lnTo>
                  <a:pt x="108989" y="101144"/>
                </a:lnTo>
                <a:lnTo>
                  <a:pt x="102560" y="113044"/>
                </a:lnTo>
                <a:lnTo>
                  <a:pt x="96913" y="121196"/>
                </a:lnTo>
                <a:lnTo>
                  <a:pt x="88995" y="130900"/>
                </a:lnTo>
                <a:lnTo>
                  <a:pt x="80118" y="140306"/>
                </a:lnTo>
                <a:lnTo>
                  <a:pt x="70553" y="149328"/>
                </a:lnTo>
                <a:lnTo>
                  <a:pt x="60568" y="157881"/>
                </a:lnTo>
                <a:lnTo>
                  <a:pt x="50433" y="165881"/>
                </a:lnTo>
                <a:lnTo>
                  <a:pt x="40419" y="173243"/>
                </a:lnTo>
                <a:lnTo>
                  <a:pt x="34137" y="177622"/>
                </a:lnTo>
                <a:lnTo>
                  <a:pt x="22115" y="185564"/>
                </a:lnTo>
                <a:lnTo>
                  <a:pt x="11693" y="192024"/>
                </a:lnTo>
                <a:lnTo>
                  <a:pt x="3695" y="196723"/>
                </a:lnTo>
                <a:lnTo>
                  <a:pt x="914" y="198285"/>
                </a:lnTo>
                <a:lnTo>
                  <a:pt x="0" y="208267"/>
                </a:lnTo>
                <a:lnTo>
                  <a:pt x="3860" y="215658"/>
                </a:lnTo>
                <a:lnTo>
                  <a:pt x="4991" y="214934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9" name="object 659"/>
          <p:cNvSpPr/>
          <p:nvPr/>
        </p:nvSpPr>
        <p:spPr>
          <a:xfrm>
            <a:off x="834906" y="9581064"/>
            <a:ext cx="463839" cy="493826"/>
          </a:xfrm>
          <a:custGeom>
            <a:avLst/>
            <a:gdLst/>
            <a:ahLst/>
            <a:cxnLst/>
            <a:rect l="l" t="t" r="r" b="b"/>
            <a:pathLst>
              <a:path w="463839" h="493826">
                <a:moveTo>
                  <a:pt x="16852" y="330"/>
                </a:moveTo>
                <a:lnTo>
                  <a:pt x="203" y="0"/>
                </a:lnTo>
                <a:lnTo>
                  <a:pt x="63" y="6261"/>
                </a:lnTo>
                <a:lnTo>
                  <a:pt x="0" y="18529"/>
                </a:lnTo>
                <a:lnTo>
                  <a:pt x="396" y="44867"/>
                </a:lnTo>
                <a:lnTo>
                  <a:pt x="1586" y="70217"/>
                </a:lnTo>
                <a:lnTo>
                  <a:pt x="3535" y="94596"/>
                </a:lnTo>
                <a:lnTo>
                  <a:pt x="6208" y="118023"/>
                </a:lnTo>
                <a:lnTo>
                  <a:pt x="9571" y="140518"/>
                </a:lnTo>
                <a:lnTo>
                  <a:pt x="13588" y="162100"/>
                </a:lnTo>
                <a:lnTo>
                  <a:pt x="18226" y="182788"/>
                </a:lnTo>
                <a:lnTo>
                  <a:pt x="23450" y="202601"/>
                </a:lnTo>
                <a:lnTo>
                  <a:pt x="29225" y="221557"/>
                </a:lnTo>
                <a:lnTo>
                  <a:pt x="35517" y="239675"/>
                </a:lnTo>
                <a:lnTo>
                  <a:pt x="42290" y="256976"/>
                </a:lnTo>
                <a:lnTo>
                  <a:pt x="49512" y="273477"/>
                </a:lnTo>
                <a:lnTo>
                  <a:pt x="57146" y="289198"/>
                </a:lnTo>
                <a:lnTo>
                  <a:pt x="65158" y="304158"/>
                </a:lnTo>
                <a:lnTo>
                  <a:pt x="73514" y="318375"/>
                </a:lnTo>
                <a:lnTo>
                  <a:pt x="91119" y="344659"/>
                </a:lnTo>
                <a:lnTo>
                  <a:pt x="109684" y="368202"/>
                </a:lnTo>
                <a:lnTo>
                  <a:pt x="129189" y="389430"/>
                </a:lnTo>
                <a:lnTo>
                  <a:pt x="149343" y="408412"/>
                </a:lnTo>
                <a:lnTo>
                  <a:pt x="169582" y="425016"/>
                </a:lnTo>
                <a:lnTo>
                  <a:pt x="189598" y="439420"/>
                </a:lnTo>
                <a:lnTo>
                  <a:pt x="209081" y="451802"/>
                </a:lnTo>
                <a:lnTo>
                  <a:pt x="229880" y="463490"/>
                </a:lnTo>
                <a:lnTo>
                  <a:pt x="255490" y="476049"/>
                </a:lnTo>
                <a:lnTo>
                  <a:pt x="277304" y="485485"/>
                </a:lnTo>
                <a:lnTo>
                  <a:pt x="290080" y="490702"/>
                </a:lnTo>
                <a:lnTo>
                  <a:pt x="295275" y="492823"/>
                </a:lnTo>
                <a:lnTo>
                  <a:pt x="300723" y="493826"/>
                </a:lnTo>
                <a:lnTo>
                  <a:pt x="306133" y="493826"/>
                </a:lnTo>
                <a:lnTo>
                  <a:pt x="318516" y="492194"/>
                </a:lnTo>
                <a:lnTo>
                  <a:pt x="330585" y="487704"/>
                </a:lnTo>
                <a:lnTo>
                  <a:pt x="336664" y="484466"/>
                </a:lnTo>
                <a:lnTo>
                  <a:pt x="346292" y="478113"/>
                </a:lnTo>
                <a:lnTo>
                  <a:pt x="355772" y="470517"/>
                </a:lnTo>
                <a:lnTo>
                  <a:pt x="365094" y="461835"/>
                </a:lnTo>
                <a:lnTo>
                  <a:pt x="374254" y="452225"/>
                </a:lnTo>
                <a:lnTo>
                  <a:pt x="383245" y="441844"/>
                </a:lnTo>
                <a:lnTo>
                  <a:pt x="394059" y="428196"/>
                </a:lnTo>
                <a:lnTo>
                  <a:pt x="401888" y="417572"/>
                </a:lnTo>
                <a:lnTo>
                  <a:pt x="409480" y="406705"/>
                </a:lnTo>
                <a:lnTo>
                  <a:pt x="416802" y="395716"/>
                </a:lnTo>
                <a:lnTo>
                  <a:pt x="423820" y="384729"/>
                </a:lnTo>
                <a:lnTo>
                  <a:pt x="430501" y="373867"/>
                </a:lnTo>
                <a:lnTo>
                  <a:pt x="436810" y="363251"/>
                </a:lnTo>
                <a:lnTo>
                  <a:pt x="442715" y="353004"/>
                </a:lnTo>
                <a:lnTo>
                  <a:pt x="446379" y="346494"/>
                </a:lnTo>
                <a:lnTo>
                  <a:pt x="456179" y="328467"/>
                </a:lnTo>
                <a:lnTo>
                  <a:pt x="463839" y="313727"/>
                </a:lnTo>
                <a:lnTo>
                  <a:pt x="463118" y="302590"/>
                </a:lnTo>
                <a:lnTo>
                  <a:pt x="461441" y="301980"/>
                </a:lnTo>
                <a:lnTo>
                  <a:pt x="456704" y="290601"/>
                </a:lnTo>
                <a:lnTo>
                  <a:pt x="445429" y="313121"/>
                </a:lnTo>
                <a:lnTo>
                  <a:pt x="433318" y="335705"/>
                </a:lnTo>
                <a:lnTo>
                  <a:pt x="417850" y="362589"/>
                </a:lnTo>
                <a:lnTo>
                  <a:pt x="409086" y="376876"/>
                </a:lnTo>
                <a:lnTo>
                  <a:pt x="399758" y="391319"/>
                </a:lnTo>
                <a:lnTo>
                  <a:pt x="390282" y="405162"/>
                </a:lnTo>
                <a:lnTo>
                  <a:pt x="374468" y="426256"/>
                </a:lnTo>
                <a:lnTo>
                  <a:pt x="358176" y="445089"/>
                </a:lnTo>
                <a:lnTo>
                  <a:pt x="340141" y="461863"/>
                </a:lnTo>
                <a:lnTo>
                  <a:pt x="326758" y="470954"/>
                </a:lnTo>
                <a:lnTo>
                  <a:pt x="312254" y="477189"/>
                </a:lnTo>
                <a:lnTo>
                  <a:pt x="302742" y="477164"/>
                </a:lnTo>
                <a:lnTo>
                  <a:pt x="287591" y="471709"/>
                </a:lnTo>
                <a:lnTo>
                  <a:pt x="266534" y="462756"/>
                </a:lnTo>
                <a:lnTo>
                  <a:pt x="241643" y="450835"/>
                </a:lnTo>
                <a:lnTo>
                  <a:pt x="224281" y="441401"/>
                </a:lnTo>
                <a:lnTo>
                  <a:pt x="206254" y="430446"/>
                </a:lnTo>
                <a:lnTo>
                  <a:pt x="187660" y="417728"/>
                </a:lnTo>
                <a:lnTo>
                  <a:pt x="168768" y="403081"/>
                </a:lnTo>
                <a:lnTo>
                  <a:pt x="149844" y="386340"/>
                </a:lnTo>
                <a:lnTo>
                  <a:pt x="131157" y="367341"/>
                </a:lnTo>
                <a:lnTo>
                  <a:pt x="112974" y="345918"/>
                </a:lnTo>
                <a:lnTo>
                  <a:pt x="95564" y="321906"/>
                </a:lnTo>
                <a:lnTo>
                  <a:pt x="81660" y="299482"/>
                </a:lnTo>
                <a:lnTo>
                  <a:pt x="70107" y="277914"/>
                </a:lnTo>
                <a:lnTo>
                  <a:pt x="59371" y="254646"/>
                </a:lnTo>
                <a:lnTo>
                  <a:pt x="49567" y="229604"/>
                </a:lnTo>
                <a:lnTo>
                  <a:pt x="40814" y="202715"/>
                </a:lnTo>
                <a:lnTo>
                  <a:pt x="33227" y="173905"/>
                </a:lnTo>
                <a:lnTo>
                  <a:pt x="26925" y="143102"/>
                </a:lnTo>
                <a:lnTo>
                  <a:pt x="24291" y="126930"/>
                </a:lnTo>
                <a:lnTo>
                  <a:pt x="22022" y="110231"/>
                </a:lnTo>
                <a:lnTo>
                  <a:pt x="20133" y="92998"/>
                </a:lnTo>
                <a:lnTo>
                  <a:pt x="18638" y="75220"/>
                </a:lnTo>
                <a:lnTo>
                  <a:pt x="17551" y="56889"/>
                </a:lnTo>
                <a:lnTo>
                  <a:pt x="16888" y="37995"/>
                </a:lnTo>
                <a:lnTo>
                  <a:pt x="16662" y="18529"/>
                </a:lnTo>
                <a:lnTo>
                  <a:pt x="16713" y="6477"/>
                </a:lnTo>
                <a:lnTo>
                  <a:pt x="16852" y="33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0" name="object 660"/>
          <p:cNvSpPr/>
          <p:nvPr/>
        </p:nvSpPr>
        <p:spPr>
          <a:xfrm>
            <a:off x="1454149" y="9956227"/>
            <a:ext cx="9555" cy="18194"/>
          </a:xfrm>
          <a:custGeom>
            <a:avLst/>
            <a:gdLst/>
            <a:ahLst/>
            <a:cxnLst/>
            <a:rect l="l" t="t" r="r" b="b"/>
            <a:pathLst>
              <a:path w="9555" h="18194">
                <a:moveTo>
                  <a:pt x="0" y="0"/>
                </a:moveTo>
                <a:lnTo>
                  <a:pt x="5089" y="18194"/>
                </a:lnTo>
                <a:lnTo>
                  <a:pt x="9555" y="6118"/>
                </a:lnTo>
                <a:lnTo>
                  <a:pt x="0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1" name="object 661"/>
          <p:cNvSpPr/>
          <p:nvPr/>
        </p:nvSpPr>
        <p:spPr>
          <a:xfrm>
            <a:off x="1303980" y="9878752"/>
            <a:ext cx="2706" cy="5577"/>
          </a:xfrm>
          <a:custGeom>
            <a:avLst/>
            <a:gdLst/>
            <a:ahLst/>
            <a:cxnLst/>
            <a:rect l="l" t="t" r="r" b="b"/>
            <a:pathLst>
              <a:path w="2706" h="5577">
                <a:moveTo>
                  <a:pt x="2706" y="0"/>
                </a:moveTo>
                <a:lnTo>
                  <a:pt x="0" y="5577"/>
                </a:lnTo>
                <a:lnTo>
                  <a:pt x="2519" y="387"/>
                </a:lnTo>
                <a:lnTo>
                  <a:pt x="2706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2" name="object 662"/>
          <p:cNvSpPr/>
          <p:nvPr/>
        </p:nvSpPr>
        <p:spPr>
          <a:xfrm>
            <a:off x="1298028" y="9875208"/>
            <a:ext cx="5153" cy="10715"/>
          </a:xfrm>
          <a:custGeom>
            <a:avLst/>
            <a:gdLst/>
            <a:ahLst/>
            <a:cxnLst/>
            <a:rect l="l" t="t" r="r" b="b"/>
            <a:pathLst>
              <a:path w="5153" h="10715">
                <a:moveTo>
                  <a:pt x="5153" y="10715"/>
                </a:moveTo>
                <a:lnTo>
                  <a:pt x="2867" y="823"/>
                </a:lnTo>
                <a:lnTo>
                  <a:pt x="1113" y="0"/>
                </a:lnTo>
                <a:lnTo>
                  <a:pt x="0" y="8435"/>
                </a:lnTo>
                <a:lnTo>
                  <a:pt x="135" y="8483"/>
                </a:lnTo>
                <a:lnTo>
                  <a:pt x="5153" y="10715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3" name="object 663"/>
          <p:cNvSpPr/>
          <p:nvPr/>
        </p:nvSpPr>
        <p:spPr>
          <a:xfrm>
            <a:off x="1984275" y="9860808"/>
            <a:ext cx="174409" cy="175107"/>
          </a:xfrm>
          <a:custGeom>
            <a:avLst/>
            <a:gdLst/>
            <a:ahLst/>
            <a:cxnLst/>
            <a:rect l="l" t="t" r="r" b="b"/>
            <a:pathLst>
              <a:path w="174409" h="175107">
                <a:moveTo>
                  <a:pt x="11993" y="155648"/>
                </a:moveTo>
                <a:lnTo>
                  <a:pt x="2768" y="154216"/>
                </a:lnTo>
                <a:lnTo>
                  <a:pt x="0" y="170637"/>
                </a:lnTo>
                <a:lnTo>
                  <a:pt x="13621" y="172672"/>
                </a:lnTo>
                <a:lnTo>
                  <a:pt x="26555" y="174080"/>
                </a:lnTo>
                <a:lnTo>
                  <a:pt x="38820" y="174884"/>
                </a:lnTo>
                <a:lnTo>
                  <a:pt x="49110" y="175107"/>
                </a:lnTo>
                <a:lnTo>
                  <a:pt x="63683" y="174616"/>
                </a:lnTo>
                <a:lnTo>
                  <a:pt x="77187" y="173173"/>
                </a:lnTo>
                <a:lnTo>
                  <a:pt x="89658" y="170828"/>
                </a:lnTo>
                <a:lnTo>
                  <a:pt x="101128" y="167628"/>
                </a:lnTo>
                <a:lnTo>
                  <a:pt x="111632" y="163620"/>
                </a:lnTo>
                <a:lnTo>
                  <a:pt x="124693" y="156814"/>
                </a:lnTo>
                <a:lnTo>
                  <a:pt x="135706" y="148930"/>
                </a:lnTo>
                <a:lnTo>
                  <a:pt x="145088" y="140023"/>
                </a:lnTo>
                <a:lnTo>
                  <a:pt x="152926" y="130292"/>
                </a:lnTo>
                <a:lnTo>
                  <a:pt x="159305" y="119937"/>
                </a:lnTo>
                <a:lnTo>
                  <a:pt x="162242" y="114007"/>
                </a:lnTo>
                <a:lnTo>
                  <a:pt x="167138" y="101480"/>
                </a:lnTo>
                <a:lnTo>
                  <a:pt x="170606" y="88778"/>
                </a:lnTo>
                <a:lnTo>
                  <a:pt x="172843" y="76126"/>
                </a:lnTo>
                <a:lnTo>
                  <a:pt x="174048" y="63749"/>
                </a:lnTo>
                <a:lnTo>
                  <a:pt x="174409" y="53505"/>
                </a:lnTo>
                <a:lnTo>
                  <a:pt x="174409" y="51752"/>
                </a:lnTo>
                <a:lnTo>
                  <a:pt x="173496" y="31997"/>
                </a:lnTo>
                <a:lnTo>
                  <a:pt x="171472" y="15904"/>
                </a:lnTo>
                <a:lnTo>
                  <a:pt x="169378" y="4816"/>
                </a:lnTo>
                <a:lnTo>
                  <a:pt x="168236" y="0"/>
                </a:lnTo>
                <a:lnTo>
                  <a:pt x="152145" y="4343"/>
                </a:lnTo>
                <a:lnTo>
                  <a:pt x="152196" y="4508"/>
                </a:lnTo>
                <a:lnTo>
                  <a:pt x="153409" y="9795"/>
                </a:lnTo>
                <a:lnTo>
                  <a:pt x="155450" y="21315"/>
                </a:lnTo>
                <a:lnTo>
                  <a:pt x="157237" y="37526"/>
                </a:lnTo>
                <a:lnTo>
                  <a:pt x="157759" y="51752"/>
                </a:lnTo>
                <a:lnTo>
                  <a:pt x="157746" y="53352"/>
                </a:lnTo>
                <a:lnTo>
                  <a:pt x="157210" y="65757"/>
                </a:lnTo>
                <a:lnTo>
                  <a:pt x="155644" y="78464"/>
                </a:lnTo>
                <a:lnTo>
                  <a:pt x="152854" y="91159"/>
                </a:lnTo>
                <a:lnTo>
                  <a:pt x="148647" y="103527"/>
                </a:lnTo>
                <a:lnTo>
                  <a:pt x="142828" y="115256"/>
                </a:lnTo>
                <a:lnTo>
                  <a:pt x="137502" y="123164"/>
                </a:lnTo>
                <a:lnTo>
                  <a:pt x="129533" y="132127"/>
                </a:lnTo>
                <a:lnTo>
                  <a:pt x="119808" y="140105"/>
                </a:lnTo>
                <a:lnTo>
                  <a:pt x="108082" y="146928"/>
                </a:lnTo>
                <a:lnTo>
                  <a:pt x="95090" y="152082"/>
                </a:lnTo>
                <a:lnTo>
                  <a:pt x="83666" y="155107"/>
                </a:lnTo>
                <a:lnTo>
                  <a:pt x="70880" y="157219"/>
                </a:lnTo>
                <a:lnTo>
                  <a:pt x="56654" y="158319"/>
                </a:lnTo>
                <a:lnTo>
                  <a:pt x="49110" y="158457"/>
                </a:lnTo>
                <a:lnTo>
                  <a:pt x="37543" y="158157"/>
                </a:lnTo>
                <a:lnTo>
                  <a:pt x="25179" y="157232"/>
                </a:lnTo>
                <a:lnTo>
                  <a:pt x="11993" y="155648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4" name="object 664"/>
          <p:cNvSpPr/>
          <p:nvPr/>
        </p:nvSpPr>
        <p:spPr>
          <a:xfrm>
            <a:off x="1107685" y="9329874"/>
            <a:ext cx="268058" cy="549960"/>
          </a:xfrm>
          <a:custGeom>
            <a:avLst/>
            <a:gdLst/>
            <a:ahLst/>
            <a:cxnLst/>
            <a:rect l="l" t="t" r="r" b="b"/>
            <a:pathLst>
              <a:path w="268058" h="549960">
                <a:moveTo>
                  <a:pt x="205297" y="471486"/>
                </a:moveTo>
                <a:lnTo>
                  <a:pt x="201098" y="487645"/>
                </a:lnTo>
                <a:lnTo>
                  <a:pt x="197238" y="502035"/>
                </a:lnTo>
                <a:lnTo>
                  <a:pt x="193802" y="514478"/>
                </a:lnTo>
                <a:lnTo>
                  <a:pt x="193890" y="544042"/>
                </a:lnTo>
                <a:lnTo>
                  <a:pt x="187998" y="538149"/>
                </a:lnTo>
                <a:lnTo>
                  <a:pt x="193799" y="544014"/>
                </a:lnTo>
                <a:lnTo>
                  <a:pt x="199745" y="549960"/>
                </a:lnTo>
                <a:lnTo>
                  <a:pt x="201853" y="546480"/>
                </a:lnTo>
                <a:lnTo>
                  <a:pt x="208569" y="523481"/>
                </a:lnTo>
                <a:lnTo>
                  <a:pt x="215495" y="498311"/>
                </a:lnTo>
                <a:lnTo>
                  <a:pt x="223901" y="465861"/>
                </a:lnTo>
                <a:lnTo>
                  <a:pt x="228448" y="447335"/>
                </a:lnTo>
                <a:lnTo>
                  <a:pt x="233113" y="427506"/>
                </a:lnTo>
                <a:lnTo>
                  <a:pt x="237847" y="406370"/>
                </a:lnTo>
                <a:lnTo>
                  <a:pt x="242849" y="382693"/>
                </a:lnTo>
                <a:lnTo>
                  <a:pt x="247687" y="358114"/>
                </a:lnTo>
                <a:lnTo>
                  <a:pt x="252255" y="332844"/>
                </a:lnTo>
                <a:lnTo>
                  <a:pt x="256447" y="307092"/>
                </a:lnTo>
                <a:lnTo>
                  <a:pt x="260156" y="281071"/>
                </a:lnTo>
                <a:lnTo>
                  <a:pt x="263275" y="254991"/>
                </a:lnTo>
                <a:lnTo>
                  <a:pt x="265699" y="229062"/>
                </a:lnTo>
                <a:lnTo>
                  <a:pt x="267321" y="203497"/>
                </a:lnTo>
                <a:lnTo>
                  <a:pt x="268034" y="178504"/>
                </a:lnTo>
                <a:lnTo>
                  <a:pt x="268058" y="173253"/>
                </a:lnTo>
                <a:lnTo>
                  <a:pt x="267861" y="158874"/>
                </a:lnTo>
                <a:lnTo>
                  <a:pt x="266290" y="131144"/>
                </a:lnTo>
                <a:lnTo>
                  <a:pt x="262950" y="105054"/>
                </a:lnTo>
                <a:lnTo>
                  <a:pt x="257602" y="80927"/>
                </a:lnTo>
                <a:lnTo>
                  <a:pt x="250006" y="59087"/>
                </a:lnTo>
                <a:lnTo>
                  <a:pt x="240605" y="41019"/>
                </a:lnTo>
                <a:lnTo>
                  <a:pt x="224383" y="21415"/>
                </a:lnTo>
                <a:lnTo>
                  <a:pt x="204757" y="8187"/>
                </a:lnTo>
                <a:lnTo>
                  <a:pt x="180368" y="985"/>
                </a:lnTo>
                <a:lnTo>
                  <a:pt x="165925" y="0"/>
                </a:lnTo>
                <a:lnTo>
                  <a:pt x="151688" y="422"/>
                </a:lnTo>
                <a:lnTo>
                  <a:pt x="124981" y="3679"/>
                </a:lnTo>
                <a:lnTo>
                  <a:pt x="100680" y="9890"/>
                </a:lnTo>
                <a:lnTo>
                  <a:pt x="78849" y="18735"/>
                </a:lnTo>
                <a:lnTo>
                  <a:pt x="52271" y="35069"/>
                </a:lnTo>
                <a:lnTo>
                  <a:pt x="31656" y="54213"/>
                </a:lnTo>
                <a:lnTo>
                  <a:pt x="16069" y="75822"/>
                </a:lnTo>
                <a:lnTo>
                  <a:pt x="5649" y="99023"/>
                </a:lnTo>
                <a:lnTo>
                  <a:pt x="534" y="122941"/>
                </a:lnTo>
                <a:lnTo>
                  <a:pt x="0" y="133438"/>
                </a:lnTo>
                <a:lnTo>
                  <a:pt x="814" y="146241"/>
                </a:lnTo>
                <a:lnTo>
                  <a:pt x="6146" y="167487"/>
                </a:lnTo>
                <a:lnTo>
                  <a:pt x="18281" y="189353"/>
                </a:lnTo>
                <a:lnTo>
                  <a:pt x="36931" y="207594"/>
                </a:lnTo>
                <a:lnTo>
                  <a:pt x="53987" y="217630"/>
                </a:lnTo>
                <a:lnTo>
                  <a:pt x="76954" y="225572"/>
                </a:lnTo>
                <a:lnTo>
                  <a:pt x="103778" y="229474"/>
                </a:lnTo>
                <a:lnTo>
                  <a:pt x="127361" y="229436"/>
                </a:lnTo>
                <a:lnTo>
                  <a:pt x="140741" y="211480"/>
                </a:lnTo>
                <a:lnTo>
                  <a:pt x="127658" y="212731"/>
                </a:lnTo>
                <a:lnTo>
                  <a:pt x="115374" y="213156"/>
                </a:lnTo>
                <a:lnTo>
                  <a:pt x="99990" y="212488"/>
                </a:lnTo>
                <a:lnTo>
                  <a:pt x="73938" y="207487"/>
                </a:lnTo>
                <a:lnTo>
                  <a:pt x="53147" y="198370"/>
                </a:lnTo>
                <a:lnTo>
                  <a:pt x="32577" y="180614"/>
                </a:lnTo>
                <a:lnTo>
                  <a:pt x="21704" y="161543"/>
                </a:lnTo>
                <a:lnTo>
                  <a:pt x="16711" y="136681"/>
                </a:lnTo>
                <a:lnTo>
                  <a:pt x="16649" y="133438"/>
                </a:lnTo>
                <a:lnTo>
                  <a:pt x="17409" y="121894"/>
                </a:lnTo>
                <a:lnTo>
                  <a:pt x="23520" y="98561"/>
                </a:lnTo>
                <a:lnTo>
                  <a:pt x="35715" y="75947"/>
                </a:lnTo>
                <a:lnTo>
                  <a:pt x="53952" y="55303"/>
                </a:lnTo>
                <a:lnTo>
                  <a:pt x="65323" y="46111"/>
                </a:lnTo>
                <a:lnTo>
                  <a:pt x="78188" y="37881"/>
                </a:lnTo>
                <a:lnTo>
                  <a:pt x="95579" y="29488"/>
                </a:lnTo>
                <a:lnTo>
                  <a:pt x="118564" y="22090"/>
                </a:lnTo>
                <a:lnTo>
                  <a:pt x="144474" y="17700"/>
                </a:lnTo>
                <a:lnTo>
                  <a:pt x="165925" y="16649"/>
                </a:lnTo>
                <a:lnTo>
                  <a:pt x="180012" y="17782"/>
                </a:lnTo>
                <a:lnTo>
                  <a:pt x="203197" y="26250"/>
                </a:lnTo>
                <a:lnTo>
                  <a:pt x="214829" y="35298"/>
                </a:lnTo>
                <a:lnTo>
                  <a:pt x="229522" y="55010"/>
                </a:lnTo>
                <a:lnTo>
                  <a:pt x="240309" y="81143"/>
                </a:lnTo>
                <a:lnTo>
                  <a:pt x="246086" y="105383"/>
                </a:lnTo>
                <a:lnTo>
                  <a:pt x="249476" y="130195"/>
                </a:lnTo>
                <a:lnTo>
                  <a:pt x="251160" y="156995"/>
                </a:lnTo>
                <a:lnTo>
                  <a:pt x="251409" y="173253"/>
                </a:lnTo>
                <a:lnTo>
                  <a:pt x="251281" y="185433"/>
                </a:lnTo>
                <a:lnTo>
                  <a:pt x="250290" y="210391"/>
                </a:lnTo>
                <a:lnTo>
                  <a:pt x="248407" y="235957"/>
                </a:lnTo>
                <a:lnTo>
                  <a:pt x="245743" y="261900"/>
                </a:lnTo>
                <a:lnTo>
                  <a:pt x="242405" y="287989"/>
                </a:lnTo>
                <a:lnTo>
                  <a:pt x="238502" y="313994"/>
                </a:lnTo>
                <a:lnTo>
                  <a:pt x="234143" y="339686"/>
                </a:lnTo>
                <a:lnTo>
                  <a:pt x="229437" y="364833"/>
                </a:lnTo>
                <a:lnTo>
                  <a:pt x="224492" y="389205"/>
                </a:lnTo>
                <a:lnTo>
                  <a:pt x="219418" y="412573"/>
                </a:lnTo>
                <a:lnTo>
                  <a:pt x="214366" y="434566"/>
                </a:lnTo>
                <a:lnTo>
                  <a:pt x="209749" y="453734"/>
                </a:lnTo>
                <a:lnTo>
                  <a:pt x="205297" y="471486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5" name="object 665"/>
          <p:cNvSpPr/>
          <p:nvPr/>
        </p:nvSpPr>
        <p:spPr>
          <a:xfrm>
            <a:off x="1294594" y="9862691"/>
            <a:ext cx="1642" cy="5541"/>
          </a:xfrm>
          <a:custGeom>
            <a:avLst/>
            <a:gdLst/>
            <a:ahLst/>
            <a:cxnLst/>
            <a:rect l="l" t="t" r="r" b="b"/>
            <a:pathLst>
              <a:path w="1642" h="5541">
                <a:moveTo>
                  <a:pt x="1063" y="5370"/>
                </a:moveTo>
                <a:lnTo>
                  <a:pt x="1642" y="0"/>
                </a:lnTo>
                <a:lnTo>
                  <a:pt x="0" y="5541"/>
                </a:lnTo>
                <a:lnTo>
                  <a:pt x="1063" y="537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6" name="object 666"/>
          <p:cNvSpPr/>
          <p:nvPr/>
        </p:nvSpPr>
        <p:spPr>
          <a:xfrm>
            <a:off x="1293613" y="9844353"/>
            <a:ext cx="7962" cy="29563"/>
          </a:xfrm>
          <a:custGeom>
            <a:avLst/>
            <a:gdLst/>
            <a:ahLst/>
            <a:cxnLst/>
            <a:rect l="l" t="t" r="r" b="b"/>
            <a:pathLst>
              <a:path w="7962" h="29563">
                <a:moveTo>
                  <a:pt x="7874" y="0"/>
                </a:moveTo>
                <a:lnTo>
                  <a:pt x="4950" y="10319"/>
                </a:lnTo>
                <a:lnTo>
                  <a:pt x="2623" y="18338"/>
                </a:lnTo>
                <a:lnTo>
                  <a:pt x="2044" y="23709"/>
                </a:lnTo>
                <a:lnTo>
                  <a:pt x="981" y="23879"/>
                </a:lnTo>
                <a:lnTo>
                  <a:pt x="109" y="26766"/>
                </a:lnTo>
                <a:lnTo>
                  <a:pt x="0" y="27125"/>
                </a:lnTo>
                <a:lnTo>
                  <a:pt x="7871" y="29535"/>
                </a:lnTo>
                <a:lnTo>
                  <a:pt x="2070" y="23671"/>
                </a:lnTo>
                <a:lnTo>
                  <a:pt x="7962" y="29563"/>
                </a:lnTo>
                <a:lnTo>
                  <a:pt x="7874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7" name="object 667"/>
          <p:cNvSpPr/>
          <p:nvPr/>
        </p:nvSpPr>
        <p:spPr>
          <a:xfrm>
            <a:off x="954652" y="9318867"/>
            <a:ext cx="230593" cy="224242"/>
          </a:xfrm>
          <a:custGeom>
            <a:avLst/>
            <a:gdLst/>
            <a:ahLst/>
            <a:cxnLst/>
            <a:rect l="l" t="t" r="r" b="b"/>
            <a:pathLst>
              <a:path w="230593" h="224242">
                <a:moveTo>
                  <a:pt x="165874" y="173630"/>
                </a:moveTo>
                <a:lnTo>
                  <a:pt x="165417" y="174011"/>
                </a:lnTo>
                <a:lnTo>
                  <a:pt x="164579" y="174710"/>
                </a:lnTo>
                <a:lnTo>
                  <a:pt x="161380" y="177289"/>
                </a:lnTo>
                <a:lnTo>
                  <a:pt x="149988" y="185874"/>
                </a:lnTo>
                <a:lnTo>
                  <a:pt x="142197" y="191305"/>
                </a:lnTo>
                <a:lnTo>
                  <a:pt x="133275" y="197114"/>
                </a:lnTo>
                <a:lnTo>
                  <a:pt x="123423" y="203013"/>
                </a:lnTo>
                <a:lnTo>
                  <a:pt x="112842" y="208716"/>
                </a:lnTo>
                <a:lnTo>
                  <a:pt x="101731" y="213935"/>
                </a:lnTo>
                <a:lnTo>
                  <a:pt x="90291" y="218384"/>
                </a:lnTo>
                <a:lnTo>
                  <a:pt x="78722" y="221776"/>
                </a:lnTo>
                <a:lnTo>
                  <a:pt x="67224" y="223824"/>
                </a:lnTo>
                <a:lnTo>
                  <a:pt x="55998" y="224242"/>
                </a:lnTo>
                <a:lnTo>
                  <a:pt x="45244" y="222742"/>
                </a:lnTo>
                <a:lnTo>
                  <a:pt x="35162" y="219038"/>
                </a:lnTo>
                <a:lnTo>
                  <a:pt x="25953" y="212843"/>
                </a:lnTo>
                <a:lnTo>
                  <a:pt x="17816" y="203870"/>
                </a:lnTo>
                <a:lnTo>
                  <a:pt x="10952" y="191833"/>
                </a:lnTo>
                <a:lnTo>
                  <a:pt x="5561" y="176444"/>
                </a:lnTo>
                <a:lnTo>
                  <a:pt x="1843" y="157416"/>
                </a:lnTo>
                <a:lnTo>
                  <a:pt x="0" y="134464"/>
                </a:lnTo>
                <a:lnTo>
                  <a:pt x="42" y="118860"/>
                </a:lnTo>
                <a:lnTo>
                  <a:pt x="1219" y="104379"/>
                </a:lnTo>
                <a:lnTo>
                  <a:pt x="3463" y="90991"/>
                </a:lnTo>
                <a:lnTo>
                  <a:pt x="6704" y="78665"/>
                </a:lnTo>
                <a:lnTo>
                  <a:pt x="10875" y="67372"/>
                </a:lnTo>
                <a:lnTo>
                  <a:pt x="15908" y="57081"/>
                </a:lnTo>
                <a:lnTo>
                  <a:pt x="21735" y="47761"/>
                </a:lnTo>
                <a:lnTo>
                  <a:pt x="33561" y="33764"/>
                </a:lnTo>
                <a:lnTo>
                  <a:pt x="43537" y="25119"/>
                </a:lnTo>
                <a:lnTo>
                  <a:pt x="54383" y="17872"/>
                </a:lnTo>
                <a:lnTo>
                  <a:pt x="65955" y="11957"/>
                </a:lnTo>
                <a:lnTo>
                  <a:pt x="78109" y="7306"/>
                </a:lnTo>
                <a:lnTo>
                  <a:pt x="90699" y="3852"/>
                </a:lnTo>
                <a:lnTo>
                  <a:pt x="103582" y="1528"/>
                </a:lnTo>
                <a:lnTo>
                  <a:pt x="116614" y="266"/>
                </a:lnTo>
                <a:lnTo>
                  <a:pt x="129650" y="0"/>
                </a:lnTo>
                <a:lnTo>
                  <a:pt x="142545" y="661"/>
                </a:lnTo>
                <a:lnTo>
                  <a:pt x="155156" y="2184"/>
                </a:lnTo>
                <a:lnTo>
                  <a:pt x="167339" y="4501"/>
                </a:lnTo>
                <a:lnTo>
                  <a:pt x="178948" y="7545"/>
                </a:lnTo>
                <a:lnTo>
                  <a:pt x="189840" y="11247"/>
                </a:lnTo>
                <a:lnTo>
                  <a:pt x="199871" y="15543"/>
                </a:lnTo>
                <a:lnTo>
                  <a:pt x="208895" y="20363"/>
                </a:lnTo>
                <a:lnTo>
                  <a:pt x="216769" y="25641"/>
                </a:lnTo>
                <a:lnTo>
                  <a:pt x="223348" y="31310"/>
                </a:lnTo>
                <a:lnTo>
                  <a:pt x="228488" y="37302"/>
                </a:lnTo>
                <a:lnTo>
                  <a:pt x="230593" y="40611"/>
                </a:lnTo>
              </a:path>
            </a:pathLst>
          </a:custGeom>
          <a:ln w="25400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8" name="object 668"/>
          <p:cNvSpPr/>
          <p:nvPr/>
        </p:nvSpPr>
        <p:spPr>
          <a:xfrm>
            <a:off x="807034" y="9362704"/>
            <a:ext cx="177158" cy="250617"/>
          </a:xfrm>
          <a:custGeom>
            <a:avLst/>
            <a:gdLst/>
            <a:ahLst/>
            <a:cxnLst/>
            <a:rect l="l" t="t" r="r" b="b"/>
            <a:pathLst>
              <a:path w="177158" h="250617">
                <a:moveTo>
                  <a:pt x="175049" y="0"/>
                </a:moveTo>
                <a:lnTo>
                  <a:pt x="174059" y="0"/>
                </a:lnTo>
                <a:lnTo>
                  <a:pt x="172217" y="38"/>
                </a:lnTo>
                <a:lnTo>
                  <a:pt x="165540" y="199"/>
                </a:lnTo>
                <a:lnTo>
                  <a:pt x="155579" y="720"/>
                </a:lnTo>
                <a:lnTo>
                  <a:pt x="142938" y="1799"/>
                </a:lnTo>
                <a:lnTo>
                  <a:pt x="128221" y="3633"/>
                </a:lnTo>
                <a:lnTo>
                  <a:pt x="112033" y="6420"/>
                </a:lnTo>
                <a:lnTo>
                  <a:pt x="100996" y="8839"/>
                </a:lnTo>
                <a:lnTo>
                  <a:pt x="90846" y="11491"/>
                </a:lnTo>
                <a:lnTo>
                  <a:pt x="80656" y="14625"/>
                </a:lnTo>
                <a:lnTo>
                  <a:pt x="70549" y="18281"/>
                </a:lnTo>
                <a:lnTo>
                  <a:pt x="60648" y="22501"/>
                </a:lnTo>
                <a:lnTo>
                  <a:pt x="51075" y="27323"/>
                </a:lnTo>
                <a:lnTo>
                  <a:pt x="41954" y="32789"/>
                </a:lnTo>
                <a:lnTo>
                  <a:pt x="33408" y="38939"/>
                </a:lnTo>
                <a:lnTo>
                  <a:pt x="25559" y="45812"/>
                </a:lnTo>
                <a:lnTo>
                  <a:pt x="18530" y="53449"/>
                </a:lnTo>
                <a:lnTo>
                  <a:pt x="12445" y="61890"/>
                </a:lnTo>
                <a:lnTo>
                  <a:pt x="7427" y="71175"/>
                </a:lnTo>
                <a:lnTo>
                  <a:pt x="3598" y="81345"/>
                </a:lnTo>
                <a:lnTo>
                  <a:pt x="1081" y="92440"/>
                </a:lnTo>
                <a:lnTo>
                  <a:pt x="0" y="104500"/>
                </a:lnTo>
                <a:lnTo>
                  <a:pt x="476" y="117566"/>
                </a:lnTo>
                <a:lnTo>
                  <a:pt x="2635" y="131677"/>
                </a:lnTo>
                <a:lnTo>
                  <a:pt x="6597" y="146873"/>
                </a:lnTo>
                <a:lnTo>
                  <a:pt x="11613" y="161023"/>
                </a:lnTo>
                <a:lnTo>
                  <a:pt x="17372" y="174654"/>
                </a:lnTo>
                <a:lnTo>
                  <a:pt x="23288" y="186944"/>
                </a:lnTo>
                <a:lnTo>
                  <a:pt x="29342" y="197949"/>
                </a:lnTo>
                <a:lnTo>
                  <a:pt x="35512" y="207726"/>
                </a:lnTo>
                <a:lnTo>
                  <a:pt x="40531" y="214718"/>
                </a:lnTo>
                <a:lnTo>
                  <a:pt x="51740" y="227593"/>
                </a:lnTo>
                <a:lnTo>
                  <a:pt x="63098" y="237296"/>
                </a:lnTo>
                <a:lnTo>
                  <a:pt x="74497" y="244139"/>
                </a:lnTo>
                <a:lnTo>
                  <a:pt x="85827" y="248432"/>
                </a:lnTo>
                <a:lnTo>
                  <a:pt x="96978" y="250488"/>
                </a:lnTo>
                <a:lnTo>
                  <a:pt x="107842" y="250617"/>
                </a:lnTo>
                <a:lnTo>
                  <a:pt x="118309" y="249130"/>
                </a:lnTo>
                <a:lnTo>
                  <a:pt x="128270" y="246339"/>
                </a:lnTo>
                <a:lnTo>
                  <a:pt x="137616" y="242554"/>
                </a:lnTo>
                <a:lnTo>
                  <a:pt x="146237" y="238088"/>
                </a:lnTo>
                <a:lnTo>
                  <a:pt x="154025" y="233250"/>
                </a:lnTo>
                <a:lnTo>
                  <a:pt x="160870" y="228352"/>
                </a:lnTo>
                <a:lnTo>
                  <a:pt x="171296" y="219623"/>
                </a:lnTo>
                <a:lnTo>
                  <a:pt x="176639" y="214388"/>
                </a:lnTo>
                <a:lnTo>
                  <a:pt x="177158" y="213829"/>
                </a:lnTo>
              </a:path>
            </a:pathLst>
          </a:custGeom>
          <a:ln w="25400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9" name="object 669"/>
          <p:cNvSpPr/>
          <p:nvPr/>
        </p:nvSpPr>
        <p:spPr>
          <a:xfrm>
            <a:off x="408752" y="8874677"/>
            <a:ext cx="161744" cy="79895"/>
          </a:xfrm>
          <a:custGeom>
            <a:avLst/>
            <a:gdLst/>
            <a:ahLst/>
            <a:cxnLst/>
            <a:rect l="l" t="t" r="r" b="b"/>
            <a:pathLst>
              <a:path w="161744" h="79895">
                <a:moveTo>
                  <a:pt x="9944" y="45758"/>
                </a:moveTo>
                <a:lnTo>
                  <a:pt x="7416" y="39839"/>
                </a:lnTo>
                <a:lnTo>
                  <a:pt x="4914" y="33921"/>
                </a:lnTo>
                <a:lnTo>
                  <a:pt x="3365" y="26301"/>
                </a:lnTo>
                <a:lnTo>
                  <a:pt x="3365" y="0"/>
                </a:lnTo>
                <a:lnTo>
                  <a:pt x="0" y="23215"/>
                </a:lnTo>
                <a:lnTo>
                  <a:pt x="7975" y="67038"/>
                </a:lnTo>
                <a:lnTo>
                  <a:pt x="17653" y="72897"/>
                </a:lnTo>
                <a:lnTo>
                  <a:pt x="29497" y="77118"/>
                </a:lnTo>
                <a:lnTo>
                  <a:pt x="42086" y="79320"/>
                </a:lnTo>
                <a:lnTo>
                  <a:pt x="53644" y="79895"/>
                </a:lnTo>
                <a:lnTo>
                  <a:pt x="66756" y="79276"/>
                </a:lnTo>
                <a:lnTo>
                  <a:pt x="79887" y="77616"/>
                </a:lnTo>
                <a:lnTo>
                  <a:pt x="92780" y="75152"/>
                </a:lnTo>
                <a:lnTo>
                  <a:pt x="105177" y="72120"/>
                </a:lnTo>
                <a:lnTo>
                  <a:pt x="116823" y="68756"/>
                </a:lnTo>
                <a:lnTo>
                  <a:pt x="122186" y="67055"/>
                </a:lnTo>
                <a:lnTo>
                  <a:pt x="140413" y="60567"/>
                </a:lnTo>
                <a:lnTo>
                  <a:pt x="149141" y="57012"/>
                </a:lnTo>
                <a:lnTo>
                  <a:pt x="152189" y="55770"/>
                </a:lnTo>
                <a:lnTo>
                  <a:pt x="153269" y="62903"/>
                </a:lnTo>
                <a:lnTo>
                  <a:pt x="161744" y="72531"/>
                </a:lnTo>
                <a:lnTo>
                  <a:pt x="155575" y="54267"/>
                </a:lnTo>
                <a:lnTo>
                  <a:pt x="152095" y="46710"/>
                </a:lnTo>
                <a:lnTo>
                  <a:pt x="145046" y="51168"/>
                </a:lnTo>
                <a:lnTo>
                  <a:pt x="141538" y="42194"/>
                </a:lnTo>
                <a:lnTo>
                  <a:pt x="128900" y="47112"/>
                </a:lnTo>
                <a:lnTo>
                  <a:pt x="113474" y="52362"/>
                </a:lnTo>
                <a:lnTo>
                  <a:pt x="101697" y="55808"/>
                </a:lnTo>
                <a:lnTo>
                  <a:pt x="89177" y="58876"/>
                </a:lnTo>
                <a:lnTo>
                  <a:pt x="76305" y="61303"/>
                </a:lnTo>
                <a:lnTo>
                  <a:pt x="63476" y="62827"/>
                </a:lnTo>
                <a:lnTo>
                  <a:pt x="53644" y="63220"/>
                </a:lnTo>
                <a:lnTo>
                  <a:pt x="39348" y="62160"/>
                </a:lnTo>
                <a:lnTo>
                  <a:pt x="26996" y="58819"/>
                </a:lnTo>
                <a:lnTo>
                  <a:pt x="17640" y="53466"/>
                </a:lnTo>
                <a:lnTo>
                  <a:pt x="13360" y="50076"/>
                </a:lnTo>
                <a:lnTo>
                  <a:pt x="9944" y="45758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0" name="object 670"/>
          <p:cNvSpPr/>
          <p:nvPr/>
        </p:nvSpPr>
        <p:spPr>
          <a:xfrm>
            <a:off x="398643" y="8891200"/>
            <a:ext cx="8499" cy="29794"/>
          </a:xfrm>
          <a:custGeom>
            <a:avLst/>
            <a:gdLst/>
            <a:ahLst/>
            <a:cxnLst/>
            <a:rect l="l" t="t" r="r" b="b"/>
            <a:pathLst>
              <a:path w="8499" h="29794">
                <a:moveTo>
                  <a:pt x="8499" y="7858"/>
                </a:moveTo>
                <a:lnTo>
                  <a:pt x="5155" y="0"/>
                </a:lnTo>
                <a:lnTo>
                  <a:pt x="4190" y="698"/>
                </a:lnTo>
                <a:lnTo>
                  <a:pt x="3672" y="0"/>
                </a:lnTo>
                <a:lnTo>
                  <a:pt x="0" y="13400"/>
                </a:lnTo>
                <a:lnTo>
                  <a:pt x="619" y="25627"/>
                </a:lnTo>
                <a:lnTo>
                  <a:pt x="2196" y="29794"/>
                </a:lnTo>
                <a:lnTo>
                  <a:pt x="8499" y="7858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1" name="object 671"/>
          <p:cNvSpPr/>
          <p:nvPr/>
        </p:nvSpPr>
        <p:spPr>
          <a:xfrm>
            <a:off x="396424" y="8891200"/>
            <a:ext cx="5891" cy="25627"/>
          </a:xfrm>
          <a:custGeom>
            <a:avLst/>
            <a:gdLst/>
            <a:ahLst/>
            <a:cxnLst/>
            <a:rect l="l" t="t" r="r" b="b"/>
            <a:pathLst>
              <a:path w="5891" h="25627">
                <a:moveTo>
                  <a:pt x="202" y="14503"/>
                </a:moveTo>
                <a:lnTo>
                  <a:pt x="2837" y="25627"/>
                </a:lnTo>
                <a:lnTo>
                  <a:pt x="2218" y="13400"/>
                </a:lnTo>
                <a:lnTo>
                  <a:pt x="5891" y="0"/>
                </a:lnTo>
                <a:lnTo>
                  <a:pt x="0" y="13646"/>
                </a:lnTo>
                <a:lnTo>
                  <a:pt x="202" y="14503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2" name="object 672"/>
          <p:cNvSpPr/>
          <p:nvPr/>
        </p:nvSpPr>
        <p:spPr>
          <a:xfrm>
            <a:off x="550290" y="8793664"/>
            <a:ext cx="694947" cy="390906"/>
          </a:xfrm>
          <a:custGeom>
            <a:avLst/>
            <a:gdLst/>
            <a:ahLst/>
            <a:cxnLst/>
            <a:rect l="l" t="t" r="r" b="b"/>
            <a:pathLst>
              <a:path w="694947" h="390905">
                <a:moveTo>
                  <a:pt x="7064" y="120167"/>
                </a:moveTo>
                <a:lnTo>
                  <a:pt x="6518" y="120408"/>
                </a:lnTo>
                <a:lnTo>
                  <a:pt x="0" y="123208"/>
                </a:lnTo>
                <a:lnTo>
                  <a:pt x="3508" y="132181"/>
                </a:lnTo>
                <a:lnTo>
                  <a:pt x="10556" y="127723"/>
                </a:lnTo>
                <a:lnTo>
                  <a:pt x="14036" y="135280"/>
                </a:lnTo>
                <a:lnTo>
                  <a:pt x="20206" y="153544"/>
                </a:lnTo>
                <a:lnTo>
                  <a:pt x="28961" y="161150"/>
                </a:lnTo>
                <a:lnTo>
                  <a:pt x="31054" y="162648"/>
                </a:lnTo>
                <a:lnTo>
                  <a:pt x="42955" y="169015"/>
                </a:lnTo>
                <a:lnTo>
                  <a:pt x="55135" y="172110"/>
                </a:lnTo>
                <a:lnTo>
                  <a:pt x="61064" y="172466"/>
                </a:lnTo>
                <a:lnTo>
                  <a:pt x="69535" y="172466"/>
                </a:lnTo>
                <a:lnTo>
                  <a:pt x="77689" y="170307"/>
                </a:lnTo>
                <a:lnTo>
                  <a:pt x="85309" y="166751"/>
                </a:lnTo>
                <a:lnTo>
                  <a:pt x="96071" y="160685"/>
                </a:lnTo>
                <a:lnTo>
                  <a:pt x="106215" y="153061"/>
                </a:lnTo>
                <a:lnTo>
                  <a:pt x="115762" y="144213"/>
                </a:lnTo>
                <a:lnTo>
                  <a:pt x="121339" y="138315"/>
                </a:lnTo>
                <a:lnTo>
                  <a:pt x="130020" y="128068"/>
                </a:lnTo>
                <a:lnTo>
                  <a:pt x="138088" y="117390"/>
                </a:lnTo>
                <a:lnTo>
                  <a:pt x="145501" y="106587"/>
                </a:lnTo>
                <a:lnTo>
                  <a:pt x="152213" y="95964"/>
                </a:lnTo>
                <a:lnTo>
                  <a:pt x="158181" y="85827"/>
                </a:lnTo>
                <a:lnTo>
                  <a:pt x="169203" y="65194"/>
                </a:lnTo>
                <a:lnTo>
                  <a:pt x="174275" y="54642"/>
                </a:lnTo>
                <a:lnTo>
                  <a:pt x="175949" y="43281"/>
                </a:lnTo>
                <a:lnTo>
                  <a:pt x="177346" y="38811"/>
                </a:lnTo>
                <a:lnTo>
                  <a:pt x="183403" y="29286"/>
                </a:lnTo>
                <a:lnTo>
                  <a:pt x="189957" y="24638"/>
                </a:lnTo>
                <a:lnTo>
                  <a:pt x="199469" y="21437"/>
                </a:lnTo>
                <a:lnTo>
                  <a:pt x="210623" y="18610"/>
                </a:lnTo>
                <a:lnTo>
                  <a:pt x="223467" y="17021"/>
                </a:lnTo>
                <a:lnTo>
                  <a:pt x="234572" y="16649"/>
                </a:lnTo>
                <a:lnTo>
                  <a:pt x="246465" y="17022"/>
                </a:lnTo>
                <a:lnTo>
                  <a:pt x="258838" y="18141"/>
                </a:lnTo>
                <a:lnTo>
                  <a:pt x="271525" y="19960"/>
                </a:lnTo>
                <a:lnTo>
                  <a:pt x="284359" y="22435"/>
                </a:lnTo>
                <a:lnTo>
                  <a:pt x="297172" y="25521"/>
                </a:lnTo>
                <a:lnTo>
                  <a:pt x="309799" y="29172"/>
                </a:lnTo>
                <a:lnTo>
                  <a:pt x="322071" y="33345"/>
                </a:lnTo>
                <a:lnTo>
                  <a:pt x="332235" y="37325"/>
                </a:lnTo>
                <a:lnTo>
                  <a:pt x="344819" y="43023"/>
                </a:lnTo>
                <a:lnTo>
                  <a:pt x="356314" y="49177"/>
                </a:lnTo>
                <a:lnTo>
                  <a:pt x="366468" y="55686"/>
                </a:lnTo>
                <a:lnTo>
                  <a:pt x="381645" y="69064"/>
                </a:lnTo>
                <a:lnTo>
                  <a:pt x="388092" y="78905"/>
                </a:lnTo>
                <a:lnTo>
                  <a:pt x="394569" y="96780"/>
                </a:lnTo>
                <a:lnTo>
                  <a:pt x="401071" y="109819"/>
                </a:lnTo>
                <a:lnTo>
                  <a:pt x="408366" y="121040"/>
                </a:lnTo>
                <a:lnTo>
                  <a:pt x="416157" y="130553"/>
                </a:lnTo>
                <a:lnTo>
                  <a:pt x="424150" y="138467"/>
                </a:lnTo>
                <a:lnTo>
                  <a:pt x="432048" y="144893"/>
                </a:lnTo>
                <a:lnTo>
                  <a:pt x="448535" y="154920"/>
                </a:lnTo>
                <a:lnTo>
                  <a:pt x="459250" y="159301"/>
                </a:lnTo>
                <a:lnTo>
                  <a:pt x="475498" y="163884"/>
                </a:lnTo>
                <a:lnTo>
                  <a:pt x="488924" y="168483"/>
                </a:lnTo>
                <a:lnTo>
                  <a:pt x="501854" y="173732"/>
                </a:lnTo>
                <a:lnTo>
                  <a:pt x="514294" y="179581"/>
                </a:lnTo>
                <a:lnTo>
                  <a:pt x="526250" y="185982"/>
                </a:lnTo>
                <a:lnTo>
                  <a:pt x="537729" y="192888"/>
                </a:lnTo>
                <a:lnTo>
                  <a:pt x="548734" y="200251"/>
                </a:lnTo>
                <a:lnTo>
                  <a:pt x="559274" y="208021"/>
                </a:lnTo>
                <a:lnTo>
                  <a:pt x="569352" y="216151"/>
                </a:lnTo>
                <a:lnTo>
                  <a:pt x="578975" y="224592"/>
                </a:lnTo>
                <a:lnTo>
                  <a:pt x="588149" y="233297"/>
                </a:lnTo>
                <a:lnTo>
                  <a:pt x="596879" y="242217"/>
                </a:lnTo>
                <a:lnTo>
                  <a:pt x="605171" y="251304"/>
                </a:lnTo>
                <a:lnTo>
                  <a:pt x="613031" y="260511"/>
                </a:lnTo>
                <a:lnTo>
                  <a:pt x="620465" y="269787"/>
                </a:lnTo>
                <a:lnTo>
                  <a:pt x="627478" y="279087"/>
                </a:lnTo>
                <a:lnTo>
                  <a:pt x="642087" y="300358"/>
                </a:lnTo>
                <a:lnTo>
                  <a:pt x="651685" y="315944"/>
                </a:lnTo>
                <a:lnTo>
                  <a:pt x="660066" y="330801"/>
                </a:lnTo>
                <a:lnTo>
                  <a:pt x="667264" y="344661"/>
                </a:lnTo>
                <a:lnTo>
                  <a:pt x="673309" y="357251"/>
                </a:lnTo>
                <a:lnTo>
                  <a:pt x="678232" y="368303"/>
                </a:lnTo>
                <a:lnTo>
                  <a:pt x="682065" y="377546"/>
                </a:lnTo>
                <a:lnTo>
                  <a:pt x="684838" y="384709"/>
                </a:lnTo>
                <a:lnTo>
                  <a:pt x="687060" y="390906"/>
                </a:lnTo>
                <a:lnTo>
                  <a:pt x="687009" y="390728"/>
                </a:lnTo>
                <a:lnTo>
                  <a:pt x="687065" y="390904"/>
                </a:lnTo>
                <a:lnTo>
                  <a:pt x="694947" y="388213"/>
                </a:lnTo>
                <a:lnTo>
                  <a:pt x="691768" y="357663"/>
                </a:lnTo>
                <a:lnTo>
                  <a:pt x="686468" y="346067"/>
                </a:lnTo>
                <a:lnTo>
                  <a:pt x="680088" y="333098"/>
                </a:lnTo>
                <a:lnTo>
                  <a:pt x="672594" y="318994"/>
                </a:lnTo>
                <a:lnTo>
                  <a:pt x="663954" y="303996"/>
                </a:lnTo>
                <a:lnTo>
                  <a:pt x="654135" y="288343"/>
                </a:lnTo>
                <a:lnTo>
                  <a:pt x="644820" y="274675"/>
                </a:lnTo>
                <a:lnTo>
                  <a:pt x="638160" y="265537"/>
                </a:lnTo>
                <a:lnTo>
                  <a:pt x="631095" y="256368"/>
                </a:lnTo>
                <a:lnTo>
                  <a:pt x="623617" y="247213"/>
                </a:lnTo>
                <a:lnTo>
                  <a:pt x="615722" y="238117"/>
                </a:lnTo>
                <a:lnTo>
                  <a:pt x="607403" y="229125"/>
                </a:lnTo>
                <a:lnTo>
                  <a:pt x="598654" y="220282"/>
                </a:lnTo>
                <a:lnTo>
                  <a:pt x="589470" y="211631"/>
                </a:lnTo>
                <a:lnTo>
                  <a:pt x="579843" y="203219"/>
                </a:lnTo>
                <a:lnTo>
                  <a:pt x="569769" y="195089"/>
                </a:lnTo>
                <a:lnTo>
                  <a:pt x="559241" y="187287"/>
                </a:lnTo>
                <a:lnTo>
                  <a:pt x="548253" y="179857"/>
                </a:lnTo>
                <a:lnTo>
                  <a:pt x="536799" y="172844"/>
                </a:lnTo>
                <a:lnTo>
                  <a:pt x="524873" y="166293"/>
                </a:lnTo>
                <a:lnTo>
                  <a:pt x="512469" y="160249"/>
                </a:lnTo>
                <a:lnTo>
                  <a:pt x="499582" y="154756"/>
                </a:lnTo>
                <a:lnTo>
                  <a:pt x="486205" y="149859"/>
                </a:lnTo>
                <a:lnTo>
                  <a:pt x="472332" y="145603"/>
                </a:lnTo>
                <a:lnTo>
                  <a:pt x="465597" y="143827"/>
                </a:lnTo>
                <a:lnTo>
                  <a:pt x="459014" y="141405"/>
                </a:lnTo>
                <a:lnTo>
                  <a:pt x="444420" y="133269"/>
                </a:lnTo>
                <a:lnTo>
                  <a:pt x="440858" y="130683"/>
                </a:lnTo>
                <a:lnTo>
                  <a:pt x="433109" y="124071"/>
                </a:lnTo>
                <a:lnTo>
                  <a:pt x="425327" y="115739"/>
                </a:lnTo>
                <a:lnTo>
                  <a:pt x="417884" y="105471"/>
                </a:lnTo>
                <a:lnTo>
                  <a:pt x="411147" y="93052"/>
                </a:lnTo>
                <a:lnTo>
                  <a:pt x="405487" y="78266"/>
                </a:lnTo>
                <a:lnTo>
                  <a:pt x="405107" y="77025"/>
                </a:lnTo>
                <a:lnTo>
                  <a:pt x="400037" y="65983"/>
                </a:lnTo>
                <a:lnTo>
                  <a:pt x="392241" y="55925"/>
                </a:lnTo>
                <a:lnTo>
                  <a:pt x="382219" y="46704"/>
                </a:lnTo>
                <a:lnTo>
                  <a:pt x="371632" y="39068"/>
                </a:lnTo>
                <a:lnTo>
                  <a:pt x="361239" y="32817"/>
                </a:lnTo>
                <a:lnTo>
                  <a:pt x="349975" y="27015"/>
                </a:lnTo>
                <a:lnTo>
                  <a:pt x="337979" y="21684"/>
                </a:lnTo>
                <a:lnTo>
                  <a:pt x="325390" y="16849"/>
                </a:lnTo>
                <a:lnTo>
                  <a:pt x="313426" y="12865"/>
                </a:lnTo>
                <a:lnTo>
                  <a:pt x="300890" y="9282"/>
                </a:lnTo>
                <a:lnTo>
                  <a:pt x="288188" y="6226"/>
                </a:lnTo>
                <a:lnTo>
                  <a:pt x="275438" y="3735"/>
                </a:lnTo>
                <a:lnTo>
                  <a:pt x="262754" y="1847"/>
                </a:lnTo>
                <a:lnTo>
                  <a:pt x="250253" y="600"/>
                </a:lnTo>
                <a:lnTo>
                  <a:pt x="238051" y="32"/>
                </a:lnTo>
                <a:lnTo>
                  <a:pt x="234572" y="0"/>
                </a:lnTo>
                <a:lnTo>
                  <a:pt x="220664" y="547"/>
                </a:lnTo>
                <a:lnTo>
                  <a:pt x="207559" y="2242"/>
                </a:lnTo>
                <a:lnTo>
                  <a:pt x="195433" y="5240"/>
                </a:lnTo>
                <a:lnTo>
                  <a:pt x="184464" y="9701"/>
                </a:lnTo>
                <a:lnTo>
                  <a:pt x="175987" y="14300"/>
                </a:lnTo>
                <a:lnTo>
                  <a:pt x="169980" y="19392"/>
                </a:lnTo>
                <a:lnTo>
                  <a:pt x="167605" y="49199"/>
                </a:lnTo>
                <a:lnTo>
                  <a:pt x="159273" y="49199"/>
                </a:lnTo>
                <a:lnTo>
                  <a:pt x="159439" y="47053"/>
                </a:lnTo>
                <a:lnTo>
                  <a:pt x="161521" y="32550"/>
                </a:lnTo>
                <a:lnTo>
                  <a:pt x="159248" y="40500"/>
                </a:lnTo>
                <a:lnTo>
                  <a:pt x="159268" y="47417"/>
                </a:lnTo>
                <a:lnTo>
                  <a:pt x="156920" y="52434"/>
                </a:lnTo>
                <a:lnTo>
                  <a:pt x="152486" y="61360"/>
                </a:lnTo>
                <a:lnTo>
                  <a:pt x="146318" y="72947"/>
                </a:lnTo>
                <a:lnTo>
                  <a:pt x="138596" y="86311"/>
                </a:lnTo>
                <a:lnTo>
                  <a:pt x="129503" y="100565"/>
                </a:lnTo>
                <a:lnTo>
                  <a:pt x="124895" y="107200"/>
                </a:lnTo>
                <a:lnTo>
                  <a:pt x="116972" y="117718"/>
                </a:lnTo>
                <a:lnTo>
                  <a:pt x="108547" y="127627"/>
                </a:lnTo>
                <a:lnTo>
                  <a:pt x="99741" y="136552"/>
                </a:lnTo>
                <a:lnTo>
                  <a:pt x="93830" y="141681"/>
                </a:lnTo>
                <a:lnTo>
                  <a:pt x="81975" y="149767"/>
                </a:lnTo>
                <a:lnTo>
                  <a:pt x="70279" y="154570"/>
                </a:lnTo>
                <a:lnTo>
                  <a:pt x="61064" y="155803"/>
                </a:lnTo>
                <a:lnTo>
                  <a:pt x="54422" y="155778"/>
                </a:lnTo>
                <a:lnTo>
                  <a:pt x="47767" y="153898"/>
                </a:lnTo>
                <a:lnTo>
                  <a:pt x="40478" y="148907"/>
                </a:lnTo>
                <a:lnTo>
                  <a:pt x="32243" y="142023"/>
                </a:lnTo>
                <a:lnTo>
                  <a:pt x="23711" y="132170"/>
                </a:lnTo>
                <a:lnTo>
                  <a:pt x="17592" y="123291"/>
                </a:lnTo>
                <a:lnTo>
                  <a:pt x="13693" y="117106"/>
                </a:lnTo>
                <a:lnTo>
                  <a:pt x="7064" y="120167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3" name="object 673"/>
          <p:cNvSpPr/>
          <p:nvPr/>
        </p:nvSpPr>
        <p:spPr>
          <a:xfrm>
            <a:off x="709564" y="8813057"/>
            <a:ext cx="10706" cy="29806"/>
          </a:xfrm>
          <a:custGeom>
            <a:avLst/>
            <a:gdLst/>
            <a:ahLst/>
            <a:cxnLst/>
            <a:rect l="l" t="t" r="r" b="b"/>
            <a:pathLst>
              <a:path w="10706" h="29806">
                <a:moveTo>
                  <a:pt x="0" y="29806"/>
                </a:moveTo>
                <a:lnTo>
                  <a:pt x="8331" y="29806"/>
                </a:lnTo>
                <a:lnTo>
                  <a:pt x="698" y="26466"/>
                </a:lnTo>
                <a:lnTo>
                  <a:pt x="8331" y="29806"/>
                </a:lnTo>
                <a:lnTo>
                  <a:pt x="10706" y="0"/>
                </a:lnTo>
                <a:lnTo>
                  <a:pt x="6476" y="6603"/>
                </a:lnTo>
                <a:lnTo>
                  <a:pt x="2247" y="13157"/>
                </a:lnTo>
                <a:lnTo>
                  <a:pt x="165" y="27660"/>
                </a:lnTo>
                <a:lnTo>
                  <a:pt x="0" y="29806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4" name="object 674"/>
          <p:cNvSpPr/>
          <p:nvPr/>
        </p:nvSpPr>
        <p:spPr>
          <a:xfrm>
            <a:off x="1237355" y="9151327"/>
            <a:ext cx="16149" cy="34118"/>
          </a:xfrm>
          <a:custGeom>
            <a:avLst/>
            <a:gdLst/>
            <a:ahLst/>
            <a:cxnLst/>
            <a:rect l="l" t="t" r="r" b="b"/>
            <a:pathLst>
              <a:path w="16149" h="34118">
                <a:moveTo>
                  <a:pt x="7882" y="30549"/>
                </a:moveTo>
                <a:lnTo>
                  <a:pt x="0" y="33240"/>
                </a:lnTo>
                <a:lnTo>
                  <a:pt x="274" y="34118"/>
                </a:lnTo>
                <a:lnTo>
                  <a:pt x="16149" y="29089"/>
                </a:lnTo>
                <a:lnTo>
                  <a:pt x="15756" y="27870"/>
                </a:lnTo>
                <a:lnTo>
                  <a:pt x="14449" y="24158"/>
                </a:lnTo>
                <a:lnTo>
                  <a:pt x="12193" y="18116"/>
                </a:lnTo>
                <a:lnTo>
                  <a:pt x="8956" y="9983"/>
                </a:lnTo>
                <a:lnTo>
                  <a:pt x="4703" y="0"/>
                </a:lnTo>
                <a:lnTo>
                  <a:pt x="7882" y="3054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5" name="object 675"/>
          <p:cNvSpPr/>
          <p:nvPr/>
        </p:nvSpPr>
        <p:spPr>
          <a:xfrm>
            <a:off x="918149" y="8492051"/>
            <a:ext cx="2730" cy="8559"/>
          </a:xfrm>
          <a:custGeom>
            <a:avLst/>
            <a:gdLst/>
            <a:ahLst/>
            <a:cxnLst/>
            <a:rect l="l" t="t" r="r" b="b"/>
            <a:pathLst>
              <a:path w="2730" h="8559">
                <a:moveTo>
                  <a:pt x="2730" y="8559"/>
                </a:moveTo>
                <a:lnTo>
                  <a:pt x="1028" y="0"/>
                </a:lnTo>
                <a:lnTo>
                  <a:pt x="0" y="8242"/>
                </a:lnTo>
                <a:lnTo>
                  <a:pt x="2730" y="855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6" name="object 676"/>
          <p:cNvSpPr/>
          <p:nvPr/>
        </p:nvSpPr>
        <p:spPr>
          <a:xfrm>
            <a:off x="295175" y="8479008"/>
            <a:ext cx="629208" cy="462706"/>
          </a:xfrm>
          <a:custGeom>
            <a:avLst/>
            <a:gdLst/>
            <a:ahLst/>
            <a:cxnLst/>
            <a:rect l="l" t="t" r="r" b="b"/>
            <a:pathLst>
              <a:path w="629208" h="462706">
                <a:moveTo>
                  <a:pt x="698" y="386498"/>
                </a:moveTo>
                <a:lnTo>
                  <a:pt x="2721" y="400378"/>
                </a:lnTo>
                <a:lnTo>
                  <a:pt x="6036" y="412195"/>
                </a:lnTo>
                <a:lnTo>
                  <a:pt x="10609" y="422096"/>
                </a:lnTo>
                <a:lnTo>
                  <a:pt x="14008" y="427266"/>
                </a:lnTo>
                <a:lnTo>
                  <a:pt x="18567" y="433323"/>
                </a:lnTo>
                <a:lnTo>
                  <a:pt x="24231" y="437680"/>
                </a:lnTo>
                <a:lnTo>
                  <a:pt x="30340" y="440372"/>
                </a:lnTo>
                <a:lnTo>
                  <a:pt x="36449" y="443064"/>
                </a:lnTo>
                <a:lnTo>
                  <a:pt x="42900" y="444118"/>
                </a:lnTo>
                <a:lnTo>
                  <a:pt x="49212" y="444118"/>
                </a:lnTo>
                <a:lnTo>
                  <a:pt x="62376" y="442752"/>
                </a:lnTo>
                <a:lnTo>
                  <a:pt x="74911" y="439319"/>
                </a:lnTo>
                <a:lnTo>
                  <a:pt x="86434" y="434676"/>
                </a:lnTo>
                <a:lnTo>
                  <a:pt x="89382" y="433298"/>
                </a:lnTo>
                <a:lnTo>
                  <a:pt x="101451" y="426694"/>
                </a:lnTo>
                <a:lnTo>
                  <a:pt x="101248" y="425837"/>
                </a:lnTo>
                <a:lnTo>
                  <a:pt x="107140" y="412191"/>
                </a:lnTo>
                <a:lnTo>
                  <a:pt x="102704" y="406209"/>
                </a:lnTo>
                <a:lnTo>
                  <a:pt x="107140" y="412191"/>
                </a:lnTo>
                <a:lnTo>
                  <a:pt x="107657" y="412889"/>
                </a:lnTo>
                <a:lnTo>
                  <a:pt x="108623" y="412191"/>
                </a:lnTo>
                <a:lnTo>
                  <a:pt x="111966" y="420049"/>
                </a:lnTo>
                <a:lnTo>
                  <a:pt x="105664" y="441985"/>
                </a:lnTo>
                <a:lnTo>
                  <a:pt x="112460" y="453680"/>
                </a:lnTo>
                <a:lnTo>
                  <a:pt x="121551" y="462706"/>
                </a:lnTo>
                <a:lnTo>
                  <a:pt x="113576" y="418884"/>
                </a:lnTo>
                <a:lnTo>
                  <a:pt x="116941" y="395668"/>
                </a:lnTo>
                <a:lnTo>
                  <a:pt x="102844" y="406107"/>
                </a:lnTo>
                <a:lnTo>
                  <a:pt x="100380" y="407873"/>
                </a:lnTo>
                <a:lnTo>
                  <a:pt x="100291" y="412191"/>
                </a:lnTo>
                <a:lnTo>
                  <a:pt x="92316" y="413359"/>
                </a:lnTo>
                <a:lnTo>
                  <a:pt x="82118" y="418312"/>
                </a:lnTo>
                <a:lnTo>
                  <a:pt x="70079" y="423372"/>
                </a:lnTo>
                <a:lnTo>
                  <a:pt x="57524" y="426725"/>
                </a:lnTo>
                <a:lnTo>
                  <a:pt x="49212" y="427469"/>
                </a:lnTo>
                <a:lnTo>
                  <a:pt x="44716" y="427469"/>
                </a:lnTo>
                <a:lnTo>
                  <a:pt x="23152" y="410108"/>
                </a:lnTo>
                <a:lnTo>
                  <a:pt x="17661" y="388531"/>
                </a:lnTo>
                <a:lnTo>
                  <a:pt x="16662" y="363283"/>
                </a:lnTo>
                <a:lnTo>
                  <a:pt x="17056" y="355358"/>
                </a:lnTo>
                <a:lnTo>
                  <a:pt x="21783" y="324836"/>
                </a:lnTo>
                <a:lnTo>
                  <a:pt x="29381" y="302058"/>
                </a:lnTo>
                <a:lnTo>
                  <a:pt x="40561" y="278501"/>
                </a:lnTo>
                <a:lnTo>
                  <a:pt x="55195" y="254460"/>
                </a:lnTo>
                <a:lnTo>
                  <a:pt x="72463" y="231064"/>
                </a:lnTo>
                <a:lnTo>
                  <a:pt x="87054" y="213864"/>
                </a:lnTo>
                <a:lnTo>
                  <a:pt x="103171" y="196803"/>
                </a:lnTo>
                <a:lnTo>
                  <a:pt x="120752" y="179973"/>
                </a:lnTo>
                <a:lnTo>
                  <a:pt x="139733" y="163466"/>
                </a:lnTo>
                <a:lnTo>
                  <a:pt x="160051" y="147375"/>
                </a:lnTo>
                <a:lnTo>
                  <a:pt x="181644" y="131793"/>
                </a:lnTo>
                <a:lnTo>
                  <a:pt x="204447" y="116810"/>
                </a:lnTo>
                <a:lnTo>
                  <a:pt x="228399" y="102521"/>
                </a:lnTo>
                <a:lnTo>
                  <a:pt x="253435" y="89017"/>
                </a:lnTo>
                <a:lnTo>
                  <a:pt x="271932" y="79908"/>
                </a:lnTo>
                <a:lnTo>
                  <a:pt x="297941" y="68266"/>
                </a:lnTo>
                <a:lnTo>
                  <a:pt x="324816" y="57594"/>
                </a:lnTo>
                <a:lnTo>
                  <a:pt x="352499" y="47973"/>
                </a:lnTo>
                <a:lnTo>
                  <a:pt x="380934" y="39484"/>
                </a:lnTo>
                <a:lnTo>
                  <a:pt x="410064" y="32209"/>
                </a:lnTo>
                <a:lnTo>
                  <a:pt x="439832" y="26227"/>
                </a:lnTo>
                <a:lnTo>
                  <a:pt x="470180" y="21620"/>
                </a:lnTo>
                <a:lnTo>
                  <a:pt x="501053" y="18469"/>
                </a:lnTo>
                <a:lnTo>
                  <a:pt x="532393" y="16855"/>
                </a:lnTo>
                <a:lnTo>
                  <a:pt x="548220" y="16649"/>
                </a:lnTo>
                <a:lnTo>
                  <a:pt x="560770" y="16778"/>
                </a:lnTo>
                <a:lnTo>
                  <a:pt x="586033" y="17826"/>
                </a:lnTo>
                <a:lnTo>
                  <a:pt x="611493" y="19962"/>
                </a:lnTo>
                <a:lnTo>
                  <a:pt x="622973" y="21285"/>
                </a:lnTo>
                <a:lnTo>
                  <a:pt x="624001" y="13042"/>
                </a:lnTo>
                <a:lnTo>
                  <a:pt x="625703" y="21602"/>
                </a:lnTo>
                <a:lnTo>
                  <a:pt x="626935" y="21767"/>
                </a:lnTo>
                <a:lnTo>
                  <a:pt x="629208" y="5283"/>
                </a:lnTo>
                <a:lnTo>
                  <a:pt x="626300" y="4914"/>
                </a:lnTo>
                <a:lnTo>
                  <a:pt x="625041" y="4773"/>
                </a:lnTo>
                <a:lnTo>
                  <a:pt x="612246" y="3303"/>
                </a:lnTo>
                <a:lnTo>
                  <a:pt x="586787" y="1195"/>
                </a:lnTo>
                <a:lnTo>
                  <a:pt x="561528" y="142"/>
                </a:lnTo>
                <a:lnTo>
                  <a:pt x="548220" y="0"/>
                </a:lnTo>
                <a:lnTo>
                  <a:pt x="526561" y="373"/>
                </a:lnTo>
                <a:lnTo>
                  <a:pt x="505102" y="1478"/>
                </a:lnTo>
                <a:lnTo>
                  <a:pt x="483858" y="3289"/>
                </a:lnTo>
                <a:lnTo>
                  <a:pt x="462848" y="5781"/>
                </a:lnTo>
                <a:lnTo>
                  <a:pt x="442086" y="8931"/>
                </a:lnTo>
                <a:lnTo>
                  <a:pt x="421590" y="12714"/>
                </a:lnTo>
                <a:lnTo>
                  <a:pt x="401377" y="17104"/>
                </a:lnTo>
                <a:lnTo>
                  <a:pt x="381463" y="22078"/>
                </a:lnTo>
                <a:lnTo>
                  <a:pt x="342598" y="33677"/>
                </a:lnTo>
                <a:lnTo>
                  <a:pt x="305128" y="47314"/>
                </a:lnTo>
                <a:lnTo>
                  <a:pt x="269186" y="62793"/>
                </a:lnTo>
                <a:lnTo>
                  <a:pt x="234905" y="79917"/>
                </a:lnTo>
                <a:lnTo>
                  <a:pt x="202417" y="98489"/>
                </a:lnTo>
                <a:lnTo>
                  <a:pt x="171856" y="118313"/>
                </a:lnTo>
                <a:lnTo>
                  <a:pt x="149493" y="134485"/>
                </a:lnTo>
                <a:lnTo>
                  <a:pt x="128433" y="151209"/>
                </a:lnTo>
                <a:lnTo>
                  <a:pt x="108740" y="168397"/>
                </a:lnTo>
                <a:lnTo>
                  <a:pt x="90475" y="185964"/>
                </a:lnTo>
                <a:lnTo>
                  <a:pt x="73700" y="203824"/>
                </a:lnTo>
                <a:lnTo>
                  <a:pt x="58478" y="221892"/>
                </a:lnTo>
                <a:lnTo>
                  <a:pt x="43933" y="241441"/>
                </a:lnTo>
                <a:lnTo>
                  <a:pt x="28996" y="265039"/>
                </a:lnTo>
                <a:lnTo>
                  <a:pt x="17032" y="288531"/>
                </a:lnTo>
                <a:lnTo>
                  <a:pt x="8211" y="311752"/>
                </a:lnTo>
                <a:lnTo>
                  <a:pt x="2706" y="334535"/>
                </a:lnTo>
                <a:lnTo>
                  <a:pt x="329" y="358211"/>
                </a:lnTo>
                <a:lnTo>
                  <a:pt x="0" y="370408"/>
                </a:lnTo>
                <a:lnTo>
                  <a:pt x="698" y="386498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7" name="object 677"/>
          <p:cNvSpPr/>
          <p:nvPr/>
        </p:nvSpPr>
        <p:spPr>
          <a:xfrm>
            <a:off x="557893" y="8930448"/>
            <a:ext cx="4127" cy="7132"/>
          </a:xfrm>
          <a:custGeom>
            <a:avLst/>
            <a:gdLst/>
            <a:ahLst/>
            <a:cxnLst/>
            <a:rect l="l" t="t" r="r" b="b"/>
            <a:pathLst>
              <a:path w="4127" h="7132">
                <a:moveTo>
                  <a:pt x="4127" y="7132"/>
                </a:moveTo>
                <a:lnTo>
                  <a:pt x="3048" y="0"/>
                </a:lnTo>
                <a:lnTo>
                  <a:pt x="0" y="1241"/>
                </a:lnTo>
                <a:lnTo>
                  <a:pt x="4127" y="7132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8" name="object 678"/>
          <p:cNvSpPr/>
          <p:nvPr/>
        </p:nvSpPr>
        <p:spPr>
          <a:xfrm>
            <a:off x="387492" y="8886882"/>
            <a:ext cx="8064" cy="5486"/>
          </a:xfrm>
          <a:custGeom>
            <a:avLst/>
            <a:gdLst/>
            <a:ahLst/>
            <a:cxnLst/>
            <a:rect l="l" t="t" r="r" b="b"/>
            <a:pathLst>
              <a:path w="8064" h="5486">
                <a:moveTo>
                  <a:pt x="7975" y="4317"/>
                </a:moveTo>
                <a:lnTo>
                  <a:pt x="8064" y="0"/>
                </a:lnTo>
                <a:lnTo>
                  <a:pt x="0" y="5486"/>
                </a:lnTo>
                <a:lnTo>
                  <a:pt x="7975" y="4317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9" name="object 679"/>
          <p:cNvSpPr/>
          <p:nvPr/>
        </p:nvSpPr>
        <p:spPr>
          <a:xfrm>
            <a:off x="897912" y="9150464"/>
            <a:ext cx="513549" cy="732205"/>
          </a:xfrm>
          <a:custGeom>
            <a:avLst/>
            <a:gdLst/>
            <a:ahLst/>
            <a:cxnLst/>
            <a:rect l="l" t="t" r="r" b="b"/>
            <a:pathLst>
              <a:path w="513549" h="732205">
                <a:moveTo>
                  <a:pt x="409105" y="732205"/>
                </a:moveTo>
                <a:lnTo>
                  <a:pt x="410667" y="728776"/>
                </a:lnTo>
                <a:lnTo>
                  <a:pt x="411479" y="726935"/>
                </a:lnTo>
                <a:lnTo>
                  <a:pt x="413587" y="722161"/>
                </a:lnTo>
                <a:lnTo>
                  <a:pt x="423180" y="699496"/>
                </a:lnTo>
                <a:lnTo>
                  <a:pt x="436539" y="665676"/>
                </a:lnTo>
                <a:lnTo>
                  <a:pt x="446810" y="637797"/>
                </a:lnTo>
                <a:lnTo>
                  <a:pt x="457664" y="606257"/>
                </a:lnTo>
                <a:lnTo>
                  <a:pt x="468261" y="572909"/>
                </a:lnTo>
                <a:lnTo>
                  <a:pt x="475251" y="549110"/>
                </a:lnTo>
                <a:lnTo>
                  <a:pt x="482012" y="524349"/>
                </a:lnTo>
                <a:lnTo>
                  <a:pt x="488425" y="498761"/>
                </a:lnTo>
                <a:lnTo>
                  <a:pt x="494371" y="472485"/>
                </a:lnTo>
                <a:lnTo>
                  <a:pt x="499730" y="445657"/>
                </a:lnTo>
                <a:lnTo>
                  <a:pt x="504384" y="418415"/>
                </a:lnTo>
                <a:lnTo>
                  <a:pt x="508212" y="390896"/>
                </a:lnTo>
                <a:lnTo>
                  <a:pt x="511095" y="363238"/>
                </a:lnTo>
                <a:lnTo>
                  <a:pt x="512914" y="335577"/>
                </a:lnTo>
                <a:lnTo>
                  <a:pt x="513549" y="308051"/>
                </a:lnTo>
                <a:lnTo>
                  <a:pt x="513394" y="294810"/>
                </a:lnTo>
                <a:lnTo>
                  <a:pt x="512108" y="268575"/>
                </a:lnTo>
                <a:lnTo>
                  <a:pt x="509423" y="242776"/>
                </a:lnTo>
                <a:lnTo>
                  <a:pt x="505218" y="217541"/>
                </a:lnTo>
                <a:lnTo>
                  <a:pt x="499375" y="192998"/>
                </a:lnTo>
                <a:lnTo>
                  <a:pt x="491775" y="169275"/>
                </a:lnTo>
                <a:lnTo>
                  <a:pt x="480850" y="143453"/>
                </a:lnTo>
                <a:lnTo>
                  <a:pt x="468738" y="121357"/>
                </a:lnTo>
                <a:lnTo>
                  <a:pt x="454372" y="100606"/>
                </a:lnTo>
                <a:lnTo>
                  <a:pt x="437647" y="81367"/>
                </a:lnTo>
                <a:lnTo>
                  <a:pt x="418461" y="63809"/>
                </a:lnTo>
                <a:lnTo>
                  <a:pt x="396710" y="48100"/>
                </a:lnTo>
                <a:lnTo>
                  <a:pt x="374313" y="35251"/>
                </a:lnTo>
                <a:lnTo>
                  <a:pt x="351801" y="24296"/>
                </a:lnTo>
                <a:lnTo>
                  <a:pt x="324245" y="13520"/>
                </a:lnTo>
                <a:lnTo>
                  <a:pt x="298852" y="6256"/>
                </a:lnTo>
                <a:lnTo>
                  <a:pt x="274505" y="1827"/>
                </a:lnTo>
                <a:lnTo>
                  <a:pt x="246519" y="0"/>
                </a:lnTo>
                <a:lnTo>
                  <a:pt x="232579" y="467"/>
                </a:lnTo>
                <a:lnTo>
                  <a:pt x="205989" y="4070"/>
                </a:lnTo>
                <a:lnTo>
                  <a:pt x="181126" y="10874"/>
                </a:lnTo>
                <a:lnTo>
                  <a:pt x="157997" y="20452"/>
                </a:lnTo>
                <a:lnTo>
                  <a:pt x="136612" y="32374"/>
                </a:lnTo>
                <a:lnTo>
                  <a:pt x="111531" y="50537"/>
                </a:lnTo>
                <a:lnTo>
                  <a:pt x="91410" y="68768"/>
                </a:lnTo>
                <a:lnTo>
                  <a:pt x="73457" y="88198"/>
                </a:lnTo>
                <a:lnTo>
                  <a:pt x="57610" y="108206"/>
                </a:lnTo>
                <a:lnTo>
                  <a:pt x="43806" y="128172"/>
                </a:lnTo>
                <a:lnTo>
                  <a:pt x="21901" y="165890"/>
                </a:lnTo>
                <a:lnTo>
                  <a:pt x="7632" y="196039"/>
                </a:lnTo>
                <a:lnTo>
                  <a:pt x="0" y="215442"/>
                </a:lnTo>
                <a:lnTo>
                  <a:pt x="15786" y="220764"/>
                </a:lnTo>
                <a:lnTo>
                  <a:pt x="15963" y="220256"/>
                </a:lnTo>
                <a:lnTo>
                  <a:pt x="17128" y="217040"/>
                </a:lnTo>
                <a:lnTo>
                  <a:pt x="27335" y="192695"/>
                </a:lnTo>
                <a:lnTo>
                  <a:pt x="39898" y="167472"/>
                </a:lnTo>
                <a:lnTo>
                  <a:pt x="57217" y="138093"/>
                </a:lnTo>
                <a:lnTo>
                  <a:pt x="74574" y="113360"/>
                </a:lnTo>
                <a:lnTo>
                  <a:pt x="90293" y="94223"/>
                </a:lnTo>
                <a:lnTo>
                  <a:pt x="107948" y="75918"/>
                </a:lnTo>
                <a:lnTo>
                  <a:pt x="127553" y="59054"/>
                </a:lnTo>
                <a:lnTo>
                  <a:pt x="156270" y="40118"/>
                </a:lnTo>
                <a:lnTo>
                  <a:pt x="178682" y="29539"/>
                </a:lnTo>
                <a:lnTo>
                  <a:pt x="202870" y="21837"/>
                </a:lnTo>
                <a:lnTo>
                  <a:pt x="228912" y="17474"/>
                </a:lnTo>
                <a:lnTo>
                  <a:pt x="246519" y="16649"/>
                </a:lnTo>
                <a:lnTo>
                  <a:pt x="257769" y="16977"/>
                </a:lnTo>
                <a:lnTo>
                  <a:pt x="281231" y="19667"/>
                </a:lnTo>
                <a:lnTo>
                  <a:pt x="306007" y="25292"/>
                </a:lnTo>
                <a:lnTo>
                  <a:pt x="332131" y="34117"/>
                </a:lnTo>
                <a:lnTo>
                  <a:pt x="355084" y="44183"/>
                </a:lnTo>
                <a:lnTo>
                  <a:pt x="377609" y="56032"/>
                </a:lnTo>
                <a:lnTo>
                  <a:pt x="400476" y="70925"/>
                </a:lnTo>
                <a:lnTo>
                  <a:pt x="420490" y="87803"/>
                </a:lnTo>
                <a:lnTo>
                  <a:pt x="437810" y="106531"/>
                </a:lnTo>
                <a:lnTo>
                  <a:pt x="452595" y="126973"/>
                </a:lnTo>
                <a:lnTo>
                  <a:pt x="465006" y="148991"/>
                </a:lnTo>
                <a:lnTo>
                  <a:pt x="475316" y="172784"/>
                </a:lnTo>
                <a:lnTo>
                  <a:pt x="482967" y="196167"/>
                </a:lnTo>
                <a:lnTo>
                  <a:pt x="488834" y="220565"/>
                </a:lnTo>
                <a:lnTo>
                  <a:pt x="493026" y="245830"/>
                </a:lnTo>
                <a:lnTo>
                  <a:pt x="495650" y="271815"/>
                </a:lnTo>
                <a:lnTo>
                  <a:pt x="496816" y="298375"/>
                </a:lnTo>
                <a:lnTo>
                  <a:pt x="496900" y="308051"/>
                </a:lnTo>
                <a:lnTo>
                  <a:pt x="496744" y="321404"/>
                </a:lnTo>
                <a:lnTo>
                  <a:pt x="495532" y="348306"/>
                </a:lnTo>
                <a:lnTo>
                  <a:pt x="493215" y="375346"/>
                </a:lnTo>
                <a:lnTo>
                  <a:pt x="489910" y="402381"/>
                </a:lnTo>
                <a:lnTo>
                  <a:pt x="485731" y="429268"/>
                </a:lnTo>
                <a:lnTo>
                  <a:pt x="480795" y="455862"/>
                </a:lnTo>
                <a:lnTo>
                  <a:pt x="475218" y="482018"/>
                </a:lnTo>
                <a:lnTo>
                  <a:pt x="469116" y="507593"/>
                </a:lnTo>
                <a:lnTo>
                  <a:pt x="462604" y="532444"/>
                </a:lnTo>
                <a:lnTo>
                  <a:pt x="455799" y="556425"/>
                </a:lnTo>
                <a:lnTo>
                  <a:pt x="446825" y="585707"/>
                </a:lnTo>
                <a:lnTo>
                  <a:pt x="435841" y="618764"/>
                </a:lnTo>
                <a:lnTo>
                  <a:pt x="425251" y="648346"/>
                </a:lnTo>
                <a:lnTo>
                  <a:pt x="415506" y="673910"/>
                </a:lnTo>
                <a:lnTo>
                  <a:pt x="403466" y="703531"/>
                </a:lnTo>
                <a:lnTo>
                  <a:pt x="394030" y="725106"/>
                </a:lnTo>
                <a:lnTo>
                  <a:pt x="409105" y="732205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0" name="object 680"/>
          <p:cNvSpPr/>
          <p:nvPr/>
        </p:nvSpPr>
        <p:spPr>
          <a:xfrm>
            <a:off x="405409" y="8756629"/>
            <a:ext cx="76378" cy="137731"/>
          </a:xfrm>
          <a:custGeom>
            <a:avLst/>
            <a:gdLst/>
            <a:ahLst/>
            <a:cxnLst/>
            <a:rect l="l" t="t" r="r" b="b"/>
            <a:pathLst>
              <a:path w="76378" h="137731">
                <a:moveTo>
                  <a:pt x="76378" y="0"/>
                </a:moveTo>
                <a:lnTo>
                  <a:pt x="58886" y="16519"/>
                </a:lnTo>
                <a:lnTo>
                  <a:pt x="44182" y="30608"/>
                </a:lnTo>
                <a:lnTo>
                  <a:pt x="32042" y="42673"/>
                </a:lnTo>
                <a:lnTo>
                  <a:pt x="22241" y="53124"/>
                </a:lnTo>
                <a:lnTo>
                  <a:pt x="14555" y="62367"/>
                </a:lnTo>
                <a:lnTo>
                  <a:pt x="8759" y="70812"/>
                </a:lnTo>
                <a:lnTo>
                  <a:pt x="4631" y="78867"/>
                </a:lnTo>
                <a:lnTo>
                  <a:pt x="1944" y="86939"/>
                </a:lnTo>
                <a:lnTo>
                  <a:pt x="475" y="95436"/>
                </a:lnTo>
                <a:lnTo>
                  <a:pt x="0" y="104767"/>
                </a:lnTo>
                <a:lnTo>
                  <a:pt x="293" y="115340"/>
                </a:lnTo>
                <a:lnTo>
                  <a:pt x="1132" y="127562"/>
                </a:lnTo>
                <a:lnTo>
                  <a:pt x="1791" y="135699"/>
                </a:lnTo>
                <a:lnTo>
                  <a:pt x="1943" y="137731"/>
                </a:lnTo>
              </a:path>
            </a:pathLst>
          </a:custGeom>
          <a:ln w="25400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1" name="object 681"/>
          <p:cNvSpPr/>
          <p:nvPr/>
        </p:nvSpPr>
        <p:spPr>
          <a:xfrm>
            <a:off x="559130" y="8821590"/>
            <a:ext cx="17830" cy="99656"/>
          </a:xfrm>
          <a:custGeom>
            <a:avLst/>
            <a:gdLst/>
            <a:ahLst/>
            <a:cxnLst/>
            <a:rect l="l" t="t" r="r" b="b"/>
            <a:pathLst>
              <a:path w="17830" h="99656">
                <a:moveTo>
                  <a:pt x="0" y="99656"/>
                </a:moveTo>
                <a:lnTo>
                  <a:pt x="1105" y="69749"/>
                </a:lnTo>
                <a:lnTo>
                  <a:pt x="2114" y="47184"/>
                </a:lnTo>
                <a:lnTo>
                  <a:pt x="3239" y="30783"/>
                </a:lnTo>
                <a:lnTo>
                  <a:pt x="4691" y="19363"/>
                </a:lnTo>
                <a:lnTo>
                  <a:pt x="6680" y="11745"/>
                </a:lnTo>
                <a:lnTo>
                  <a:pt x="9418" y="6749"/>
                </a:lnTo>
                <a:lnTo>
                  <a:pt x="13117" y="3193"/>
                </a:lnTo>
                <a:lnTo>
                  <a:pt x="17830" y="0"/>
                </a:lnTo>
              </a:path>
            </a:pathLst>
          </a:custGeom>
          <a:ln w="25400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2" name="object 682"/>
          <p:cNvSpPr/>
          <p:nvPr/>
        </p:nvSpPr>
        <p:spPr>
          <a:xfrm>
            <a:off x="1756973" y="9895854"/>
            <a:ext cx="10812" cy="16163"/>
          </a:xfrm>
          <a:custGeom>
            <a:avLst/>
            <a:gdLst/>
            <a:ahLst/>
            <a:cxnLst/>
            <a:rect l="l" t="t" r="r" b="b"/>
            <a:pathLst>
              <a:path w="10812" h="16163">
                <a:moveTo>
                  <a:pt x="0" y="10283"/>
                </a:moveTo>
                <a:lnTo>
                  <a:pt x="5892" y="16163"/>
                </a:lnTo>
                <a:lnTo>
                  <a:pt x="507" y="9813"/>
                </a:lnTo>
                <a:lnTo>
                  <a:pt x="5892" y="16163"/>
                </a:lnTo>
                <a:lnTo>
                  <a:pt x="10812" y="0"/>
                </a:lnTo>
                <a:lnTo>
                  <a:pt x="5643" y="4841"/>
                </a:lnTo>
                <a:lnTo>
                  <a:pt x="2085" y="8251"/>
                </a:lnTo>
                <a:lnTo>
                  <a:pt x="356" y="9936"/>
                </a:lnTo>
                <a:lnTo>
                  <a:pt x="0" y="10283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3" name="object 683"/>
          <p:cNvSpPr/>
          <p:nvPr/>
        </p:nvSpPr>
        <p:spPr>
          <a:xfrm>
            <a:off x="1465775" y="9770515"/>
            <a:ext cx="650519" cy="221310"/>
          </a:xfrm>
          <a:custGeom>
            <a:avLst/>
            <a:gdLst/>
            <a:ahLst/>
            <a:cxnLst/>
            <a:rect l="l" t="t" r="r" b="b"/>
            <a:pathLst>
              <a:path w="650519" h="221310">
                <a:moveTo>
                  <a:pt x="523035" y="204251"/>
                </a:moveTo>
                <a:lnTo>
                  <a:pt x="540366" y="198740"/>
                </a:lnTo>
                <a:lnTo>
                  <a:pt x="558544" y="192070"/>
                </a:lnTo>
                <a:lnTo>
                  <a:pt x="572178" y="186327"/>
                </a:lnTo>
                <a:lnTo>
                  <a:pt x="583865" y="180777"/>
                </a:lnTo>
                <a:lnTo>
                  <a:pt x="595226" y="174665"/>
                </a:lnTo>
                <a:lnTo>
                  <a:pt x="606079" y="167957"/>
                </a:lnTo>
                <a:lnTo>
                  <a:pt x="616242" y="160619"/>
                </a:lnTo>
                <a:lnTo>
                  <a:pt x="630407" y="147621"/>
                </a:lnTo>
                <a:lnTo>
                  <a:pt x="638337" y="137730"/>
                </a:lnTo>
                <a:lnTo>
                  <a:pt x="647296" y="120046"/>
                </a:lnTo>
                <a:lnTo>
                  <a:pt x="650102" y="107541"/>
                </a:lnTo>
                <a:lnTo>
                  <a:pt x="650519" y="100342"/>
                </a:lnTo>
                <a:lnTo>
                  <a:pt x="649582" y="89374"/>
                </a:lnTo>
                <a:lnTo>
                  <a:pt x="641901" y="66517"/>
                </a:lnTo>
                <a:lnTo>
                  <a:pt x="635036" y="54632"/>
                </a:lnTo>
                <a:lnTo>
                  <a:pt x="626073" y="42448"/>
                </a:lnTo>
                <a:lnTo>
                  <a:pt x="614277" y="29626"/>
                </a:lnTo>
                <a:lnTo>
                  <a:pt x="604363" y="21283"/>
                </a:lnTo>
                <a:lnTo>
                  <a:pt x="593931" y="14409"/>
                </a:lnTo>
                <a:lnTo>
                  <a:pt x="571381" y="4733"/>
                </a:lnTo>
                <a:lnTo>
                  <a:pt x="558978" y="1823"/>
                </a:lnTo>
                <a:lnTo>
                  <a:pt x="546323" y="298"/>
                </a:lnTo>
                <a:lnTo>
                  <a:pt x="537413" y="0"/>
                </a:lnTo>
                <a:lnTo>
                  <a:pt x="525135" y="532"/>
                </a:lnTo>
                <a:lnTo>
                  <a:pt x="512782" y="2054"/>
                </a:lnTo>
                <a:lnTo>
                  <a:pt x="500391" y="4481"/>
                </a:lnTo>
                <a:lnTo>
                  <a:pt x="487997" y="7731"/>
                </a:lnTo>
                <a:lnTo>
                  <a:pt x="475639" y="11721"/>
                </a:lnTo>
                <a:lnTo>
                  <a:pt x="463351" y="16368"/>
                </a:lnTo>
                <a:lnTo>
                  <a:pt x="451231" y="21564"/>
                </a:lnTo>
                <a:lnTo>
                  <a:pt x="434969" y="29445"/>
                </a:lnTo>
                <a:lnTo>
                  <a:pt x="419051" y="38069"/>
                </a:lnTo>
                <a:lnTo>
                  <a:pt x="403583" y="47256"/>
                </a:lnTo>
                <a:lnTo>
                  <a:pt x="388670" y="56824"/>
                </a:lnTo>
                <a:lnTo>
                  <a:pt x="374418" y="66592"/>
                </a:lnTo>
                <a:lnTo>
                  <a:pt x="360931" y="76379"/>
                </a:lnTo>
                <a:lnTo>
                  <a:pt x="348316" y="86003"/>
                </a:lnTo>
                <a:lnTo>
                  <a:pt x="336678" y="95283"/>
                </a:lnTo>
                <a:lnTo>
                  <a:pt x="326123" y="104038"/>
                </a:lnTo>
                <a:lnTo>
                  <a:pt x="316757" y="112087"/>
                </a:lnTo>
                <a:lnTo>
                  <a:pt x="302010" y="125339"/>
                </a:lnTo>
                <a:lnTo>
                  <a:pt x="297091" y="141503"/>
                </a:lnTo>
                <a:lnTo>
                  <a:pt x="291198" y="135623"/>
                </a:lnTo>
                <a:lnTo>
                  <a:pt x="291554" y="135276"/>
                </a:lnTo>
                <a:lnTo>
                  <a:pt x="289893" y="136618"/>
                </a:lnTo>
                <a:lnTo>
                  <a:pt x="286041" y="139552"/>
                </a:lnTo>
                <a:lnTo>
                  <a:pt x="272220" y="149049"/>
                </a:lnTo>
                <a:lnTo>
                  <a:pt x="262388" y="155114"/>
                </a:lnTo>
                <a:lnTo>
                  <a:pt x="250699" y="161722"/>
                </a:lnTo>
                <a:lnTo>
                  <a:pt x="237221" y="168625"/>
                </a:lnTo>
                <a:lnTo>
                  <a:pt x="222022" y="175571"/>
                </a:lnTo>
                <a:lnTo>
                  <a:pt x="205170" y="182311"/>
                </a:lnTo>
                <a:lnTo>
                  <a:pt x="186733" y="188595"/>
                </a:lnTo>
                <a:lnTo>
                  <a:pt x="166780" y="194173"/>
                </a:lnTo>
                <a:lnTo>
                  <a:pt x="151107" y="197699"/>
                </a:lnTo>
                <a:lnTo>
                  <a:pt x="139156" y="199894"/>
                </a:lnTo>
                <a:lnTo>
                  <a:pt x="126805" y="201721"/>
                </a:lnTo>
                <a:lnTo>
                  <a:pt x="114064" y="203140"/>
                </a:lnTo>
                <a:lnTo>
                  <a:pt x="100943" y="204111"/>
                </a:lnTo>
                <a:lnTo>
                  <a:pt x="87453" y="204597"/>
                </a:lnTo>
                <a:lnTo>
                  <a:pt x="81521" y="204647"/>
                </a:lnTo>
                <a:lnTo>
                  <a:pt x="69542" y="204444"/>
                </a:lnTo>
                <a:lnTo>
                  <a:pt x="57304" y="203819"/>
                </a:lnTo>
                <a:lnTo>
                  <a:pt x="44815" y="202747"/>
                </a:lnTo>
                <a:lnTo>
                  <a:pt x="32079" y="201203"/>
                </a:lnTo>
                <a:lnTo>
                  <a:pt x="19105" y="199163"/>
                </a:lnTo>
                <a:lnTo>
                  <a:pt x="5900" y="196603"/>
                </a:lnTo>
                <a:lnTo>
                  <a:pt x="3568" y="196100"/>
                </a:lnTo>
                <a:lnTo>
                  <a:pt x="0" y="212356"/>
                </a:lnTo>
                <a:lnTo>
                  <a:pt x="13230" y="215024"/>
                </a:lnTo>
                <a:lnTo>
                  <a:pt x="26249" y="217190"/>
                </a:lnTo>
                <a:lnTo>
                  <a:pt x="39049" y="218875"/>
                </a:lnTo>
                <a:lnTo>
                  <a:pt x="51623" y="220102"/>
                </a:lnTo>
                <a:lnTo>
                  <a:pt x="63964" y="220893"/>
                </a:lnTo>
                <a:lnTo>
                  <a:pt x="76065" y="221269"/>
                </a:lnTo>
                <a:lnTo>
                  <a:pt x="81521" y="221310"/>
                </a:lnTo>
                <a:lnTo>
                  <a:pt x="95180" y="221057"/>
                </a:lnTo>
                <a:lnTo>
                  <a:pt x="108490" y="220322"/>
                </a:lnTo>
                <a:lnTo>
                  <a:pt x="121441" y="219141"/>
                </a:lnTo>
                <a:lnTo>
                  <a:pt x="134024" y="217549"/>
                </a:lnTo>
                <a:lnTo>
                  <a:pt x="146229" y="215581"/>
                </a:lnTo>
                <a:lnTo>
                  <a:pt x="158045" y="213273"/>
                </a:lnTo>
                <a:lnTo>
                  <a:pt x="187223" y="205846"/>
                </a:lnTo>
                <a:lnTo>
                  <a:pt x="206450" y="199564"/>
                </a:lnTo>
                <a:lnTo>
                  <a:pt x="224104" y="192770"/>
                </a:lnTo>
                <a:lnTo>
                  <a:pt x="240127" y="185701"/>
                </a:lnTo>
                <a:lnTo>
                  <a:pt x="254459" y="178596"/>
                </a:lnTo>
                <a:lnTo>
                  <a:pt x="267041" y="171694"/>
                </a:lnTo>
                <a:lnTo>
                  <a:pt x="277814" y="165232"/>
                </a:lnTo>
                <a:lnTo>
                  <a:pt x="286719" y="159448"/>
                </a:lnTo>
                <a:lnTo>
                  <a:pt x="298686" y="150868"/>
                </a:lnTo>
                <a:lnTo>
                  <a:pt x="307946" y="142585"/>
                </a:lnTo>
                <a:lnTo>
                  <a:pt x="313434" y="137449"/>
                </a:lnTo>
                <a:lnTo>
                  <a:pt x="329694" y="122914"/>
                </a:lnTo>
                <a:lnTo>
                  <a:pt x="340170" y="114005"/>
                </a:lnTo>
                <a:lnTo>
                  <a:pt x="352011" y="104328"/>
                </a:lnTo>
                <a:lnTo>
                  <a:pt x="365070" y="94128"/>
                </a:lnTo>
                <a:lnTo>
                  <a:pt x="379196" y="83650"/>
                </a:lnTo>
                <a:lnTo>
                  <a:pt x="390702" y="75552"/>
                </a:lnTo>
                <a:lnTo>
                  <a:pt x="401084" y="68585"/>
                </a:lnTo>
                <a:lnTo>
                  <a:pt x="411778" y="61762"/>
                </a:lnTo>
                <a:lnTo>
                  <a:pt x="422737" y="55155"/>
                </a:lnTo>
                <a:lnTo>
                  <a:pt x="433913" y="48836"/>
                </a:lnTo>
                <a:lnTo>
                  <a:pt x="445259" y="42878"/>
                </a:lnTo>
                <a:lnTo>
                  <a:pt x="456726" y="37353"/>
                </a:lnTo>
                <a:lnTo>
                  <a:pt x="475746" y="29395"/>
                </a:lnTo>
                <a:lnTo>
                  <a:pt x="488337" y="25038"/>
                </a:lnTo>
                <a:lnTo>
                  <a:pt x="500849" y="21504"/>
                </a:lnTo>
                <a:lnTo>
                  <a:pt x="513215" y="18876"/>
                </a:lnTo>
                <a:lnTo>
                  <a:pt x="525368" y="17234"/>
                </a:lnTo>
                <a:lnTo>
                  <a:pt x="537241" y="16662"/>
                </a:lnTo>
                <a:lnTo>
                  <a:pt x="537413" y="16662"/>
                </a:lnTo>
                <a:lnTo>
                  <a:pt x="550407" y="17402"/>
                </a:lnTo>
                <a:lnTo>
                  <a:pt x="562923" y="19677"/>
                </a:lnTo>
                <a:lnTo>
                  <a:pt x="574924" y="23601"/>
                </a:lnTo>
                <a:lnTo>
                  <a:pt x="587500" y="29956"/>
                </a:lnTo>
                <a:lnTo>
                  <a:pt x="597722" y="37225"/>
                </a:lnTo>
                <a:lnTo>
                  <a:pt x="607445" y="46366"/>
                </a:lnTo>
                <a:lnTo>
                  <a:pt x="620903" y="63456"/>
                </a:lnTo>
                <a:lnTo>
                  <a:pt x="627814" y="75638"/>
                </a:lnTo>
                <a:lnTo>
                  <a:pt x="631986" y="86840"/>
                </a:lnTo>
                <a:lnTo>
                  <a:pt x="633857" y="108661"/>
                </a:lnTo>
                <a:lnTo>
                  <a:pt x="631659" y="116217"/>
                </a:lnTo>
                <a:lnTo>
                  <a:pt x="621094" y="132977"/>
                </a:lnTo>
                <a:lnTo>
                  <a:pt x="612503" y="141975"/>
                </a:lnTo>
                <a:lnTo>
                  <a:pt x="602158" y="150406"/>
                </a:lnTo>
                <a:lnTo>
                  <a:pt x="591413" y="157568"/>
                </a:lnTo>
                <a:lnTo>
                  <a:pt x="580240" y="163915"/>
                </a:lnTo>
                <a:lnTo>
                  <a:pt x="568476" y="169722"/>
                </a:lnTo>
                <a:lnTo>
                  <a:pt x="556370" y="174994"/>
                </a:lnTo>
                <a:lnTo>
                  <a:pt x="544172" y="179733"/>
                </a:lnTo>
                <a:lnTo>
                  <a:pt x="532131" y="183944"/>
                </a:lnTo>
                <a:lnTo>
                  <a:pt x="520497" y="187629"/>
                </a:lnTo>
                <a:lnTo>
                  <a:pt x="498939" y="193586"/>
                </a:lnTo>
                <a:lnTo>
                  <a:pt x="487148" y="196406"/>
                </a:lnTo>
                <a:lnTo>
                  <a:pt x="475996" y="198793"/>
                </a:lnTo>
                <a:lnTo>
                  <a:pt x="470890" y="199758"/>
                </a:lnTo>
                <a:lnTo>
                  <a:pt x="473684" y="216166"/>
                </a:lnTo>
                <a:lnTo>
                  <a:pt x="476238" y="215702"/>
                </a:lnTo>
                <a:lnTo>
                  <a:pt x="483153" y="214328"/>
                </a:lnTo>
                <a:lnTo>
                  <a:pt x="493726" y="211995"/>
                </a:lnTo>
                <a:lnTo>
                  <a:pt x="507254" y="208653"/>
                </a:lnTo>
                <a:lnTo>
                  <a:pt x="523035" y="204251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4" name="object 684"/>
          <p:cNvSpPr/>
          <p:nvPr/>
        </p:nvSpPr>
        <p:spPr>
          <a:xfrm>
            <a:off x="1627159" y="8745207"/>
            <a:ext cx="339432" cy="1235049"/>
          </a:xfrm>
          <a:custGeom>
            <a:avLst/>
            <a:gdLst/>
            <a:ahLst/>
            <a:cxnLst/>
            <a:rect l="l" t="t" r="r" b="b"/>
            <a:pathLst>
              <a:path w="339432" h="1235049">
                <a:moveTo>
                  <a:pt x="3559" y="1218086"/>
                </a:moveTo>
                <a:lnTo>
                  <a:pt x="0" y="1219403"/>
                </a:lnTo>
                <a:lnTo>
                  <a:pt x="5689" y="1235049"/>
                </a:lnTo>
                <a:lnTo>
                  <a:pt x="18429" y="1230156"/>
                </a:lnTo>
                <a:lnTo>
                  <a:pt x="42926" y="1219185"/>
                </a:lnTo>
                <a:lnTo>
                  <a:pt x="66140" y="1206717"/>
                </a:lnTo>
                <a:lnTo>
                  <a:pt x="88102" y="1192852"/>
                </a:lnTo>
                <a:lnTo>
                  <a:pt x="108846" y="1177689"/>
                </a:lnTo>
                <a:lnTo>
                  <a:pt x="128402" y="1161327"/>
                </a:lnTo>
                <a:lnTo>
                  <a:pt x="146803" y="1143865"/>
                </a:lnTo>
                <a:lnTo>
                  <a:pt x="164082" y="1125403"/>
                </a:lnTo>
                <a:lnTo>
                  <a:pt x="180270" y="1106040"/>
                </a:lnTo>
                <a:lnTo>
                  <a:pt x="195400" y="1085875"/>
                </a:lnTo>
                <a:lnTo>
                  <a:pt x="215672" y="1055200"/>
                </a:lnTo>
                <a:lnTo>
                  <a:pt x="233553" y="1023972"/>
                </a:lnTo>
                <a:lnTo>
                  <a:pt x="249580" y="991852"/>
                </a:lnTo>
                <a:lnTo>
                  <a:pt x="263855" y="959110"/>
                </a:lnTo>
                <a:lnTo>
                  <a:pt x="276483" y="926015"/>
                </a:lnTo>
                <a:lnTo>
                  <a:pt x="287567" y="892839"/>
                </a:lnTo>
                <a:lnTo>
                  <a:pt x="297210" y="859851"/>
                </a:lnTo>
                <a:lnTo>
                  <a:pt x="305516" y="827321"/>
                </a:lnTo>
                <a:lnTo>
                  <a:pt x="312587" y="795520"/>
                </a:lnTo>
                <a:lnTo>
                  <a:pt x="318528" y="764717"/>
                </a:lnTo>
                <a:lnTo>
                  <a:pt x="324734" y="726506"/>
                </a:lnTo>
                <a:lnTo>
                  <a:pt x="329401" y="691040"/>
                </a:lnTo>
                <a:lnTo>
                  <a:pt x="329018" y="568833"/>
                </a:lnTo>
                <a:lnTo>
                  <a:pt x="337286" y="569772"/>
                </a:lnTo>
                <a:lnTo>
                  <a:pt x="337061" y="588593"/>
                </a:lnTo>
                <a:lnTo>
                  <a:pt x="337231" y="581456"/>
                </a:lnTo>
                <a:lnTo>
                  <a:pt x="337338" y="569239"/>
                </a:lnTo>
                <a:lnTo>
                  <a:pt x="337643" y="566132"/>
                </a:lnTo>
                <a:lnTo>
                  <a:pt x="338389" y="555993"/>
                </a:lnTo>
                <a:lnTo>
                  <a:pt x="339120" y="539949"/>
                </a:lnTo>
                <a:lnTo>
                  <a:pt x="339432" y="519506"/>
                </a:lnTo>
                <a:lnTo>
                  <a:pt x="339377" y="510837"/>
                </a:lnTo>
                <a:lnTo>
                  <a:pt x="339203" y="501598"/>
                </a:lnTo>
                <a:lnTo>
                  <a:pt x="338891" y="491815"/>
                </a:lnTo>
                <a:lnTo>
                  <a:pt x="338425" y="481516"/>
                </a:lnTo>
                <a:lnTo>
                  <a:pt x="337784" y="470727"/>
                </a:lnTo>
                <a:lnTo>
                  <a:pt x="336951" y="459473"/>
                </a:lnTo>
                <a:lnTo>
                  <a:pt x="337337" y="568744"/>
                </a:lnTo>
                <a:lnTo>
                  <a:pt x="329269" y="397163"/>
                </a:lnTo>
                <a:lnTo>
                  <a:pt x="324213" y="369913"/>
                </a:lnTo>
                <a:lnTo>
                  <a:pt x="317803" y="341649"/>
                </a:lnTo>
                <a:lnTo>
                  <a:pt x="309896" y="312584"/>
                </a:lnTo>
                <a:lnTo>
                  <a:pt x="300343" y="282928"/>
                </a:lnTo>
                <a:lnTo>
                  <a:pt x="292065" y="260569"/>
                </a:lnTo>
                <a:lnTo>
                  <a:pt x="279614" y="231126"/>
                </a:lnTo>
                <a:lnTo>
                  <a:pt x="265206" y="201672"/>
                </a:lnTo>
                <a:lnTo>
                  <a:pt x="248708" y="172409"/>
                </a:lnTo>
                <a:lnTo>
                  <a:pt x="229985" y="143542"/>
                </a:lnTo>
                <a:lnTo>
                  <a:pt x="208904" y="115274"/>
                </a:lnTo>
                <a:lnTo>
                  <a:pt x="185332" y="87811"/>
                </a:lnTo>
                <a:lnTo>
                  <a:pt x="159135" y="61355"/>
                </a:lnTo>
                <a:lnTo>
                  <a:pt x="145010" y="48569"/>
                </a:lnTo>
                <a:lnTo>
                  <a:pt x="130179" y="36111"/>
                </a:lnTo>
                <a:lnTo>
                  <a:pt x="114624" y="24008"/>
                </a:lnTo>
                <a:lnTo>
                  <a:pt x="98330" y="12284"/>
                </a:lnTo>
                <a:lnTo>
                  <a:pt x="81280" y="965"/>
                </a:lnTo>
                <a:lnTo>
                  <a:pt x="79756" y="0"/>
                </a:lnTo>
                <a:lnTo>
                  <a:pt x="70904" y="14122"/>
                </a:lnTo>
                <a:lnTo>
                  <a:pt x="72339" y="15011"/>
                </a:lnTo>
                <a:lnTo>
                  <a:pt x="88855" y="25979"/>
                </a:lnTo>
                <a:lnTo>
                  <a:pt x="104636" y="37335"/>
                </a:lnTo>
                <a:lnTo>
                  <a:pt x="119698" y="49054"/>
                </a:lnTo>
                <a:lnTo>
                  <a:pt x="134059" y="61113"/>
                </a:lnTo>
                <a:lnTo>
                  <a:pt x="147733" y="73488"/>
                </a:lnTo>
                <a:lnTo>
                  <a:pt x="160739" y="86156"/>
                </a:lnTo>
                <a:lnTo>
                  <a:pt x="184812" y="112273"/>
                </a:lnTo>
                <a:lnTo>
                  <a:pt x="206409" y="139274"/>
                </a:lnTo>
                <a:lnTo>
                  <a:pt x="225665" y="166970"/>
                </a:lnTo>
                <a:lnTo>
                  <a:pt x="242713" y="195172"/>
                </a:lnTo>
                <a:lnTo>
                  <a:pt x="257686" y="223689"/>
                </a:lnTo>
                <a:lnTo>
                  <a:pt x="270717" y="252332"/>
                </a:lnTo>
                <a:lnTo>
                  <a:pt x="281940" y="280911"/>
                </a:lnTo>
                <a:lnTo>
                  <a:pt x="291896" y="310600"/>
                </a:lnTo>
                <a:lnTo>
                  <a:pt x="300144" y="339773"/>
                </a:lnTo>
                <a:lnTo>
                  <a:pt x="306833" y="368199"/>
                </a:lnTo>
                <a:lnTo>
                  <a:pt x="312115" y="395651"/>
                </a:lnTo>
                <a:lnTo>
                  <a:pt x="316142" y="421900"/>
                </a:lnTo>
                <a:lnTo>
                  <a:pt x="319065" y="446717"/>
                </a:lnTo>
                <a:lnTo>
                  <a:pt x="321034" y="469873"/>
                </a:lnTo>
                <a:lnTo>
                  <a:pt x="322202" y="491141"/>
                </a:lnTo>
                <a:lnTo>
                  <a:pt x="322720" y="510291"/>
                </a:lnTo>
                <a:lnTo>
                  <a:pt x="322783" y="519506"/>
                </a:lnTo>
                <a:lnTo>
                  <a:pt x="322609" y="534544"/>
                </a:lnTo>
                <a:lnTo>
                  <a:pt x="321741" y="555231"/>
                </a:lnTo>
                <a:lnTo>
                  <a:pt x="320675" y="568413"/>
                </a:lnTo>
                <a:lnTo>
                  <a:pt x="320622" y="579339"/>
                </a:lnTo>
                <a:lnTo>
                  <a:pt x="319840" y="603957"/>
                </a:lnTo>
                <a:lnTo>
                  <a:pt x="318541" y="627274"/>
                </a:lnTo>
                <a:lnTo>
                  <a:pt x="316351" y="655362"/>
                </a:lnTo>
                <a:lnTo>
                  <a:pt x="313041" y="687574"/>
                </a:lnTo>
                <a:lnTo>
                  <a:pt x="308381" y="723265"/>
                </a:lnTo>
                <a:lnTo>
                  <a:pt x="302142" y="761787"/>
                </a:lnTo>
                <a:lnTo>
                  <a:pt x="294095" y="802495"/>
                </a:lnTo>
                <a:lnTo>
                  <a:pt x="289321" y="823466"/>
                </a:lnTo>
                <a:lnTo>
                  <a:pt x="284009" y="844742"/>
                </a:lnTo>
                <a:lnTo>
                  <a:pt x="278130" y="866241"/>
                </a:lnTo>
                <a:lnTo>
                  <a:pt x="270962" y="890109"/>
                </a:lnTo>
                <a:lnTo>
                  <a:pt x="263035" y="914040"/>
                </a:lnTo>
                <a:lnTo>
                  <a:pt x="254312" y="937926"/>
                </a:lnTo>
                <a:lnTo>
                  <a:pt x="244757" y="961657"/>
                </a:lnTo>
                <a:lnTo>
                  <a:pt x="234333" y="985127"/>
                </a:lnTo>
                <a:lnTo>
                  <a:pt x="223005" y="1008227"/>
                </a:lnTo>
                <a:lnTo>
                  <a:pt x="210736" y="1030850"/>
                </a:lnTo>
                <a:lnTo>
                  <a:pt x="197491" y="1052886"/>
                </a:lnTo>
                <a:lnTo>
                  <a:pt x="183233" y="1074229"/>
                </a:lnTo>
                <a:lnTo>
                  <a:pt x="166995" y="1095959"/>
                </a:lnTo>
                <a:lnTo>
                  <a:pt x="150687" y="1115394"/>
                </a:lnTo>
                <a:lnTo>
                  <a:pt x="133281" y="1133835"/>
                </a:lnTo>
                <a:lnTo>
                  <a:pt x="114737" y="1151182"/>
                </a:lnTo>
                <a:lnTo>
                  <a:pt x="95015" y="1167337"/>
                </a:lnTo>
                <a:lnTo>
                  <a:pt x="74076" y="1182204"/>
                </a:lnTo>
                <a:lnTo>
                  <a:pt x="51880" y="1195683"/>
                </a:lnTo>
                <a:lnTo>
                  <a:pt x="28388" y="1207676"/>
                </a:lnTo>
                <a:lnTo>
                  <a:pt x="16143" y="1213085"/>
                </a:lnTo>
                <a:lnTo>
                  <a:pt x="3559" y="1218086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5" name="object 685"/>
          <p:cNvSpPr/>
          <p:nvPr/>
        </p:nvSpPr>
        <p:spPr>
          <a:xfrm>
            <a:off x="1956178" y="9314040"/>
            <a:ext cx="8267" cy="122207"/>
          </a:xfrm>
          <a:custGeom>
            <a:avLst/>
            <a:gdLst/>
            <a:ahLst/>
            <a:cxnLst/>
            <a:rect l="l" t="t" r="r" b="b"/>
            <a:pathLst>
              <a:path w="8267" h="122207">
                <a:moveTo>
                  <a:pt x="8267" y="939"/>
                </a:moveTo>
                <a:lnTo>
                  <a:pt x="0" y="0"/>
                </a:lnTo>
                <a:lnTo>
                  <a:pt x="382" y="122207"/>
                </a:lnTo>
                <a:lnTo>
                  <a:pt x="2207" y="105690"/>
                </a:lnTo>
                <a:lnTo>
                  <a:pt x="3729" y="90084"/>
                </a:lnTo>
                <a:lnTo>
                  <a:pt x="4977" y="75463"/>
                </a:lnTo>
                <a:lnTo>
                  <a:pt x="5976" y="61903"/>
                </a:lnTo>
                <a:lnTo>
                  <a:pt x="6755" y="49478"/>
                </a:lnTo>
                <a:lnTo>
                  <a:pt x="7341" y="38263"/>
                </a:lnTo>
                <a:lnTo>
                  <a:pt x="7760" y="28332"/>
                </a:lnTo>
                <a:lnTo>
                  <a:pt x="8042" y="19760"/>
                </a:lnTo>
                <a:lnTo>
                  <a:pt x="8267" y="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6" name="object 686"/>
          <p:cNvSpPr/>
          <p:nvPr/>
        </p:nvSpPr>
        <p:spPr>
          <a:xfrm>
            <a:off x="1956428" y="9142370"/>
            <a:ext cx="8067" cy="171580"/>
          </a:xfrm>
          <a:custGeom>
            <a:avLst/>
            <a:gdLst/>
            <a:ahLst/>
            <a:cxnLst/>
            <a:rect l="l" t="t" r="r" b="b"/>
            <a:pathLst>
              <a:path w="8067" h="171580">
                <a:moveTo>
                  <a:pt x="8067" y="171580"/>
                </a:moveTo>
                <a:lnTo>
                  <a:pt x="7682" y="62309"/>
                </a:lnTo>
                <a:lnTo>
                  <a:pt x="6639" y="50617"/>
                </a:lnTo>
                <a:lnTo>
                  <a:pt x="5368" y="38514"/>
                </a:lnTo>
                <a:lnTo>
                  <a:pt x="3849" y="26026"/>
                </a:lnTo>
                <a:lnTo>
                  <a:pt x="2066" y="13179"/>
                </a:lnTo>
                <a:lnTo>
                  <a:pt x="0" y="0"/>
                </a:lnTo>
                <a:lnTo>
                  <a:pt x="8067" y="17158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7" name="object 687"/>
          <p:cNvSpPr/>
          <p:nvPr/>
        </p:nvSpPr>
        <p:spPr>
          <a:xfrm>
            <a:off x="1259236" y="8750143"/>
            <a:ext cx="100558" cy="452602"/>
          </a:xfrm>
          <a:custGeom>
            <a:avLst/>
            <a:gdLst/>
            <a:ahLst/>
            <a:cxnLst/>
            <a:rect l="l" t="t" r="r" b="b"/>
            <a:pathLst>
              <a:path w="100558" h="452602">
                <a:moveTo>
                  <a:pt x="35221" y="261736"/>
                </a:moveTo>
                <a:lnTo>
                  <a:pt x="33695" y="248903"/>
                </a:lnTo>
                <a:lnTo>
                  <a:pt x="32106" y="236173"/>
                </a:lnTo>
                <a:lnTo>
                  <a:pt x="30477" y="223589"/>
                </a:lnTo>
                <a:lnTo>
                  <a:pt x="29362" y="215150"/>
                </a:lnTo>
                <a:lnTo>
                  <a:pt x="27286" y="199718"/>
                </a:lnTo>
                <a:lnTo>
                  <a:pt x="25264" y="184724"/>
                </a:lnTo>
                <a:lnTo>
                  <a:pt x="23344" y="170269"/>
                </a:lnTo>
                <a:lnTo>
                  <a:pt x="21575" y="156456"/>
                </a:lnTo>
                <a:lnTo>
                  <a:pt x="20004" y="143388"/>
                </a:lnTo>
                <a:lnTo>
                  <a:pt x="18681" y="131166"/>
                </a:lnTo>
                <a:lnTo>
                  <a:pt x="17652" y="119892"/>
                </a:lnTo>
                <a:lnTo>
                  <a:pt x="16965" y="109669"/>
                </a:lnTo>
                <a:lnTo>
                  <a:pt x="16670" y="100599"/>
                </a:lnTo>
                <a:lnTo>
                  <a:pt x="16662" y="98793"/>
                </a:lnTo>
                <a:lnTo>
                  <a:pt x="17986" y="84827"/>
                </a:lnTo>
                <a:lnTo>
                  <a:pt x="21655" y="72581"/>
                </a:lnTo>
                <a:lnTo>
                  <a:pt x="27283" y="61816"/>
                </a:lnTo>
                <a:lnTo>
                  <a:pt x="37957" y="48709"/>
                </a:lnTo>
                <a:lnTo>
                  <a:pt x="48019" y="40068"/>
                </a:lnTo>
                <a:lnTo>
                  <a:pt x="58795" y="32908"/>
                </a:lnTo>
                <a:lnTo>
                  <a:pt x="69633" y="27167"/>
                </a:lnTo>
                <a:lnTo>
                  <a:pt x="81165" y="22021"/>
                </a:lnTo>
                <a:lnTo>
                  <a:pt x="88011" y="19748"/>
                </a:lnTo>
                <a:lnTo>
                  <a:pt x="97320" y="17081"/>
                </a:lnTo>
                <a:lnTo>
                  <a:pt x="100558" y="16332"/>
                </a:lnTo>
                <a:lnTo>
                  <a:pt x="97294" y="0"/>
                </a:lnTo>
                <a:lnTo>
                  <a:pt x="82571" y="4084"/>
                </a:lnTo>
                <a:lnTo>
                  <a:pt x="67722" y="9754"/>
                </a:lnTo>
                <a:lnTo>
                  <a:pt x="50516" y="18467"/>
                </a:lnTo>
                <a:lnTo>
                  <a:pt x="39206" y="25873"/>
                </a:lnTo>
                <a:lnTo>
                  <a:pt x="29381" y="33894"/>
                </a:lnTo>
                <a:lnTo>
                  <a:pt x="20273" y="43347"/>
                </a:lnTo>
                <a:lnTo>
                  <a:pt x="15709" y="49212"/>
                </a:lnTo>
                <a:lnTo>
                  <a:pt x="9427" y="59421"/>
                </a:lnTo>
                <a:lnTo>
                  <a:pt x="4522" y="70871"/>
                </a:lnTo>
                <a:lnTo>
                  <a:pt x="1285" y="83537"/>
                </a:lnTo>
                <a:lnTo>
                  <a:pt x="8" y="97394"/>
                </a:lnTo>
                <a:lnTo>
                  <a:pt x="0" y="98793"/>
                </a:lnTo>
                <a:lnTo>
                  <a:pt x="222" y="108108"/>
                </a:lnTo>
                <a:lnTo>
                  <a:pt x="834" y="118400"/>
                </a:lnTo>
                <a:lnTo>
                  <a:pt x="1788" y="129593"/>
                </a:lnTo>
                <a:lnTo>
                  <a:pt x="3038" y="141611"/>
                </a:lnTo>
                <a:lnTo>
                  <a:pt x="4536" y="154377"/>
                </a:lnTo>
                <a:lnTo>
                  <a:pt x="6235" y="167815"/>
                </a:lnTo>
                <a:lnTo>
                  <a:pt x="8089" y="181849"/>
                </a:lnTo>
                <a:lnTo>
                  <a:pt x="10050" y="196402"/>
                </a:lnTo>
                <a:lnTo>
                  <a:pt x="12071" y="211398"/>
                </a:lnTo>
                <a:lnTo>
                  <a:pt x="12865" y="217347"/>
                </a:lnTo>
                <a:lnTo>
                  <a:pt x="14522" y="229937"/>
                </a:lnTo>
                <a:lnTo>
                  <a:pt x="16152" y="242691"/>
                </a:lnTo>
                <a:lnTo>
                  <a:pt x="17730" y="255561"/>
                </a:lnTo>
                <a:lnTo>
                  <a:pt x="19232" y="268500"/>
                </a:lnTo>
                <a:lnTo>
                  <a:pt x="20633" y="281459"/>
                </a:lnTo>
                <a:lnTo>
                  <a:pt x="21907" y="294389"/>
                </a:lnTo>
                <a:lnTo>
                  <a:pt x="23032" y="307244"/>
                </a:lnTo>
                <a:lnTo>
                  <a:pt x="23981" y="319973"/>
                </a:lnTo>
                <a:lnTo>
                  <a:pt x="24730" y="332530"/>
                </a:lnTo>
                <a:lnTo>
                  <a:pt x="25254" y="344866"/>
                </a:lnTo>
                <a:lnTo>
                  <a:pt x="25529" y="356932"/>
                </a:lnTo>
                <a:lnTo>
                  <a:pt x="25565" y="362915"/>
                </a:lnTo>
                <a:lnTo>
                  <a:pt x="25321" y="377979"/>
                </a:lnTo>
                <a:lnTo>
                  <a:pt x="24523" y="392334"/>
                </a:lnTo>
                <a:lnTo>
                  <a:pt x="23138" y="405856"/>
                </a:lnTo>
                <a:lnTo>
                  <a:pt x="21134" y="418420"/>
                </a:lnTo>
                <a:lnTo>
                  <a:pt x="18481" y="429902"/>
                </a:lnTo>
                <a:lnTo>
                  <a:pt x="15144" y="440177"/>
                </a:lnTo>
                <a:lnTo>
                  <a:pt x="12839" y="445630"/>
                </a:lnTo>
                <a:lnTo>
                  <a:pt x="27965" y="452602"/>
                </a:lnTo>
                <a:lnTo>
                  <a:pt x="32055" y="442319"/>
                </a:lnTo>
                <a:lnTo>
                  <a:pt x="35355" y="431185"/>
                </a:lnTo>
                <a:lnTo>
                  <a:pt x="37926" y="419268"/>
                </a:lnTo>
                <a:lnTo>
                  <a:pt x="39835" y="406636"/>
                </a:lnTo>
                <a:lnTo>
                  <a:pt x="41143" y="393355"/>
                </a:lnTo>
                <a:lnTo>
                  <a:pt x="41917" y="379495"/>
                </a:lnTo>
                <a:lnTo>
                  <a:pt x="42218" y="365122"/>
                </a:lnTo>
                <a:lnTo>
                  <a:pt x="42227" y="362915"/>
                </a:lnTo>
                <a:lnTo>
                  <a:pt x="42083" y="350816"/>
                </a:lnTo>
                <a:lnTo>
                  <a:pt x="41682" y="338474"/>
                </a:lnTo>
                <a:lnTo>
                  <a:pt x="41047" y="325932"/>
                </a:lnTo>
                <a:lnTo>
                  <a:pt x="40203" y="313233"/>
                </a:lnTo>
                <a:lnTo>
                  <a:pt x="39174" y="300421"/>
                </a:lnTo>
                <a:lnTo>
                  <a:pt x="37984" y="287538"/>
                </a:lnTo>
                <a:lnTo>
                  <a:pt x="36659" y="274629"/>
                </a:lnTo>
                <a:lnTo>
                  <a:pt x="35221" y="261736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8" name="object 688"/>
          <p:cNvSpPr/>
          <p:nvPr/>
        </p:nvSpPr>
        <p:spPr>
          <a:xfrm>
            <a:off x="1952071" y="8421011"/>
            <a:ext cx="140106" cy="165239"/>
          </a:xfrm>
          <a:custGeom>
            <a:avLst/>
            <a:gdLst/>
            <a:ahLst/>
            <a:cxnLst/>
            <a:rect l="l" t="t" r="r" b="b"/>
            <a:pathLst>
              <a:path w="140106" h="165239">
                <a:moveTo>
                  <a:pt x="71996" y="3263"/>
                </a:moveTo>
                <a:lnTo>
                  <a:pt x="68745" y="6527"/>
                </a:lnTo>
                <a:lnTo>
                  <a:pt x="71259" y="14173"/>
                </a:lnTo>
                <a:lnTo>
                  <a:pt x="77914" y="9182"/>
                </a:lnTo>
                <a:lnTo>
                  <a:pt x="75247" y="0"/>
                </a:lnTo>
                <a:lnTo>
                  <a:pt x="71996" y="3263"/>
                </a:lnTo>
                <a:close/>
              </a:path>
              <a:path w="140106" h="165239">
                <a:moveTo>
                  <a:pt x="70029" y="89035"/>
                </a:moveTo>
                <a:lnTo>
                  <a:pt x="71912" y="73451"/>
                </a:lnTo>
                <a:lnTo>
                  <a:pt x="59835" y="78359"/>
                </a:lnTo>
                <a:lnTo>
                  <a:pt x="59664" y="78409"/>
                </a:lnTo>
                <a:lnTo>
                  <a:pt x="55702" y="79590"/>
                </a:lnTo>
                <a:lnTo>
                  <a:pt x="52095" y="80340"/>
                </a:lnTo>
                <a:lnTo>
                  <a:pt x="49530" y="80784"/>
                </a:lnTo>
                <a:lnTo>
                  <a:pt x="46520" y="81241"/>
                </a:lnTo>
                <a:lnTo>
                  <a:pt x="45593" y="81343"/>
                </a:lnTo>
                <a:lnTo>
                  <a:pt x="46367" y="89649"/>
                </a:lnTo>
                <a:lnTo>
                  <a:pt x="48552" y="81610"/>
                </a:lnTo>
                <a:lnTo>
                  <a:pt x="55681" y="83715"/>
                </a:lnTo>
                <a:lnTo>
                  <a:pt x="70029" y="89035"/>
                </a:lnTo>
                <a:close/>
              </a:path>
              <a:path w="140106" h="165239">
                <a:moveTo>
                  <a:pt x="84112" y="115314"/>
                </a:moveTo>
                <a:lnTo>
                  <a:pt x="93794" y="122352"/>
                </a:lnTo>
                <a:lnTo>
                  <a:pt x="101878" y="129503"/>
                </a:lnTo>
                <a:lnTo>
                  <a:pt x="106807" y="134594"/>
                </a:lnTo>
                <a:lnTo>
                  <a:pt x="112814" y="141185"/>
                </a:lnTo>
                <a:lnTo>
                  <a:pt x="116890" y="147294"/>
                </a:lnTo>
                <a:lnTo>
                  <a:pt x="119481" y="151739"/>
                </a:lnTo>
                <a:lnTo>
                  <a:pt x="121691" y="155803"/>
                </a:lnTo>
                <a:lnTo>
                  <a:pt x="122948" y="158508"/>
                </a:lnTo>
                <a:lnTo>
                  <a:pt x="125082" y="161975"/>
                </a:lnTo>
                <a:lnTo>
                  <a:pt x="128333" y="165239"/>
                </a:lnTo>
                <a:lnTo>
                  <a:pt x="130937" y="156057"/>
                </a:lnTo>
                <a:lnTo>
                  <a:pt x="133604" y="165239"/>
                </a:lnTo>
                <a:lnTo>
                  <a:pt x="136855" y="161975"/>
                </a:lnTo>
                <a:lnTo>
                  <a:pt x="138734" y="153149"/>
                </a:lnTo>
                <a:lnTo>
                  <a:pt x="136817" y="150164"/>
                </a:lnTo>
                <a:lnTo>
                  <a:pt x="138734" y="153149"/>
                </a:lnTo>
                <a:lnTo>
                  <a:pt x="140106" y="158724"/>
                </a:lnTo>
                <a:lnTo>
                  <a:pt x="140106" y="153454"/>
                </a:lnTo>
                <a:lnTo>
                  <a:pt x="137835" y="151183"/>
                </a:lnTo>
                <a:lnTo>
                  <a:pt x="136163" y="147528"/>
                </a:lnTo>
                <a:lnTo>
                  <a:pt x="129000" y="135724"/>
                </a:lnTo>
                <a:lnTo>
                  <a:pt x="119138" y="123380"/>
                </a:lnTo>
                <a:lnTo>
                  <a:pt x="112100" y="116218"/>
                </a:lnTo>
                <a:lnTo>
                  <a:pt x="103740" y="108981"/>
                </a:lnTo>
                <a:lnTo>
                  <a:pt x="93988" y="101890"/>
                </a:lnTo>
                <a:lnTo>
                  <a:pt x="82775" y="95167"/>
                </a:lnTo>
                <a:lnTo>
                  <a:pt x="73941" y="90917"/>
                </a:lnTo>
                <a:lnTo>
                  <a:pt x="70294" y="92388"/>
                </a:lnTo>
                <a:lnTo>
                  <a:pt x="54323" y="96844"/>
                </a:lnTo>
                <a:lnTo>
                  <a:pt x="47142" y="97942"/>
                </a:lnTo>
                <a:lnTo>
                  <a:pt x="59435" y="102697"/>
                </a:lnTo>
                <a:lnTo>
                  <a:pt x="72701" y="108669"/>
                </a:lnTo>
                <a:lnTo>
                  <a:pt x="84112" y="115314"/>
                </a:lnTo>
                <a:close/>
              </a:path>
              <a:path w="140106" h="165239">
                <a:moveTo>
                  <a:pt x="130937" y="156057"/>
                </a:moveTo>
                <a:lnTo>
                  <a:pt x="128333" y="165239"/>
                </a:lnTo>
                <a:lnTo>
                  <a:pt x="133604" y="165239"/>
                </a:lnTo>
                <a:lnTo>
                  <a:pt x="130937" y="156057"/>
                </a:lnTo>
                <a:close/>
              </a:path>
              <a:path w="140106" h="165239">
                <a:moveTo>
                  <a:pt x="138734" y="153149"/>
                </a:moveTo>
                <a:lnTo>
                  <a:pt x="136855" y="161975"/>
                </a:lnTo>
                <a:lnTo>
                  <a:pt x="140106" y="158724"/>
                </a:lnTo>
                <a:lnTo>
                  <a:pt x="138734" y="153149"/>
                </a:lnTo>
                <a:close/>
              </a:path>
              <a:path w="140106" h="165239">
                <a:moveTo>
                  <a:pt x="80619" y="28528"/>
                </a:moveTo>
                <a:lnTo>
                  <a:pt x="71996" y="15036"/>
                </a:lnTo>
                <a:lnTo>
                  <a:pt x="71501" y="14543"/>
                </a:lnTo>
                <a:lnTo>
                  <a:pt x="80619" y="28528"/>
                </a:lnTo>
                <a:close/>
              </a:path>
              <a:path w="140106" h="165239">
                <a:moveTo>
                  <a:pt x="68745" y="6527"/>
                </a:moveTo>
                <a:lnTo>
                  <a:pt x="68745" y="11798"/>
                </a:lnTo>
                <a:lnTo>
                  <a:pt x="71501" y="14543"/>
                </a:lnTo>
                <a:lnTo>
                  <a:pt x="71996" y="15036"/>
                </a:lnTo>
                <a:lnTo>
                  <a:pt x="80619" y="28528"/>
                </a:lnTo>
                <a:lnTo>
                  <a:pt x="85768" y="40322"/>
                </a:lnTo>
                <a:lnTo>
                  <a:pt x="87550" y="49624"/>
                </a:lnTo>
                <a:lnTo>
                  <a:pt x="87528" y="57454"/>
                </a:lnTo>
                <a:lnTo>
                  <a:pt x="85445" y="61836"/>
                </a:lnTo>
                <a:lnTo>
                  <a:pt x="81953" y="65849"/>
                </a:lnTo>
                <a:lnTo>
                  <a:pt x="71912" y="73451"/>
                </a:lnTo>
                <a:lnTo>
                  <a:pt x="70029" y="89035"/>
                </a:lnTo>
                <a:lnTo>
                  <a:pt x="55681" y="83715"/>
                </a:lnTo>
                <a:lnTo>
                  <a:pt x="48552" y="81610"/>
                </a:lnTo>
                <a:lnTo>
                  <a:pt x="46367" y="89649"/>
                </a:lnTo>
                <a:lnTo>
                  <a:pt x="45593" y="81343"/>
                </a:lnTo>
                <a:lnTo>
                  <a:pt x="0" y="85623"/>
                </a:lnTo>
                <a:lnTo>
                  <a:pt x="44183" y="97675"/>
                </a:lnTo>
                <a:lnTo>
                  <a:pt x="59435" y="102697"/>
                </a:lnTo>
                <a:lnTo>
                  <a:pt x="47142" y="97942"/>
                </a:lnTo>
                <a:lnTo>
                  <a:pt x="54323" y="96844"/>
                </a:lnTo>
                <a:lnTo>
                  <a:pt x="70294" y="92388"/>
                </a:lnTo>
                <a:lnTo>
                  <a:pt x="73941" y="90917"/>
                </a:lnTo>
                <a:lnTo>
                  <a:pt x="81381" y="87680"/>
                </a:lnTo>
                <a:lnTo>
                  <a:pt x="88595" y="83400"/>
                </a:lnTo>
                <a:lnTo>
                  <a:pt x="94386" y="76923"/>
                </a:lnTo>
                <a:lnTo>
                  <a:pt x="101042" y="66629"/>
                </a:lnTo>
                <a:lnTo>
                  <a:pt x="104165" y="53669"/>
                </a:lnTo>
                <a:lnTo>
                  <a:pt x="104241" y="51003"/>
                </a:lnTo>
                <a:lnTo>
                  <a:pt x="103065" y="40605"/>
                </a:lnTo>
                <a:lnTo>
                  <a:pt x="99501" y="29406"/>
                </a:lnTo>
                <a:lnTo>
                  <a:pt x="93385" y="17296"/>
                </a:lnTo>
                <a:lnTo>
                  <a:pt x="84569" y="4191"/>
                </a:lnTo>
                <a:lnTo>
                  <a:pt x="80518" y="0"/>
                </a:lnTo>
                <a:lnTo>
                  <a:pt x="75247" y="0"/>
                </a:lnTo>
                <a:lnTo>
                  <a:pt x="77914" y="9182"/>
                </a:lnTo>
                <a:lnTo>
                  <a:pt x="72021" y="15062"/>
                </a:lnTo>
                <a:lnTo>
                  <a:pt x="77914" y="9182"/>
                </a:lnTo>
                <a:lnTo>
                  <a:pt x="71259" y="14173"/>
                </a:lnTo>
                <a:lnTo>
                  <a:pt x="68745" y="6527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9" name="object 689"/>
          <p:cNvSpPr/>
          <p:nvPr/>
        </p:nvSpPr>
        <p:spPr>
          <a:xfrm>
            <a:off x="1803757" y="8656915"/>
            <a:ext cx="103580" cy="112433"/>
          </a:xfrm>
          <a:custGeom>
            <a:avLst/>
            <a:gdLst/>
            <a:ahLst/>
            <a:cxnLst/>
            <a:rect l="l" t="t" r="r" b="b"/>
            <a:pathLst>
              <a:path w="103580" h="112433">
                <a:moveTo>
                  <a:pt x="50091" y="69483"/>
                </a:moveTo>
                <a:lnTo>
                  <a:pt x="59727" y="70027"/>
                </a:lnTo>
                <a:lnTo>
                  <a:pt x="65912" y="70027"/>
                </a:lnTo>
                <a:lnTo>
                  <a:pt x="72325" y="69329"/>
                </a:lnTo>
                <a:lnTo>
                  <a:pt x="78612" y="67437"/>
                </a:lnTo>
                <a:lnTo>
                  <a:pt x="89883" y="62393"/>
                </a:lnTo>
                <a:lnTo>
                  <a:pt x="99860" y="53948"/>
                </a:lnTo>
                <a:lnTo>
                  <a:pt x="103580" y="49034"/>
                </a:lnTo>
                <a:lnTo>
                  <a:pt x="100138" y="0"/>
                </a:lnTo>
                <a:lnTo>
                  <a:pt x="96798" y="4610"/>
                </a:lnTo>
                <a:lnTo>
                  <a:pt x="96798" y="19126"/>
                </a:lnTo>
                <a:lnTo>
                  <a:pt x="95452" y="26708"/>
                </a:lnTo>
                <a:lnTo>
                  <a:pt x="93344" y="32461"/>
                </a:lnTo>
                <a:lnTo>
                  <a:pt x="90118" y="41109"/>
                </a:lnTo>
                <a:lnTo>
                  <a:pt x="85508" y="45796"/>
                </a:lnTo>
                <a:lnTo>
                  <a:pt x="79856" y="48958"/>
                </a:lnTo>
                <a:lnTo>
                  <a:pt x="74205" y="52082"/>
                </a:lnTo>
                <a:lnTo>
                  <a:pt x="67131" y="53378"/>
                </a:lnTo>
                <a:lnTo>
                  <a:pt x="59727" y="53378"/>
                </a:lnTo>
                <a:lnTo>
                  <a:pt x="46401" y="52180"/>
                </a:lnTo>
                <a:lnTo>
                  <a:pt x="34567" y="49484"/>
                </a:lnTo>
                <a:lnTo>
                  <a:pt x="34238" y="49390"/>
                </a:lnTo>
                <a:lnTo>
                  <a:pt x="30733" y="48399"/>
                </a:lnTo>
                <a:lnTo>
                  <a:pt x="27824" y="47383"/>
                </a:lnTo>
                <a:lnTo>
                  <a:pt x="24827" y="46253"/>
                </a:lnTo>
                <a:lnTo>
                  <a:pt x="22859" y="45453"/>
                </a:lnTo>
                <a:lnTo>
                  <a:pt x="13067" y="41173"/>
                </a:lnTo>
                <a:lnTo>
                  <a:pt x="11302" y="51714"/>
                </a:lnTo>
                <a:lnTo>
                  <a:pt x="8328" y="67749"/>
                </a:lnTo>
                <a:lnTo>
                  <a:pt x="11035" y="93878"/>
                </a:lnTo>
                <a:lnTo>
                  <a:pt x="7441" y="101396"/>
                </a:lnTo>
                <a:lnTo>
                  <a:pt x="4583" y="99961"/>
                </a:lnTo>
                <a:lnTo>
                  <a:pt x="723" y="95923"/>
                </a:lnTo>
                <a:lnTo>
                  <a:pt x="2170" y="92011"/>
                </a:lnTo>
                <a:lnTo>
                  <a:pt x="723" y="95923"/>
                </a:lnTo>
                <a:lnTo>
                  <a:pt x="4583" y="99961"/>
                </a:lnTo>
                <a:lnTo>
                  <a:pt x="2703" y="90224"/>
                </a:lnTo>
                <a:lnTo>
                  <a:pt x="0" y="97663"/>
                </a:lnTo>
                <a:lnTo>
                  <a:pt x="4496" y="99919"/>
                </a:lnTo>
                <a:lnTo>
                  <a:pt x="11238" y="112433"/>
                </a:lnTo>
                <a:lnTo>
                  <a:pt x="14896" y="105117"/>
                </a:lnTo>
                <a:lnTo>
                  <a:pt x="16179" y="102115"/>
                </a:lnTo>
                <a:lnTo>
                  <a:pt x="18993" y="93873"/>
                </a:lnTo>
                <a:lnTo>
                  <a:pt x="16191" y="60718"/>
                </a:lnTo>
                <a:lnTo>
                  <a:pt x="19519" y="53086"/>
                </a:lnTo>
                <a:lnTo>
                  <a:pt x="27735" y="54457"/>
                </a:lnTo>
                <a:lnTo>
                  <a:pt x="25893" y="64112"/>
                </a:lnTo>
                <a:lnTo>
                  <a:pt x="27220" y="57491"/>
                </a:lnTo>
                <a:lnTo>
                  <a:pt x="33162" y="66366"/>
                </a:lnTo>
                <a:lnTo>
                  <a:pt x="50091" y="69483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0" name="object 690"/>
          <p:cNvSpPr/>
          <p:nvPr/>
        </p:nvSpPr>
        <p:spPr>
          <a:xfrm>
            <a:off x="1633894" y="8846895"/>
            <a:ext cx="13919" cy="14888"/>
          </a:xfrm>
          <a:custGeom>
            <a:avLst/>
            <a:gdLst/>
            <a:ahLst/>
            <a:cxnLst/>
            <a:rect l="l" t="t" r="r" b="b"/>
            <a:pathLst>
              <a:path w="13919" h="14888">
                <a:moveTo>
                  <a:pt x="8178" y="2043"/>
                </a:moveTo>
                <a:lnTo>
                  <a:pt x="95" y="0"/>
                </a:lnTo>
                <a:lnTo>
                  <a:pt x="0" y="468"/>
                </a:lnTo>
                <a:lnTo>
                  <a:pt x="6419" y="14888"/>
                </a:lnTo>
                <a:lnTo>
                  <a:pt x="13919" y="8076"/>
                </a:lnTo>
                <a:lnTo>
                  <a:pt x="8178" y="2043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1" name="object 691"/>
          <p:cNvSpPr/>
          <p:nvPr/>
        </p:nvSpPr>
        <p:spPr>
          <a:xfrm>
            <a:off x="1829650" y="8714407"/>
            <a:ext cx="7269" cy="8874"/>
          </a:xfrm>
          <a:custGeom>
            <a:avLst/>
            <a:gdLst/>
            <a:ahLst/>
            <a:cxnLst/>
            <a:rect l="l" t="t" r="r" b="b"/>
            <a:pathLst>
              <a:path w="7269" h="8874">
                <a:moveTo>
                  <a:pt x="7269" y="8874"/>
                </a:moveTo>
                <a:lnTo>
                  <a:pt x="1326" y="0"/>
                </a:lnTo>
                <a:lnTo>
                  <a:pt x="0" y="6620"/>
                </a:lnTo>
                <a:lnTo>
                  <a:pt x="7269" y="8874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2" name="object 692"/>
          <p:cNvSpPr/>
          <p:nvPr/>
        </p:nvSpPr>
        <p:spPr>
          <a:xfrm>
            <a:off x="1917205" y="8660801"/>
            <a:ext cx="3365" cy="2882"/>
          </a:xfrm>
          <a:custGeom>
            <a:avLst/>
            <a:gdLst/>
            <a:ahLst/>
            <a:cxnLst/>
            <a:rect l="l" t="t" r="r" b="b"/>
            <a:pathLst>
              <a:path w="3365" h="2882">
                <a:moveTo>
                  <a:pt x="3365" y="2882"/>
                </a:moveTo>
                <a:lnTo>
                  <a:pt x="0" y="0"/>
                </a:lnTo>
                <a:lnTo>
                  <a:pt x="0" y="1677"/>
                </a:lnTo>
                <a:lnTo>
                  <a:pt x="3365" y="2882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3" name="object 693"/>
          <p:cNvSpPr/>
          <p:nvPr/>
        </p:nvSpPr>
        <p:spPr>
          <a:xfrm>
            <a:off x="1634573" y="8839824"/>
            <a:ext cx="1772" cy="4640"/>
          </a:xfrm>
          <a:custGeom>
            <a:avLst/>
            <a:gdLst/>
            <a:ahLst/>
            <a:cxnLst/>
            <a:rect l="l" t="t" r="r" b="b"/>
            <a:pathLst>
              <a:path w="1772" h="4640">
                <a:moveTo>
                  <a:pt x="1772" y="3069"/>
                </a:moveTo>
                <a:lnTo>
                  <a:pt x="1113" y="0"/>
                </a:lnTo>
                <a:lnTo>
                  <a:pt x="0" y="4640"/>
                </a:lnTo>
                <a:lnTo>
                  <a:pt x="1772" y="306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4" name="object 694"/>
          <p:cNvSpPr/>
          <p:nvPr/>
        </p:nvSpPr>
        <p:spPr>
          <a:xfrm>
            <a:off x="1410895" y="8797181"/>
            <a:ext cx="8203" cy="15499"/>
          </a:xfrm>
          <a:custGeom>
            <a:avLst/>
            <a:gdLst/>
            <a:ahLst/>
            <a:cxnLst/>
            <a:rect l="l" t="t" r="r" b="b"/>
            <a:pathLst>
              <a:path w="8203" h="15499">
                <a:moveTo>
                  <a:pt x="0" y="0"/>
                </a:moveTo>
                <a:lnTo>
                  <a:pt x="1650" y="15499"/>
                </a:lnTo>
                <a:lnTo>
                  <a:pt x="8203" y="10368"/>
                </a:lnTo>
                <a:lnTo>
                  <a:pt x="0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5" name="object 695"/>
          <p:cNvSpPr/>
          <p:nvPr/>
        </p:nvSpPr>
        <p:spPr>
          <a:xfrm>
            <a:off x="883730" y="8398081"/>
            <a:ext cx="28189" cy="43073"/>
          </a:xfrm>
          <a:custGeom>
            <a:avLst/>
            <a:gdLst/>
            <a:ahLst/>
            <a:cxnLst/>
            <a:rect l="l" t="t" r="r" b="b"/>
            <a:pathLst>
              <a:path w="28189" h="43073">
                <a:moveTo>
                  <a:pt x="9474" y="10041"/>
                </a:moveTo>
                <a:lnTo>
                  <a:pt x="15367" y="15933"/>
                </a:lnTo>
                <a:lnTo>
                  <a:pt x="11545" y="8092"/>
                </a:lnTo>
                <a:lnTo>
                  <a:pt x="12263" y="0"/>
                </a:lnTo>
                <a:lnTo>
                  <a:pt x="7630" y="12593"/>
                </a:lnTo>
                <a:lnTo>
                  <a:pt x="7289" y="13914"/>
                </a:lnTo>
                <a:lnTo>
                  <a:pt x="0" y="43073"/>
                </a:lnTo>
                <a:lnTo>
                  <a:pt x="21247" y="21826"/>
                </a:lnTo>
                <a:lnTo>
                  <a:pt x="21640" y="21420"/>
                </a:lnTo>
                <a:lnTo>
                  <a:pt x="26593" y="16619"/>
                </a:lnTo>
                <a:lnTo>
                  <a:pt x="28189" y="5362"/>
                </a:lnTo>
                <a:lnTo>
                  <a:pt x="23444" y="17953"/>
                </a:lnTo>
                <a:lnTo>
                  <a:pt x="15367" y="15933"/>
                </a:lnTo>
                <a:lnTo>
                  <a:pt x="9474" y="10041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6" name="object 696"/>
          <p:cNvSpPr/>
          <p:nvPr/>
        </p:nvSpPr>
        <p:spPr>
          <a:xfrm>
            <a:off x="895276" y="8347835"/>
            <a:ext cx="149591" cy="68199"/>
          </a:xfrm>
          <a:custGeom>
            <a:avLst/>
            <a:gdLst/>
            <a:ahLst/>
            <a:cxnLst/>
            <a:rect l="l" t="t" r="r" b="b"/>
            <a:pathLst>
              <a:path w="149591" h="68199">
                <a:moveTo>
                  <a:pt x="135336" y="927"/>
                </a:moveTo>
                <a:lnTo>
                  <a:pt x="118723" y="56"/>
                </a:lnTo>
                <a:lnTo>
                  <a:pt x="113231" y="0"/>
                </a:lnTo>
                <a:lnTo>
                  <a:pt x="102042" y="246"/>
                </a:lnTo>
                <a:lnTo>
                  <a:pt x="89849" y="1090"/>
                </a:lnTo>
                <a:lnTo>
                  <a:pt x="76994" y="2734"/>
                </a:lnTo>
                <a:lnTo>
                  <a:pt x="63820" y="5377"/>
                </a:lnTo>
                <a:lnTo>
                  <a:pt x="50667" y="9220"/>
                </a:lnTo>
                <a:lnTo>
                  <a:pt x="46633" y="10693"/>
                </a:lnTo>
                <a:lnTo>
                  <a:pt x="35067" y="15909"/>
                </a:lnTo>
                <a:lnTo>
                  <a:pt x="30351" y="39128"/>
                </a:lnTo>
                <a:lnTo>
                  <a:pt x="25246" y="41325"/>
                </a:lnTo>
                <a:lnTo>
                  <a:pt x="15302" y="30022"/>
                </a:lnTo>
                <a:lnTo>
                  <a:pt x="7230" y="39304"/>
                </a:lnTo>
                <a:lnTo>
                  <a:pt x="717" y="50245"/>
                </a:lnTo>
                <a:lnTo>
                  <a:pt x="0" y="58337"/>
                </a:lnTo>
                <a:lnTo>
                  <a:pt x="3821" y="66179"/>
                </a:lnTo>
                <a:lnTo>
                  <a:pt x="11898" y="68199"/>
                </a:lnTo>
                <a:lnTo>
                  <a:pt x="16644" y="55607"/>
                </a:lnTo>
                <a:lnTo>
                  <a:pt x="9775" y="50353"/>
                </a:lnTo>
                <a:lnTo>
                  <a:pt x="16644" y="55607"/>
                </a:lnTo>
                <a:lnTo>
                  <a:pt x="15048" y="66865"/>
                </a:lnTo>
                <a:lnTo>
                  <a:pt x="21626" y="62382"/>
                </a:lnTo>
                <a:lnTo>
                  <a:pt x="28167" y="57810"/>
                </a:lnTo>
                <a:lnTo>
                  <a:pt x="23691" y="45350"/>
                </a:lnTo>
                <a:lnTo>
                  <a:pt x="26897" y="41973"/>
                </a:lnTo>
                <a:lnTo>
                  <a:pt x="30561" y="39067"/>
                </a:lnTo>
                <a:lnTo>
                  <a:pt x="36522" y="34339"/>
                </a:lnTo>
                <a:lnTo>
                  <a:pt x="47717" y="28277"/>
                </a:lnTo>
                <a:lnTo>
                  <a:pt x="60042" y="23668"/>
                </a:lnTo>
                <a:lnTo>
                  <a:pt x="67943" y="21513"/>
                </a:lnTo>
                <a:lnTo>
                  <a:pt x="81166" y="18938"/>
                </a:lnTo>
                <a:lnTo>
                  <a:pt x="94204" y="17419"/>
                </a:lnTo>
                <a:lnTo>
                  <a:pt x="106536" y="16742"/>
                </a:lnTo>
                <a:lnTo>
                  <a:pt x="121055" y="16649"/>
                </a:lnTo>
                <a:lnTo>
                  <a:pt x="127709" y="17018"/>
                </a:lnTo>
                <a:lnTo>
                  <a:pt x="132383" y="17399"/>
                </a:lnTo>
                <a:lnTo>
                  <a:pt x="136549" y="17767"/>
                </a:lnTo>
                <a:lnTo>
                  <a:pt x="139177" y="18059"/>
                </a:lnTo>
                <a:lnTo>
                  <a:pt x="139597" y="18122"/>
                </a:lnTo>
                <a:lnTo>
                  <a:pt x="144143" y="18732"/>
                </a:lnTo>
                <a:lnTo>
                  <a:pt x="148347" y="15544"/>
                </a:lnTo>
                <a:lnTo>
                  <a:pt x="148969" y="10985"/>
                </a:lnTo>
                <a:lnTo>
                  <a:pt x="149591" y="6438"/>
                </a:lnTo>
                <a:lnTo>
                  <a:pt x="146404" y="2235"/>
                </a:lnTo>
                <a:lnTo>
                  <a:pt x="141844" y="1612"/>
                </a:lnTo>
                <a:lnTo>
                  <a:pt x="135336" y="927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7" name="object 697"/>
          <p:cNvSpPr/>
          <p:nvPr/>
        </p:nvSpPr>
        <p:spPr>
          <a:xfrm>
            <a:off x="910578" y="8363745"/>
            <a:ext cx="19764" cy="25416"/>
          </a:xfrm>
          <a:custGeom>
            <a:avLst/>
            <a:gdLst/>
            <a:ahLst/>
            <a:cxnLst/>
            <a:rect l="l" t="t" r="r" b="b"/>
            <a:pathLst>
              <a:path w="19764" h="25416">
                <a:moveTo>
                  <a:pt x="9944" y="25416"/>
                </a:moveTo>
                <a:lnTo>
                  <a:pt x="15049" y="23219"/>
                </a:lnTo>
                <a:lnTo>
                  <a:pt x="19764" y="0"/>
                </a:lnTo>
                <a:lnTo>
                  <a:pt x="8896" y="6685"/>
                </a:lnTo>
                <a:lnTo>
                  <a:pt x="0" y="14113"/>
                </a:lnTo>
                <a:lnTo>
                  <a:pt x="9944" y="25416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8" name="object 698"/>
          <p:cNvSpPr/>
          <p:nvPr/>
        </p:nvSpPr>
        <p:spPr>
          <a:xfrm>
            <a:off x="943562" y="8398076"/>
            <a:ext cx="9904" cy="8851"/>
          </a:xfrm>
          <a:custGeom>
            <a:avLst/>
            <a:gdLst/>
            <a:ahLst/>
            <a:cxnLst/>
            <a:rect l="l" t="t" r="r" b="b"/>
            <a:pathLst>
              <a:path w="9904" h="8851">
                <a:moveTo>
                  <a:pt x="2525" y="0"/>
                </a:moveTo>
                <a:lnTo>
                  <a:pt x="0" y="4976"/>
                </a:lnTo>
                <a:lnTo>
                  <a:pt x="188" y="5651"/>
                </a:lnTo>
                <a:lnTo>
                  <a:pt x="3236" y="8851"/>
                </a:lnTo>
                <a:lnTo>
                  <a:pt x="9904" y="3860"/>
                </a:lnTo>
                <a:lnTo>
                  <a:pt x="2525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9" name="object 699"/>
          <p:cNvSpPr/>
          <p:nvPr/>
        </p:nvSpPr>
        <p:spPr>
          <a:xfrm>
            <a:off x="909410" y="8385288"/>
            <a:ext cx="905586" cy="514997"/>
          </a:xfrm>
          <a:custGeom>
            <a:avLst/>
            <a:gdLst/>
            <a:ahLst/>
            <a:cxnLst/>
            <a:rect l="l" t="t" r="r" b="b"/>
            <a:pathLst>
              <a:path w="905586" h="514997">
                <a:moveTo>
                  <a:pt x="29973" y="135167"/>
                </a:moveTo>
                <a:lnTo>
                  <a:pt x="25933" y="135153"/>
                </a:lnTo>
                <a:lnTo>
                  <a:pt x="22237" y="134759"/>
                </a:lnTo>
                <a:lnTo>
                  <a:pt x="19100" y="132854"/>
                </a:lnTo>
                <a:lnTo>
                  <a:pt x="17259" y="128765"/>
                </a:lnTo>
                <a:lnTo>
                  <a:pt x="16636" y="125437"/>
                </a:lnTo>
                <a:lnTo>
                  <a:pt x="16649" y="117462"/>
                </a:lnTo>
                <a:lnTo>
                  <a:pt x="17106" y="113029"/>
                </a:lnTo>
                <a:lnTo>
                  <a:pt x="17970" y="108216"/>
                </a:lnTo>
                <a:lnTo>
                  <a:pt x="20577" y="96629"/>
                </a:lnTo>
                <a:lnTo>
                  <a:pt x="24244" y="84313"/>
                </a:lnTo>
                <a:lnTo>
                  <a:pt x="28637" y="71795"/>
                </a:lnTo>
                <a:lnTo>
                  <a:pt x="33420" y="59603"/>
                </a:lnTo>
                <a:lnTo>
                  <a:pt x="37071" y="50965"/>
                </a:lnTo>
                <a:lnTo>
                  <a:pt x="40868" y="42202"/>
                </a:lnTo>
                <a:lnTo>
                  <a:pt x="44475" y="34543"/>
                </a:lnTo>
                <a:lnTo>
                  <a:pt x="44056" y="16649"/>
                </a:lnTo>
                <a:lnTo>
                  <a:pt x="37388" y="21640"/>
                </a:lnTo>
                <a:lnTo>
                  <a:pt x="34340" y="18440"/>
                </a:lnTo>
                <a:lnTo>
                  <a:pt x="34151" y="17765"/>
                </a:lnTo>
                <a:lnTo>
                  <a:pt x="36677" y="12788"/>
                </a:lnTo>
                <a:lnTo>
                  <a:pt x="44056" y="16649"/>
                </a:lnTo>
                <a:lnTo>
                  <a:pt x="44475" y="34543"/>
                </a:lnTo>
                <a:lnTo>
                  <a:pt x="47129" y="29108"/>
                </a:lnTo>
                <a:lnTo>
                  <a:pt x="48450" y="26390"/>
                </a:lnTo>
                <a:lnTo>
                  <a:pt x="50279" y="22745"/>
                </a:lnTo>
                <a:lnTo>
                  <a:pt x="51434" y="20510"/>
                </a:lnTo>
                <a:lnTo>
                  <a:pt x="53860" y="15862"/>
                </a:lnTo>
                <a:lnTo>
                  <a:pt x="50723" y="11658"/>
                </a:lnTo>
                <a:lnTo>
                  <a:pt x="47764" y="7696"/>
                </a:lnTo>
                <a:lnTo>
                  <a:pt x="44132" y="4660"/>
                </a:lnTo>
                <a:lnTo>
                  <a:pt x="40144" y="2730"/>
                </a:lnTo>
                <a:lnTo>
                  <a:pt x="36169" y="800"/>
                </a:lnTo>
                <a:lnTo>
                  <a:pt x="31927" y="0"/>
                </a:lnTo>
                <a:lnTo>
                  <a:pt x="21856" y="25"/>
                </a:lnTo>
                <a:lnTo>
                  <a:pt x="16427" y="1615"/>
                </a:lnTo>
                <a:lnTo>
                  <a:pt x="12763" y="4521"/>
                </a:lnTo>
                <a:lnTo>
                  <a:pt x="9557" y="7897"/>
                </a:lnTo>
                <a:lnTo>
                  <a:pt x="14033" y="20358"/>
                </a:lnTo>
                <a:lnTo>
                  <a:pt x="22351" y="16522"/>
                </a:lnTo>
                <a:lnTo>
                  <a:pt x="27914" y="16662"/>
                </a:lnTo>
                <a:lnTo>
                  <a:pt x="31407" y="17005"/>
                </a:lnTo>
                <a:lnTo>
                  <a:pt x="33924" y="18236"/>
                </a:lnTo>
                <a:lnTo>
                  <a:pt x="27878" y="30799"/>
                </a:lnTo>
                <a:lnTo>
                  <a:pt x="21793" y="44335"/>
                </a:lnTo>
                <a:lnTo>
                  <a:pt x="17069" y="55606"/>
                </a:lnTo>
                <a:lnTo>
                  <a:pt x="12416" y="67618"/>
                </a:lnTo>
                <a:lnTo>
                  <a:pt x="8115" y="80023"/>
                </a:lnTo>
                <a:lnTo>
                  <a:pt x="4448" y="92472"/>
                </a:lnTo>
                <a:lnTo>
                  <a:pt x="1696" y="104616"/>
                </a:lnTo>
                <a:lnTo>
                  <a:pt x="584" y="110807"/>
                </a:lnTo>
                <a:lnTo>
                  <a:pt x="0" y="116141"/>
                </a:lnTo>
                <a:lnTo>
                  <a:pt x="25" y="128777"/>
                </a:lnTo>
                <a:lnTo>
                  <a:pt x="1219" y="136004"/>
                </a:lnTo>
                <a:lnTo>
                  <a:pt x="5524" y="142151"/>
                </a:lnTo>
                <a:lnTo>
                  <a:pt x="7658" y="145173"/>
                </a:lnTo>
                <a:lnTo>
                  <a:pt x="10667" y="147764"/>
                </a:lnTo>
                <a:lnTo>
                  <a:pt x="14223" y="149402"/>
                </a:lnTo>
                <a:lnTo>
                  <a:pt x="17779" y="151066"/>
                </a:lnTo>
                <a:lnTo>
                  <a:pt x="21755" y="151803"/>
                </a:lnTo>
                <a:lnTo>
                  <a:pt x="31955" y="151844"/>
                </a:lnTo>
                <a:lnTo>
                  <a:pt x="39286" y="152017"/>
                </a:lnTo>
                <a:lnTo>
                  <a:pt x="57691" y="153100"/>
                </a:lnTo>
                <a:lnTo>
                  <a:pt x="80768" y="155726"/>
                </a:lnTo>
                <a:lnTo>
                  <a:pt x="108142" y="160571"/>
                </a:lnTo>
                <a:lnTo>
                  <a:pt x="123321" y="164037"/>
                </a:lnTo>
                <a:lnTo>
                  <a:pt x="139433" y="168312"/>
                </a:lnTo>
                <a:lnTo>
                  <a:pt x="156430" y="173479"/>
                </a:lnTo>
                <a:lnTo>
                  <a:pt x="174265" y="179624"/>
                </a:lnTo>
                <a:lnTo>
                  <a:pt x="189786" y="185581"/>
                </a:lnTo>
                <a:lnTo>
                  <a:pt x="213389" y="195729"/>
                </a:lnTo>
                <a:lnTo>
                  <a:pt x="238015" y="207729"/>
                </a:lnTo>
                <a:lnTo>
                  <a:pt x="263572" y="221739"/>
                </a:lnTo>
                <a:lnTo>
                  <a:pt x="276672" y="229547"/>
                </a:lnTo>
                <a:lnTo>
                  <a:pt x="289972" y="237917"/>
                </a:lnTo>
                <a:lnTo>
                  <a:pt x="303460" y="246868"/>
                </a:lnTo>
                <a:lnTo>
                  <a:pt x="317124" y="256421"/>
                </a:lnTo>
                <a:lnTo>
                  <a:pt x="330954" y="266595"/>
                </a:lnTo>
                <a:lnTo>
                  <a:pt x="344938" y="277409"/>
                </a:lnTo>
                <a:lnTo>
                  <a:pt x="359065" y="288884"/>
                </a:lnTo>
                <a:lnTo>
                  <a:pt x="373324" y="301039"/>
                </a:lnTo>
                <a:lnTo>
                  <a:pt x="387704" y="313894"/>
                </a:lnTo>
                <a:lnTo>
                  <a:pt x="402192" y="327468"/>
                </a:lnTo>
                <a:lnTo>
                  <a:pt x="416779" y="341782"/>
                </a:lnTo>
                <a:lnTo>
                  <a:pt x="431452" y="356855"/>
                </a:lnTo>
                <a:lnTo>
                  <a:pt x="446201" y="372706"/>
                </a:lnTo>
                <a:lnTo>
                  <a:pt x="462497" y="391083"/>
                </a:lnTo>
                <a:lnTo>
                  <a:pt x="478866" y="410464"/>
                </a:lnTo>
                <a:lnTo>
                  <a:pt x="495277" y="430873"/>
                </a:lnTo>
                <a:lnTo>
                  <a:pt x="496569" y="432523"/>
                </a:lnTo>
                <a:lnTo>
                  <a:pt x="496379" y="432257"/>
                </a:lnTo>
                <a:lnTo>
                  <a:pt x="496569" y="432523"/>
                </a:lnTo>
                <a:lnTo>
                  <a:pt x="498635" y="435230"/>
                </a:lnTo>
                <a:lnTo>
                  <a:pt x="504863" y="442812"/>
                </a:lnTo>
                <a:lnTo>
                  <a:pt x="514788" y="453704"/>
                </a:lnTo>
                <a:lnTo>
                  <a:pt x="528134" y="466610"/>
                </a:lnTo>
                <a:lnTo>
                  <a:pt x="536041" y="473443"/>
                </a:lnTo>
                <a:lnTo>
                  <a:pt x="545432" y="480828"/>
                </a:lnTo>
                <a:lnTo>
                  <a:pt x="555679" y="488023"/>
                </a:lnTo>
                <a:lnTo>
                  <a:pt x="566745" y="494812"/>
                </a:lnTo>
                <a:lnTo>
                  <a:pt x="578595" y="500982"/>
                </a:lnTo>
                <a:lnTo>
                  <a:pt x="591893" y="506567"/>
                </a:lnTo>
                <a:lnTo>
                  <a:pt x="603869" y="510390"/>
                </a:lnTo>
                <a:lnTo>
                  <a:pt x="616380" y="513165"/>
                </a:lnTo>
                <a:lnTo>
                  <a:pt x="629385" y="514720"/>
                </a:lnTo>
                <a:lnTo>
                  <a:pt x="637628" y="514997"/>
                </a:lnTo>
                <a:lnTo>
                  <a:pt x="649684" y="514400"/>
                </a:lnTo>
                <a:lnTo>
                  <a:pt x="662004" y="512524"/>
                </a:lnTo>
                <a:lnTo>
                  <a:pt x="674540" y="509271"/>
                </a:lnTo>
                <a:lnTo>
                  <a:pt x="687242" y="504545"/>
                </a:lnTo>
                <a:lnTo>
                  <a:pt x="699522" y="498568"/>
                </a:lnTo>
                <a:lnTo>
                  <a:pt x="709946" y="492344"/>
                </a:lnTo>
                <a:lnTo>
                  <a:pt x="720411" y="485003"/>
                </a:lnTo>
                <a:lnTo>
                  <a:pt x="730903" y="476496"/>
                </a:lnTo>
                <a:lnTo>
                  <a:pt x="724484" y="462076"/>
                </a:lnTo>
                <a:lnTo>
                  <a:pt x="724579" y="461607"/>
                </a:lnTo>
                <a:lnTo>
                  <a:pt x="732663" y="463651"/>
                </a:lnTo>
                <a:lnTo>
                  <a:pt x="738403" y="469684"/>
                </a:lnTo>
                <a:lnTo>
                  <a:pt x="740346" y="467842"/>
                </a:lnTo>
                <a:lnTo>
                  <a:pt x="740841" y="465213"/>
                </a:lnTo>
                <a:lnTo>
                  <a:pt x="742235" y="459334"/>
                </a:lnTo>
                <a:lnTo>
                  <a:pt x="746052" y="446733"/>
                </a:lnTo>
                <a:lnTo>
                  <a:pt x="752762" y="429817"/>
                </a:lnTo>
                <a:lnTo>
                  <a:pt x="759280" y="416965"/>
                </a:lnTo>
                <a:lnTo>
                  <a:pt x="765981" y="406225"/>
                </a:lnTo>
                <a:lnTo>
                  <a:pt x="773897" y="395907"/>
                </a:lnTo>
                <a:lnTo>
                  <a:pt x="783078" y="386441"/>
                </a:lnTo>
                <a:lnTo>
                  <a:pt x="793576" y="378257"/>
                </a:lnTo>
                <a:lnTo>
                  <a:pt x="798652" y="375157"/>
                </a:lnTo>
                <a:lnTo>
                  <a:pt x="809505" y="370063"/>
                </a:lnTo>
                <a:lnTo>
                  <a:pt x="821585" y="366593"/>
                </a:lnTo>
                <a:lnTo>
                  <a:pt x="835053" y="365014"/>
                </a:lnTo>
                <a:lnTo>
                  <a:pt x="838542" y="364947"/>
                </a:lnTo>
                <a:lnTo>
                  <a:pt x="849176" y="365527"/>
                </a:lnTo>
                <a:lnTo>
                  <a:pt x="860641" y="367352"/>
                </a:lnTo>
                <a:lnTo>
                  <a:pt x="872967" y="370547"/>
                </a:lnTo>
                <a:lnTo>
                  <a:pt x="886179" y="375239"/>
                </a:lnTo>
                <a:lnTo>
                  <a:pt x="894321" y="369354"/>
                </a:lnTo>
                <a:lnTo>
                  <a:pt x="886179" y="375239"/>
                </a:lnTo>
                <a:lnTo>
                  <a:pt x="898194" y="380530"/>
                </a:lnTo>
                <a:lnTo>
                  <a:pt x="905586" y="384060"/>
                </a:lnTo>
                <a:lnTo>
                  <a:pt x="898843" y="371546"/>
                </a:lnTo>
                <a:lnTo>
                  <a:pt x="894347" y="369291"/>
                </a:lnTo>
                <a:lnTo>
                  <a:pt x="897050" y="361852"/>
                </a:lnTo>
                <a:lnTo>
                  <a:pt x="891812" y="359555"/>
                </a:lnTo>
                <a:lnTo>
                  <a:pt x="878828" y="354928"/>
                </a:lnTo>
                <a:lnTo>
                  <a:pt x="866418" y="351564"/>
                </a:lnTo>
                <a:lnTo>
                  <a:pt x="854573" y="349403"/>
                </a:lnTo>
                <a:lnTo>
                  <a:pt x="843282" y="348385"/>
                </a:lnTo>
                <a:lnTo>
                  <a:pt x="838542" y="348284"/>
                </a:lnTo>
                <a:lnTo>
                  <a:pt x="824776" y="349187"/>
                </a:lnTo>
                <a:lnTo>
                  <a:pt x="812006" y="351767"/>
                </a:lnTo>
                <a:lnTo>
                  <a:pt x="800251" y="355832"/>
                </a:lnTo>
                <a:lnTo>
                  <a:pt x="790460" y="360654"/>
                </a:lnTo>
                <a:lnTo>
                  <a:pt x="778709" y="368435"/>
                </a:lnTo>
                <a:lnTo>
                  <a:pt x="768397" y="377402"/>
                </a:lnTo>
                <a:lnTo>
                  <a:pt x="759431" y="387225"/>
                </a:lnTo>
                <a:lnTo>
                  <a:pt x="751719" y="397571"/>
                </a:lnTo>
                <a:lnTo>
                  <a:pt x="745167" y="408110"/>
                </a:lnTo>
                <a:lnTo>
                  <a:pt x="739684" y="418511"/>
                </a:lnTo>
                <a:lnTo>
                  <a:pt x="730488" y="440777"/>
                </a:lnTo>
                <a:lnTo>
                  <a:pt x="726276" y="454536"/>
                </a:lnTo>
                <a:lnTo>
                  <a:pt x="726935" y="457606"/>
                </a:lnTo>
                <a:lnTo>
                  <a:pt x="725162" y="459177"/>
                </a:lnTo>
                <a:lnTo>
                  <a:pt x="716230" y="467094"/>
                </a:lnTo>
                <a:lnTo>
                  <a:pt x="705675" y="475137"/>
                </a:lnTo>
                <a:lnTo>
                  <a:pt x="695287" y="481823"/>
                </a:lnTo>
                <a:lnTo>
                  <a:pt x="685083" y="487241"/>
                </a:lnTo>
                <a:lnTo>
                  <a:pt x="668908" y="493584"/>
                </a:lnTo>
                <a:lnTo>
                  <a:pt x="656409" y="496657"/>
                </a:lnTo>
                <a:lnTo>
                  <a:pt x="644235" y="498152"/>
                </a:lnTo>
                <a:lnTo>
                  <a:pt x="637628" y="498360"/>
                </a:lnTo>
                <a:lnTo>
                  <a:pt x="624575" y="497555"/>
                </a:lnTo>
                <a:lnTo>
                  <a:pt x="611939" y="495267"/>
                </a:lnTo>
                <a:lnTo>
                  <a:pt x="599762" y="491689"/>
                </a:lnTo>
                <a:lnTo>
                  <a:pt x="588086" y="487015"/>
                </a:lnTo>
                <a:lnTo>
                  <a:pt x="575078" y="480393"/>
                </a:lnTo>
                <a:lnTo>
                  <a:pt x="563533" y="473246"/>
                </a:lnTo>
                <a:lnTo>
                  <a:pt x="552879" y="465580"/>
                </a:lnTo>
                <a:lnTo>
                  <a:pt x="543204" y="457698"/>
                </a:lnTo>
                <a:lnTo>
                  <a:pt x="534596" y="449908"/>
                </a:lnTo>
                <a:lnTo>
                  <a:pt x="524294" y="439800"/>
                </a:lnTo>
                <a:lnTo>
                  <a:pt x="518934" y="433730"/>
                </a:lnTo>
                <a:lnTo>
                  <a:pt x="512114" y="425449"/>
                </a:lnTo>
                <a:lnTo>
                  <a:pt x="509689" y="422262"/>
                </a:lnTo>
                <a:lnTo>
                  <a:pt x="503135" y="427393"/>
                </a:lnTo>
                <a:lnTo>
                  <a:pt x="501485" y="411893"/>
                </a:lnTo>
                <a:lnTo>
                  <a:pt x="485094" y="391912"/>
                </a:lnTo>
                <a:lnTo>
                  <a:pt x="468745" y="372921"/>
                </a:lnTo>
                <a:lnTo>
                  <a:pt x="443520" y="345377"/>
                </a:lnTo>
                <a:lnTo>
                  <a:pt x="428584" y="330031"/>
                </a:lnTo>
                <a:lnTo>
                  <a:pt x="413725" y="315449"/>
                </a:lnTo>
                <a:lnTo>
                  <a:pt x="398954" y="301610"/>
                </a:lnTo>
                <a:lnTo>
                  <a:pt x="384283" y="288495"/>
                </a:lnTo>
                <a:lnTo>
                  <a:pt x="369724" y="276086"/>
                </a:lnTo>
                <a:lnTo>
                  <a:pt x="355288" y="264363"/>
                </a:lnTo>
                <a:lnTo>
                  <a:pt x="340988" y="253306"/>
                </a:lnTo>
                <a:lnTo>
                  <a:pt x="326834" y="242896"/>
                </a:lnTo>
                <a:lnTo>
                  <a:pt x="312840" y="233114"/>
                </a:lnTo>
                <a:lnTo>
                  <a:pt x="299017" y="223941"/>
                </a:lnTo>
                <a:lnTo>
                  <a:pt x="285376" y="215356"/>
                </a:lnTo>
                <a:lnTo>
                  <a:pt x="271929" y="207342"/>
                </a:lnTo>
                <a:lnTo>
                  <a:pt x="245667" y="192945"/>
                </a:lnTo>
                <a:lnTo>
                  <a:pt x="220324" y="180595"/>
                </a:lnTo>
                <a:lnTo>
                  <a:pt x="195994" y="170137"/>
                </a:lnTo>
                <a:lnTo>
                  <a:pt x="166320" y="159204"/>
                </a:lnTo>
                <a:lnTo>
                  <a:pt x="149163" y="153793"/>
                </a:lnTo>
                <a:lnTo>
                  <a:pt x="132814" y="149259"/>
                </a:lnTo>
                <a:lnTo>
                  <a:pt x="117321" y="145524"/>
                </a:lnTo>
                <a:lnTo>
                  <a:pt x="89098" y="140144"/>
                </a:lnTo>
                <a:lnTo>
                  <a:pt x="64877" y="137036"/>
                </a:lnTo>
                <a:lnTo>
                  <a:pt x="45041" y="135583"/>
                </a:lnTo>
                <a:lnTo>
                  <a:pt x="36887" y="135284"/>
                </a:lnTo>
                <a:lnTo>
                  <a:pt x="29973" y="135167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0" name="object 700"/>
          <p:cNvSpPr/>
          <p:nvPr/>
        </p:nvSpPr>
        <p:spPr>
          <a:xfrm>
            <a:off x="1806460" y="8724664"/>
            <a:ext cx="8332" cy="33647"/>
          </a:xfrm>
          <a:custGeom>
            <a:avLst/>
            <a:gdLst/>
            <a:ahLst/>
            <a:cxnLst/>
            <a:rect l="l" t="t" r="r" b="b"/>
            <a:pathLst>
              <a:path w="8332" h="33647">
                <a:moveTo>
                  <a:pt x="8332" y="26129"/>
                </a:moveTo>
                <a:lnTo>
                  <a:pt x="5625" y="0"/>
                </a:lnTo>
                <a:lnTo>
                  <a:pt x="2848" y="12218"/>
                </a:lnTo>
                <a:lnTo>
                  <a:pt x="534" y="20681"/>
                </a:lnTo>
                <a:lnTo>
                  <a:pt x="0" y="22475"/>
                </a:lnTo>
                <a:lnTo>
                  <a:pt x="1880" y="32212"/>
                </a:lnTo>
                <a:lnTo>
                  <a:pt x="4738" y="33647"/>
                </a:lnTo>
                <a:lnTo>
                  <a:pt x="8332" y="2612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1" name="object 701"/>
          <p:cNvSpPr/>
          <p:nvPr/>
        </p:nvSpPr>
        <p:spPr>
          <a:xfrm>
            <a:off x="1819949" y="8710001"/>
            <a:ext cx="11544" cy="40787"/>
          </a:xfrm>
          <a:custGeom>
            <a:avLst/>
            <a:gdLst/>
            <a:ahLst/>
            <a:cxnLst/>
            <a:rect l="l" t="t" r="r" b="b"/>
            <a:pathLst>
              <a:path w="11544" h="40787">
                <a:moveTo>
                  <a:pt x="4874" y="9529"/>
                </a:moveTo>
                <a:lnTo>
                  <a:pt x="6648" y="26261"/>
                </a:lnTo>
                <a:lnTo>
                  <a:pt x="9701" y="11026"/>
                </a:lnTo>
                <a:lnTo>
                  <a:pt x="11544" y="1371"/>
                </a:lnTo>
                <a:lnTo>
                  <a:pt x="3327" y="0"/>
                </a:lnTo>
                <a:lnTo>
                  <a:pt x="0" y="7632"/>
                </a:lnTo>
                <a:lnTo>
                  <a:pt x="2802" y="40787"/>
                </a:lnTo>
                <a:lnTo>
                  <a:pt x="6648" y="26261"/>
                </a:lnTo>
                <a:lnTo>
                  <a:pt x="4874" y="952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2" name="object 702"/>
          <p:cNvSpPr/>
          <p:nvPr/>
        </p:nvSpPr>
        <p:spPr>
          <a:xfrm>
            <a:off x="1897698" y="8634665"/>
            <a:ext cx="19799" cy="71285"/>
          </a:xfrm>
          <a:custGeom>
            <a:avLst/>
            <a:gdLst/>
            <a:ahLst/>
            <a:cxnLst/>
            <a:rect l="l" t="t" r="r" b="b"/>
            <a:pathLst>
              <a:path w="19799" h="71285">
                <a:moveTo>
                  <a:pt x="19799" y="10223"/>
                </a:moveTo>
                <a:lnTo>
                  <a:pt x="16217" y="8635"/>
                </a:lnTo>
                <a:lnTo>
                  <a:pt x="14084" y="7594"/>
                </a:lnTo>
                <a:lnTo>
                  <a:pt x="0" y="0"/>
                </a:lnTo>
                <a:lnTo>
                  <a:pt x="1866" y="15900"/>
                </a:lnTo>
                <a:lnTo>
                  <a:pt x="2552" y="21653"/>
                </a:lnTo>
                <a:lnTo>
                  <a:pt x="2857" y="26860"/>
                </a:lnTo>
                <a:lnTo>
                  <a:pt x="6197" y="22250"/>
                </a:lnTo>
                <a:lnTo>
                  <a:pt x="9639" y="71285"/>
                </a:lnTo>
                <a:lnTo>
                  <a:pt x="14731" y="61259"/>
                </a:lnTo>
                <a:lnTo>
                  <a:pt x="18041" y="49206"/>
                </a:lnTo>
                <a:lnTo>
                  <a:pt x="19459" y="35027"/>
                </a:lnTo>
                <a:lnTo>
                  <a:pt x="19507" y="27814"/>
                </a:lnTo>
                <a:lnTo>
                  <a:pt x="16700" y="26809"/>
                </a:lnTo>
                <a:lnTo>
                  <a:pt x="10528" y="24599"/>
                </a:lnTo>
                <a:lnTo>
                  <a:pt x="6451" y="22390"/>
                </a:lnTo>
                <a:lnTo>
                  <a:pt x="10147" y="14922"/>
                </a:lnTo>
                <a:lnTo>
                  <a:pt x="18415" y="13944"/>
                </a:lnTo>
                <a:lnTo>
                  <a:pt x="19151" y="20281"/>
                </a:lnTo>
                <a:lnTo>
                  <a:pt x="19799" y="10223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3" name="object 703"/>
          <p:cNvSpPr/>
          <p:nvPr/>
        </p:nvSpPr>
        <p:spPr>
          <a:xfrm>
            <a:off x="1962214" y="8581325"/>
            <a:ext cx="8128" cy="9613"/>
          </a:xfrm>
          <a:custGeom>
            <a:avLst/>
            <a:gdLst/>
            <a:ahLst/>
            <a:cxnLst/>
            <a:rect l="l" t="t" r="r" b="b"/>
            <a:pathLst>
              <a:path w="8128" h="9613">
                <a:moveTo>
                  <a:pt x="8128" y="0"/>
                </a:moveTo>
                <a:lnTo>
                  <a:pt x="0" y="1816"/>
                </a:lnTo>
                <a:lnTo>
                  <a:pt x="2921" y="9613"/>
                </a:lnTo>
                <a:lnTo>
                  <a:pt x="3403" y="9436"/>
                </a:lnTo>
                <a:lnTo>
                  <a:pt x="8128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4" name="object 704"/>
          <p:cNvSpPr/>
          <p:nvPr/>
        </p:nvSpPr>
        <p:spPr>
          <a:xfrm>
            <a:off x="1904150" y="8556763"/>
            <a:ext cx="188226" cy="109245"/>
          </a:xfrm>
          <a:custGeom>
            <a:avLst/>
            <a:gdLst/>
            <a:ahLst/>
            <a:cxnLst/>
            <a:rect l="l" t="t" r="r" b="b"/>
            <a:pathLst>
              <a:path w="188226" h="109245">
                <a:moveTo>
                  <a:pt x="142265" y="16652"/>
                </a:moveTo>
                <a:lnTo>
                  <a:pt x="150139" y="16649"/>
                </a:lnTo>
                <a:lnTo>
                  <a:pt x="156552" y="17398"/>
                </a:lnTo>
                <a:lnTo>
                  <a:pt x="161582" y="18961"/>
                </a:lnTo>
                <a:lnTo>
                  <a:pt x="166636" y="20523"/>
                </a:lnTo>
                <a:lnTo>
                  <a:pt x="170129" y="22745"/>
                </a:lnTo>
                <a:lnTo>
                  <a:pt x="172364" y="25514"/>
                </a:lnTo>
                <a:lnTo>
                  <a:pt x="175247" y="29108"/>
                </a:lnTo>
                <a:lnTo>
                  <a:pt x="180492" y="29679"/>
                </a:lnTo>
                <a:lnTo>
                  <a:pt x="184073" y="26796"/>
                </a:lnTo>
                <a:lnTo>
                  <a:pt x="187655" y="23914"/>
                </a:lnTo>
                <a:lnTo>
                  <a:pt x="188226" y="18668"/>
                </a:lnTo>
                <a:lnTo>
                  <a:pt x="180454" y="9016"/>
                </a:lnTo>
                <a:lnTo>
                  <a:pt x="173710" y="5257"/>
                </a:lnTo>
                <a:lnTo>
                  <a:pt x="166471" y="3035"/>
                </a:lnTo>
                <a:lnTo>
                  <a:pt x="159194" y="812"/>
                </a:lnTo>
                <a:lnTo>
                  <a:pt x="151269" y="12"/>
                </a:lnTo>
                <a:lnTo>
                  <a:pt x="143040" y="0"/>
                </a:lnTo>
                <a:lnTo>
                  <a:pt x="130135" y="612"/>
                </a:lnTo>
                <a:lnTo>
                  <a:pt x="117081" y="2231"/>
                </a:lnTo>
                <a:lnTo>
                  <a:pt x="104270" y="4573"/>
                </a:lnTo>
                <a:lnTo>
                  <a:pt x="92091" y="7358"/>
                </a:lnTo>
                <a:lnTo>
                  <a:pt x="84569" y="9309"/>
                </a:lnTo>
                <a:lnTo>
                  <a:pt x="66490" y="14676"/>
                </a:lnTo>
                <a:lnTo>
                  <a:pt x="56322" y="18142"/>
                </a:lnTo>
                <a:lnTo>
                  <a:pt x="48361" y="21107"/>
                </a:lnTo>
                <a:lnTo>
                  <a:pt x="49936" y="28181"/>
                </a:lnTo>
                <a:lnTo>
                  <a:pt x="52671" y="42622"/>
                </a:lnTo>
                <a:lnTo>
                  <a:pt x="54074" y="54875"/>
                </a:lnTo>
                <a:lnTo>
                  <a:pt x="54343" y="62268"/>
                </a:lnTo>
                <a:lnTo>
                  <a:pt x="54343" y="69329"/>
                </a:lnTo>
                <a:lnTo>
                  <a:pt x="53505" y="74777"/>
                </a:lnTo>
                <a:lnTo>
                  <a:pt x="52235" y="78854"/>
                </a:lnTo>
                <a:lnTo>
                  <a:pt x="50279" y="84950"/>
                </a:lnTo>
                <a:lnTo>
                  <a:pt x="47663" y="87896"/>
                </a:lnTo>
                <a:lnTo>
                  <a:pt x="44729" y="89814"/>
                </a:lnTo>
                <a:lnTo>
                  <a:pt x="41795" y="91719"/>
                </a:lnTo>
                <a:lnTo>
                  <a:pt x="38011" y="92595"/>
                </a:lnTo>
                <a:lnTo>
                  <a:pt x="27673" y="92621"/>
                </a:lnTo>
                <a:lnTo>
                  <a:pt x="20942" y="90881"/>
                </a:lnTo>
                <a:lnTo>
                  <a:pt x="15887" y="89039"/>
                </a:lnTo>
                <a:lnTo>
                  <a:pt x="13347" y="88125"/>
                </a:lnTo>
                <a:lnTo>
                  <a:pt x="12700" y="98183"/>
                </a:lnTo>
                <a:lnTo>
                  <a:pt x="11963" y="91846"/>
                </a:lnTo>
                <a:lnTo>
                  <a:pt x="3695" y="92824"/>
                </a:lnTo>
                <a:lnTo>
                  <a:pt x="0" y="100291"/>
                </a:lnTo>
                <a:lnTo>
                  <a:pt x="4076" y="102501"/>
                </a:lnTo>
                <a:lnTo>
                  <a:pt x="10248" y="104711"/>
                </a:lnTo>
                <a:lnTo>
                  <a:pt x="13055" y="105716"/>
                </a:lnTo>
                <a:lnTo>
                  <a:pt x="13055" y="104038"/>
                </a:lnTo>
                <a:lnTo>
                  <a:pt x="16421" y="106921"/>
                </a:lnTo>
                <a:lnTo>
                  <a:pt x="24663" y="109232"/>
                </a:lnTo>
                <a:lnTo>
                  <a:pt x="37998" y="109245"/>
                </a:lnTo>
                <a:lnTo>
                  <a:pt x="42583" y="108673"/>
                </a:lnTo>
                <a:lnTo>
                  <a:pt x="47104" y="107060"/>
                </a:lnTo>
                <a:lnTo>
                  <a:pt x="53873" y="104724"/>
                </a:lnTo>
                <a:lnTo>
                  <a:pt x="60388" y="99733"/>
                </a:lnTo>
                <a:lnTo>
                  <a:pt x="58064" y="26377"/>
                </a:lnTo>
                <a:lnTo>
                  <a:pt x="66192" y="24561"/>
                </a:lnTo>
                <a:lnTo>
                  <a:pt x="61468" y="33997"/>
                </a:lnTo>
                <a:lnTo>
                  <a:pt x="60985" y="34175"/>
                </a:lnTo>
                <a:lnTo>
                  <a:pt x="58064" y="26377"/>
                </a:lnTo>
                <a:lnTo>
                  <a:pt x="60388" y="99733"/>
                </a:lnTo>
                <a:lnTo>
                  <a:pt x="64579" y="92138"/>
                </a:lnTo>
                <a:lnTo>
                  <a:pt x="68794" y="81516"/>
                </a:lnTo>
                <a:lnTo>
                  <a:pt x="70816" y="68373"/>
                </a:lnTo>
                <a:lnTo>
                  <a:pt x="71005" y="62268"/>
                </a:lnTo>
                <a:lnTo>
                  <a:pt x="70492" y="51166"/>
                </a:lnTo>
                <a:lnTo>
                  <a:pt x="68903" y="38605"/>
                </a:lnTo>
                <a:lnTo>
                  <a:pt x="67603" y="31871"/>
                </a:lnTo>
                <a:lnTo>
                  <a:pt x="68710" y="31487"/>
                </a:lnTo>
                <a:lnTo>
                  <a:pt x="82801" y="27104"/>
                </a:lnTo>
                <a:lnTo>
                  <a:pt x="92024" y="24561"/>
                </a:lnTo>
                <a:lnTo>
                  <a:pt x="104170" y="21627"/>
                </a:lnTo>
                <a:lnTo>
                  <a:pt x="116999" y="19124"/>
                </a:lnTo>
                <a:lnTo>
                  <a:pt x="129900" y="17362"/>
                </a:lnTo>
                <a:lnTo>
                  <a:pt x="142265" y="16652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5" name="object 705"/>
          <p:cNvSpPr/>
          <p:nvPr/>
        </p:nvSpPr>
        <p:spPr>
          <a:xfrm>
            <a:off x="1026679" y="8338094"/>
            <a:ext cx="322821" cy="145783"/>
          </a:xfrm>
          <a:custGeom>
            <a:avLst/>
            <a:gdLst/>
            <a:ahLst/>
            <a:cxnLst/>
            <a:rect l="l" t="t" r="r" b="b"/>
            <a:pathLst>
              <a:path w="322821" h="145783">
                <a:moveTo>
                  <a:pt x="7429" y="28943"/>
                </a:moveTo>
                <a:lnTo>
                  <a:pt x="24888" y="23830"/>
                </a:lnTo>
                <a:lnTo>
                  <a:pt x="37727" y="20932"/>
                </a:lnTo>
                <a:lnTo>
                  <a:pt x="50338" y="18812"/>
                </a:lnTo>
                <a:lnTo>
                  <a:pt x="62717" y="17431"/>
                </a:lnTo>
                <a:lnTo>
                  <a:pt x="74861" y="16752"/>
                </a:lnTo>
                <a:lnTo>
                  <a:pt x="81152" y="16662"/>
                </a:lnTo>
                <a:lnTo>
                  <a:pt x="94578" y="17070"/>
                </a:lnTo>
                <a:lnTo>
                  <a:pt x="107690" y="18258"/>
                </a:lnTo>
                <a:lnTo>
                  <a:pt x="120478" y="20170"/>
                </a:lnTo>
                <a:lnTo>
                  <a:pt x="132935" y="22752"/>
                </a:lnTo>
                <a:lnTo>
                  <a:pt x="145053" y="25948"/>
                </a:lnTo>
                <a:lnTo>
                  <a:pt x="156823" y="29704"/>
                </a:lnTo>
                <a:lnTo>
                  <a:pt x="166623" y="33324"/>
                </a:lnTo>
                <a:lnTo>
                  <a:pt x="180631" y="39282"/>
                </a:lnTo>
                <a:lnTo>
                  <a:pt x="194032" y="45869"/>
                </a:lnTo>
                <a:lnTo>
                  <a:pt x="206802" y="52967"/>
                </a:lnTo>
                <a:lnTo>
                  <a:pt x="218916" y="60461"/>
                </a:lnTo>
                <a:lnTo>
                  <a:pt x="230351" y="68233"/>
                </a:lnTo>
                <a:lnTo>
                  <a:pt x="241084" y="76167"/>
                </a:lnTo>
                <a:lnTo>
                  <a:pt x="251090" y="84145"/>
                </a:lnTo>
                <a:lnTo>
                  <a:pt x="260346" y="92052"/>
                </a:lnTo>
                <a:lnTo>
                  <a:pt x="268828" y="99769"/>
                </a:lnTo>
                <a:lnTo>
                  <a:pt x="276511" y="107181"/>
                </a:lnTo>
                <a:lnTo>
                  <a:pt x="287070" y="118097"/>
                </a:lnTo>
                <a:lnTo>
                  <a:pt x="298437" y="130848"/>
                </a:lnTo>
                <a:lnTo>
                  <a:pt x="306628" y="141211"/>
                </a:lnTo>
                <a:lnTo>
                  <a:pt x="309321" y="144945"/>
                </a:lnTo>
                <a:lnTo>
                  <a:pt x="314528" y="145783"/>
                </a:lnTo>
                <a:lnTo>
                  <a:pt x="318261" y="143090"/>
                </a:lnTo>
                <a:lnTo>
                  <a:pt x="321983" y="140398"/>
                </a:lnTo>
                <a:lnTo>
                  <a:pt x="322821" y="135191"/>
                </a:lnTo>
                <a:lnTo>
                  <a:pt x="320128" y="131457"/>
                </a:lnTo>
                <a:lnTo>
                  <a:pt x="307047" y="115378"/>
                </a:lnTo>
                <a:lnTo>
                  <a:pt x="299275" y="106756"/>
                </a:lnTo>
                <a:lnTo>
                  <a:pt x="285869" y="93028"/>
                </a:lnTo>
                <a:lnTo>
                  <a:pt x="278008" y="85563"/>
                </a:lnTo>
                <a:lnTo>
                  <a:pt x="269395" y="77834"/>
                </a:lnTo>
                <a:lnTo>
                  <a:pt x="260047" y="69944"/>
                </a:lnTo>
                <a:lnTo>
                  <a:pt x="249977" y="61997"/>
                </a:lnTo>
                <a:lnTo>
                  <a:pt x="239203" y="54095"/>
                </a:lnTo>
                <a:lnTo>
                  <a:pt x="227739" y="46342"/>
                </a:lnTo>
                <a:lnTo>
                  <a:pt x="215601" y="38840"/>
                </a:lnTo>
                <a:lnTo>
                  <a:pt x="202804" y="31693"/>
                </a:lnTo>
                <a:lnTo>
                  <a:pt x="189363" y="25003"/>
                </a:lnTo>
                <a:lnTo>
                  <a:pt x="175294" y="18875"/>
                </a:lnTo>
                <a:lnTo>
                  <a:pt x="161324" y="13654"/>
                </a:lnTo>
                <a:lnTo>
                  <a:pt x="149581" y="9930"/>
                </a:lnTo>
                <a:lnTo>
                  <a:pt x="137489" y="6721"/>
                </a:lnTo>
                <a:lnTo>
                  <a:pt x="125058" y="4077"/>
                </a:lnTo>
                <a:lnTo>
                  <a:pt x="112298" y="2050"/>
                </a:lnTo>
                <a:lnTo>
                  <a:pt x="99221" y="689"/>
                </a:lnTo>
                <a:lnTo>
                  <a:pt x="85835" y="46"/>
                </a:lnTo>
                <a:lnTo>
                  <a:pt x="81152" y="0"/>
                </a:lnTo>
                <a:lnTo>
                  <a:pt x="69106" y="306"/>
                </a:lnTo>
                <a:lnTo>
                  <a:pt x="56843" y="1248"/>
                </a:lnTo>
                <a:lnTo>
                  <a:pt x="44374" y="2854"/>
                </a:lnTo>
                <a:lnTo>
                  <a:pt x="31709" y="5156"/>
                </a:lnTo>
                <a:lnTo>
                  <a:pt x="18858" y="8185"/>
                </a:lnTo>
                <a:lnTo>
                  <a:pt x="6819" y="11658"/>
                </a:lnTo>
                <a:lnTo>
                  <a:pt x="0" y="17716"/>
                </a:lnTo>
                <a:lnTo>
                  <a:pt x="1371" y="22110"/>
                </a:lnTo>
                <a:lnTo>
                  <a:pt x="2755" y="26479"/>
                </a:lnTo>
                <a:lnTo>
                  <a:pt x="7429" y="28943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6" name="object 706"/>
          <p:cNvSpPr/>
          <p:nvPr/>
        </p:nvSpPr>
        <p:spPr>
          <a:xfrm>
            <a:off x="1726336" y="8469589"/>
            <a:ext cx="13855" cy="40716"/>
          </a:xfrm>
          <a:custGeom>
            <a:avLst/>
            <a:gdLst/>
            <a:ahLst/>
            <a:cxnLst/>
            <a:rect l="l" t="t" r="r" b="b"/>
            <a:pathLst>
              <a:path w="13855" h="40716">
                <a:moveTo>
                  <a:pt x="13855" y="0"/>
                </a:moveTo>
                <a:lnTo>
                  <a:pt x="11506" y="1562"/>
                </a:lnTo>
                <a:lnTo>
                  <a:pt x="13855" y="0"/>
                </a:lnTo>
                <a:close/>
              </a:path>
              <a:path w="13855" h="40716">
                <a:moveTo>
                  <a:pt x="15252" y="-266"/>
                </a:moveTo>
                <a:lnTo>
                  <a:pt x="11537" y="1546"/>
                </a:lnTo>
                <a:lnTo>
                  <a:pt x="0" y="9245"/>
                </a:lnTo>
                <a:lnTo>
                  <a:pt x="3047" y="12598"/>
                </a:lnTo>
                <a:lnTo>
                  <a:pt x="9791" y="15608"/>
                </a:lnTo>
                <a:lnTo>
                  <a:pt x="17970" y="16662"/>
                </a:lnTo>
                <a:lnTo>
                  <a:pt x="21031" y="16662"/>
                </a:lnTo>
                <a:lnTo>
                  <a:pt x="31658" y="16117"/>
                </a:lnTo>
                <a:lnTo>
                  <a:pt x="43832" y="14629"/>
                </a:lnTo>
                <a:lnTo>
                  <a:pt x="57292" y="12356"/>
                </a:lnTo>
                <a:lnTo>
                  <a:pt x="68973" y="10045"/>
                </a:lnTo>
                <a:lnTo>
                  <a:pt x="81110" y="7390"/>
                </a:lnTo>
                <a:lnTo>
                  <a:pt x="93532" y="4478"/>
                </a:lnTo>
                <a:lnTo>
                  <a:pt x="106044" y="1383"/>
                </a:lnTo>
                <a:lnTo>
                  <a:pt x="118449" y="-1823"/>
                </a:lnTo>
                <a:lnTo>
                  <a:pt x="126987" y="-4102"/>
                </a:lnTo>
                <a:lnTo>
                  <a:pt x="146151" y="-9407"/>
                </a:lnTo>
                <a:lnTo>
                  <a:pt x="163184" y="-14305"/>
                </a:lnTo>
                <a:lnTo>
                  <a:pt x="177174" y="-18452"/>
                </a:lnTo>
                <a:lnTo>
                  <a:pt x="187213" y="-21501"/>
                </a:lnTo>
                <a:lnTo>
                  <a:pt x="192900" y="-23266"/>
                </a:lnTo>
                <a:lnTo>
                  <a:pt x="187909" y="-39154"/>
                </a:lnTo>
                <a:lnTo>
                  <a:pt x="186067" y="-38569"/>
                </a:lnTo>
                <a:lnTo>
                  <a:pt x="182727" y="-37553"/>
                </a:lnTo>
                <a:lnTo>
                  <a:pt x="175056" y="-35212"/>
                </a:lnTo>
                <a:lnTo>
                  <a:pt x="164578" y="-32078"/>
                </a:lnTo>
                <a:lnTo>
                  <a:pt x="151805" y="-28342"/>
                </a:lnTo>
                <a:lnTo>
                  <a:pt x="137250" y="-24198"/>
                </a:lnTo>
                <a:lnTo>
                  <a:pt x="122643" y="-20167"/>
                </a:lnTo>
                <a:lnTo>
                  <a:pt x="110374" y="-16919"/>
                </a:lnTo>
                <a:lnTo>
                  <a:pt x="97875" y="-13733"/>
                </a:lnTo>
                <a:lnTo>
                  <a:pt x="85365" y="-10692"/>
                </a:lnTo>
                <a:lnTo>
                  <a:pt x="73061" y="-7875"/>
                </a:lnTo>
                <a:lnTo>
                  <a:pt x="65557" y="-6261"/>
                </a:lnTo>
                <a:lnTo>
                  <a:pt x="50705" y="-3376"/>
                </a:lnTo>
                <a:lnTo>
                  <a:pt x="37331" y="-1284"/>
                </a:lnTo>
                <a:lnTo>
                  <a:pt x="26048" y="-147"/>
                </a:lnTo>
                <a:lnTo>
                  <a:pt x="21031" y="12"/>
                </a:lnTo>
                <a:lnTo>
                  <a:pt x="17792" y="12"/>
                </a:lnTo>
                <a:lnTo>
                  <a:pt x="15252" y="-266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7" name="object 707"/>
          <p:cNvSpPr/>
          <p:nvPr/>
        </p:nvSpPr>
        <p:spPr>
          <a:xfrm>
            <a:off x="1209536" y="8048459"/>
            <a:ext cx="324116" cy="210032"/>
          </a:xfrm>
          <a:custGeom>
            <a:avLst/>
            <a:gdLst/>
            <a:ahLst/>
            <a:cxnLst/>
            <a:rect l="l" t="t" r="r" b="b"/>
            <a:pathLst>
              <a:path w="324116" h="210032">
                <a:moveTo>
                  <a:pt x="7099" y="201269"/>
                </a:moveTo>
                <a:lnTo>
                  <a:pt x="3754" y="208664"/>
                </a:lnTo>
                <a:lnTo>
                  <a:pt x="10718" y="204584"/>
                </a:lnTo>
                <a:lnTo>
                  <a:pt x="11760" y="207518"/>
                </a:lnTo>
                <a:lnTo>
                  <a:pt x="5181" y="208749"/>
                </a:lnTo>
                <a:lnTo>
                  <a:pt x="11747" y="210032"/>
                </a:lnTo>
                <a:lnTo>
                  <a:pt x="11861" y="208749"/>
                </a:lnTo>
                <a:lnTo>
                  <a:pt x="12115" y="208508"/>
                </a:lnTo>
                <a:lnTo>
                  <a:pt x="15557" y="197726"/>
                </a:lnTo>
                <a:lnTo>
                  <a:pt x="21685" y="180854"/>
                </a:lnTo>
                <a:lnTo>
                  <a:pt x="25796" y="170556"/>
                </a:lnTo>
                <a:lnTo>
                  <a:pt x="30597" y="159296"/>
                </a:lnTo>
                <a:lnTo>
                  <a:pt x="36082" y="147287"/>
                </a:lnTo>
                <a:lnTo>
                  <a:pt x="42243" y="134738"/>
                </a:lnTo>
                <a:lnTo>
                  <a:pt x="49075" y="121860"/>
                </a:lnTo>
                <a:lnTo>
                  <a:pt x="56572" y="108864"/>
                </a:lnTo>
                <a:lnTo>
                  <a:pt x="64727" y="95961"/>
                </a:lnTo>
                <a:lnTo>
                  <a:pt x="76856" y="78919"/>
                </a:lnTo>
                <a:lnTo>
                  <a:pt x="85026" y="68786"/>
                </a:lnTo>
                <a:lnTo>
                  <a:pt x="93635" y="59208"/>
                </a:lnTo>
                <a:lnTo>
                  <a:pt x="102670" y="50310"/>
                </a:lnTo>
                <a:lnTo>
                  <a:pt x="112117" y="42216"/>
                </a:lnTo>
                <a:lnTo>
                  <a:pt x="128921" y="30724"/>
                </a:lnTo>
                <a:lnTo>
                  <a:pt x="140421" y="24891"/>
                </a:lnTo>
                <a:lnTo>
                  <a:pt x="152374" y="20515"/>
                </a:lnTo>
                <a:lnTo>
                  <a:pt x="164801" y="17723"/>
                </a:lnTo>
                <a:lnTo>
                  <a:pt x="177720" y="16645"/>
                </a:lnTo>
                <a:lnTo>
                  <a:pt x="178942" y="16637"/>
                </a:lnTo>
                <a:lnTo>
                  <a:pt x="190178" y="17305"/>
                </a:lnTo>
                <a:lnTo>
                  <a:pt x="201859" y="19375"/>
                </a:lnTo>
                <a:lnTo>
                  <a:pt x="214004" y="22967"/>
                </a:lnTo>
                <a:lnTo>
                  <a:pt x="226633" y="28202"/>
                </a:lnTo>
                <a:lnTo>
                  <a:pt x="239255" y="34899"/>
                </a:lnTo>
                <a:lnTo>
                  <a:pt x="248064" y="40421"/>
                </a:lnTo>
                <a:lnTo>
                  <a:pt x="257083" y="46775"/>
                </a:lnTo>
                <a:lnTo>
                  <a:pt x="266307" y="53991"/>
                </a:lnTo>
                <a:lnTo>
                  <a:pt x="275733" y="62097"/>
                </a:lnTo>
                <a:lnTo>
                  <a:pt x="285357" y="71122"/>
                </a:lnTo>
                <a:lnTo>
                  <a:pt x="295175" y="81097"/>
                </a:lnTo>
                <a:lnTo>
                  <a:pt x="305183" y="92048"/>
                </a:lnTo>
                <a:lnTo>
                  <a:pt x="311403" y="99250"/>
                </a:lnTo>
                <a:lnTo>
                  <a:pt x="324116" y="88493"/>
                </a:lnTo>
                <a:lnTo>
                  <a:pt x="314188" y="77131"/>
                </a:lnTo>
                <a:lnTo>
                  <a:pt x="304390" y="66641"/>
                </a:lnTo>
                <a:lnTo>
                  <a:pt x="294717" y="57001"/>
                </a:lnTo>
                <a:lnTo>
                  <a:pt x="285169" y="48191"/>
                </a:lnTo>
                <a:lnTo>
                  <a:pt x="275741" y="40190"/>
                </a:lnTo>
                <a:lnTo>
                  <a:pt x="266432" y="32976"/>
                </a:lnTo>
                <a:lnTo>
                  <a:pt x="257239" y="26529"/>
                </a:lnTo>
                <a:lnTo>
                  <a:pt x="247688" y="20548"/>
                </a:lnTo>
                <a:lnTo>
                  <a:pt x="234963" y="13728"/>
                </a:lnTo>
                <a:lnTo>
                  <a:pt x="222461" y="8338"/>
                </a:lnTo>
                <a:lnTo>
                  <a:pt x="210196" y="4327"/>
                </a:lnTo>
                <a:lnTo>
                  <a:pt x="198183" y="1647"/>
                </a:lnTo>
                <a:lnTo>
                  <a:pt x="186437" y="247"/>
                </a:lnTo>
                <a:lnTo>
                  <a:pt x="178942" y="0"/>
                </a:lnTo>
                <a:lnTo>
                  <a:pt x="165609" y="808"/>
                </a:lnTo>
                <a:lnTo>
                  <a:pt x="152784" y="3164"/>
                </a:lnTo>
                <a:lnTo>
                  <a:pt x="140476" y="6934"/>
                </a:lnTo>
                <a:lnTo>
                  <a:pt x="128695" y="11979"/>
                </a:lnTo>
                <a:lnTo>
                  <a:pt x="117452" y="18166"/>
                </a:lnTo>
                <a:lnTo>
                  <a:pt x="106755" y="25358"/>
                </a:lnTo>
                <a:lnTo>
                  <a:pt x="97383" y="32766"/>
                </a:lnTo>
                <a:lnTo>
                  <a:pt x="87720" y="41539"/>
                </a:lnTo>
                <a:lnTo>
                  <a:pt x="78564" y="50954"/>
                </a:lnTo>
                <a:lnTo>
                  <a:pt x="69909" y="60901"/>
                </a:lnTo>
                <a:lnTo>
                  <a:pt x="61749" y="71271"/>
                </a:lnTo>
                <a:lnTo>
                  <a:pt x="54080" y="81955"/>
                </a:lnTo>
                <a:lnTo>
                  <a:pt x="46896" y="92844"/>
                </a:lnTo>
                <a:lnTo>
                  <a:pt x="40192" y="103828"/>
                </a:lnTo>
                <a:lnTo>
                  <a:pt x="33962" y="114798"/>
                </a:lnTo>
                <a:lnTo>
                  <a:pt x="28201" y="125645"/>
                </a:lnTo>
                <a:lnTo>
                  <a:pt x="22904" y="136259"/>
                </a:lnTo>
                <a:lnTo>
                  <a:pt x="14964" y="153482"/>
                </a:lnTo>
                <a:lnTo>
                  <a:pt x="9722" y="165868"/>
                </a:lnTo>
                <a:lnTo>
                  <a:pt x="5300" y="177078"/>
                </a:lnTo>
                <a:lnTo>
                  <a:pt x="0" y="201218"/>
                </a:lnTo>
                <a:lnTo>
                  <a:pt x="3366" y="208486"/>
                </a:lnTo>
                <a:lnTo>
                  <a:pt x="3543" y="200469"/>
                </a:lnTo>
                <a:lnTo>
                  <a:pt x="7099" y="20126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8" name="object 708"/>
          <p:cNvSpPr/>
          <p:nvPr/>
        </p:nvSpPr>
        <p:spPr>
          <a:xfrm>
            <a:off x="1221284" y="8256968"/>
            <a:ext cx="368" cy="1524"/>
          </a:xfrm>
          <a:custGeom>
            <a:avLst/>
            <a:gdLst/>
            <a:ahLst/>
            <a:cxnLst/>
            <a:rect l="l" t="t" r="r" b="b"/>
            <a:pathLst>
              <a:path w="368" h="1524">
                <a:moveTo>
                  <a:pt x="368" y="0"/>
                </a:moveTo>
                <a:lnTo>
                  <a:pt x="114" y="241"/>
                </a:lnTo>
                <a:lnTo>
                  <a:pt x="0" y="1524"/>
                </a:lnTo>
                <a:lnTo>
                  <a:pt x="368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9" name="object 709"/>
          <p:cNvSpPr/>
          <p:nvPr/>
        </p:nvSpPr>
        <p:spPr>
          <a:xfrm>
            <a:off x="1207085" y="8240522"/>
            <a:ext cx="5802" cy="16417"/>
          </a:xfrm>
          <a:custGeom>
            <a:avLst/>
            <a:gdLst/>
            <a:ahLst/>
            <a:cxnLst/>
            <a:rect l="l" t="t" r="r" b="b"/>
            <a:pathLst>
              <a:path w="5802" h="16417">
                <a:moveTo>
                  <a:pt x="1612" y="9664"/>
                </a:moveTo>
                <a:lnTo>
                  <a:pt x="2298" y="0"/>
                </a:lnTo>
                <a:lnTo>
                  <a:pt x="685" y="4902"/>
                </a:lnTo>
                <a:lnTo>
                  <a:pt x="0" y="10985"/>
                </a:lnTo>
                <a:lnTo>
                  <a:pt x="5599" y="16323"/>
                </a:lnTo>
                <a:lnTo>
                  <a:pt x="5802" y="16417"/>
                </a:lnTo>
                <a:lnTo>
                  <a:pt x="1612" y="9664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0" name="object 710"/>
          <p:cNvSpPr/>
          <p:nvPr/>
        </p:nvSpPr>
        <p:spPr>
          <a:xfrm>
            <a:off x="1205040" y="8234553"/>
            <a:ext cx="16256" cy="31026"/>
          </a:xfrm>
          <a:custGeom>
            <a:avLst/>
            <a:gdLst/>
            <a:ahLst/>
            <a:cxnLst/>
            <a:rect l="l" t="t" r="r" b="b"/>
            <a:pathLst>
              <a:path w="16256" h="31026">
                <a:moveTo>
                  <a:pt x="10210" y="31026"/>
                </a:moveTo>
                <a:lnTo>
                  <a:pt x="8047" y="22690"/>
                </a:lnTo>
                <a:lnTo>
                  <a:pt x="8129" y="22515"/>
                </a:lnTo>
                <a:lnTo>
                  <a:pt x="8047" y="22690"/>
                </a:lnTo>
                <a:lnTo>
                  <a:pt x="10210" y="31026"/>
                </a:lnTo>
                <a:lnTo>
                  <a:pt x="13906" y="28841"/>
                </a:lnTo>
                <a:lnTo>
                  <a:pt x="15722" y="26009"/>
                </a:lnTo>
                <a:lnTo>
                  <a:pt x="8435" y="22656"/>
                </a:lnTo>
                <a:lnTo>
                  <a:pt x="9677" y="22656"/>
                </a:lnTo>
                <a:lnTo>
                  <a:pt x="16255" y="21424"/>
                </a:lnTo>
                <a:lnTo>
                  <a:pt x="15214" y="18491"/>
                </a:lnTo>
                <a:lnTo>
                  <a:pt x="8258" y="22575"/>
                </a:lnTo>
                <a:lnTo>
                  <a:pt x="8387" y="22634"/>
                </a:lnTo>
                <a:lnTo>
                  <a:pt x="8077" y="22682"/>
                </a:lnTo>
                <a:lnTo>
                  <a:pt x="8250" y="22571"/>
                </a:lnTo>
                <a:lnTo>
                  <a:pt x="11595" y="15176"/>
                </a:lnTo>
                <a:lnTo>
                  <a:pt x="8039" y="14376"/>
                </a:lnTo>
                <a:lnTo>
                  <a:pt x="7862" y="22392"/>
                </a:lnTo>
                <a:lnTo>
                  <a:pt x="4495" y="15125"/>
                </a:lnTo>
                <a:lnTo>
                  <a:pt x="6464" y="0"/>
                </a:lnTo>
                <a:lnTo>
                  <a:pt x="4343" y="5969"/>
                </a:lnTo>
                <a:lnTo>
                  <a:pt x="3657" y="15633"/>
                </a:lnTo>
                <a:lnTo>
                  <a:pt x="7847" y="22386"/>
                </a:lnTo>
                <a:lnTo>
                  <a:pt x="7630" y="22286"/>
                </a:lnTo>
                <a:lnTo>
                  <a:pt x="7061" y="22021"/>
                </a:lnTo>
                <a:lnTo>
                  <a:pt x="1028" y="18262"/>
                </a:lnTo>
                <a:lnTo>
                  <a:pt x="1650" y="14427"/>
                </a:lnTo>
                <a:lnTo>
                  <a:pt x="673" y="17653"/>
                </a:lnTo>
                <a:lnTo>
                  <a:pt x="0" y="20281"/>
                </a:lnTo>
                <a:lnTo>
                  <a:pt x="596" y="19050"/>
                </a:lnTo>
                <a:lnTo>
                  <a:pt x="7044" y="22014"/>
                </a:lnTo>
                <a:lnTo>
                  <a:pt x="7912" y="22555"/>
                </a:lnTo>
                <a:lnTo>
                  <a:pt x="8039" y="22707"/>
                </a:lnTo>
                <a:lnTo>
                  <a:pt x="10210" y="31026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1" name="object 711"/>
          <p:cNvSpPr/>
          <p:nvPr/>
        </p:nvSpPr>
        <p:spPr>
          <a:xfrm>
            <a:off x="1213117" y="8257124"/>
            <a:ext cx="181" cy="110"/>
          </a:xfrm>
          <a:custGeom>
            <a:avLst/>
            <a:gdLst/>
            <a:ahLst/>
            <a:cxnLst/>
            <a:rect l="l" t="t" r="r" b="b"/>
            <a:pathLst>
              <a:path w="181" h="110">
                <a:moveTo>
                  <a:pt x="172" y="0"/>
                </a:moveTo>
                <a:lnTo>
                  <a:pt x="0" y="110"/>
                </a:lnTo>
                <a:lnTo>
                  <a:pt x="181" y="4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2" name="object 712"/>
          <p:cNvSpPr/>
          <p:nvPr/>
        </p:nvSpPr>
        <p:spPr>
          <a:xfrm>
            <a:off x="1206069" y="8245424"/>
            <a:ext cx="6601" cy="11414"/>
          </a:xfrm>
          <a:custGeom>
            <a:avLst/>
            <a:gdLst/>
            <a:ahLst/>
            <a:cxnLst/>
            <a:rect l="l" t="t" r="r" b="b"/>
            <a:pathLst>
              <a:path w="6601" h="11414">
                <a:moveTo>
                  <a:pt x="1015" y="6083"/>
                </a:moveTo>
                <a:lnTo>
                  <a:pt x="1701" y="0"/>
                </a:lnTo>
                <a:lnTo>
                  <a:pt x="622" y="3556"/>
                </a:lnTo>
                <a:lnTo>
                  <a:pt x="0" y="7391"/>
                </a:lnTo>
                <a:lnTo>
                  <a:pt x="6032" y="11150"/>
                </a:lnTo>
                <a:lnTo>
                  <a:pt x="6601" y="11414"/>
                </a:lnTo>
                <a:lnTo>
                  <a:pt x="1015" y="6083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3" name="object 713"/>
          <p:cNvSpPr/>
          <p:nvPr/>
        </p:nvSpPr>
        <p:spPr>
          <a:xfrm>
            <a:off x="1204761" y="8253603"/>
            <a:ext cx="10490" cy="11976"/>
          </a:xfrm>
          <a:custGeom>
            <a:avLst/>
            <a:gdLst/>
            <a:ahLst/>
            <a:cxnLst/>
            <a:rect l="l" t="t" r="r" b="b"/>
            <a:pathLst>
              <a:path w="10490" h="11976">
                <a:moveTo>
                  <a:pt x="279" y="1231"/>
                </a:moveTo>
                <a:lnTo>
                  <a:pt x="0" y="4102"/>
                </a:lnTo>
                <a:lnTo>
                  <a:pt x="609" y="6858"/>
                </a:lnTo>
                <a:lnTo>
                  <a:pt x="2781" y="9956"/>
                </a:lnTo>
                <a:lnTo>
                  <a:pt x="5867" y="11722"/>
                </a:lnTo>
                <a:lnTo>
                  <a:pt x="10490" y="11976"/>
                </a:lnTo>
                <a:lnTo>
                  <a:pt x="8318" y="3657"/>
                </a:lnTo>
                <a:lnTo>
                  <a:pt x="8191" y="3505"/>
                </a:lnTo>
                <a:lnTo>
                  <a:pt x="7339" y="2973"/>
                </a:lnTo>
                <a:lnTo>
                  <a:pt x="876" y="0"/>
                </a:lnTo>
                <a:lnTo>
                  <a:pt x="279" y="1231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4" name="object 714"/>
          <p:cNvSpPr/>
          <p:nvPr/>
        </p:nvSpPr>
        <p:spPr>
          <a:xfrm>
            <a:off x="1586207" y="8873097"/>
            <a:ext cx="110998" cy="207340"/>
          </a:xfrm>
          <a:custGeom>
            <a:avLst/>
            <a:gdLst/>
            <a:ahLst/>
            <a:cxnLst/>
            <a:rect l="l" t="t" r="r" b="b"/>
            <a:pathLst>
              <a:path w="110998" h="207340">
                <a:moveTo>
                  <a:pt x="16611" y="9271"/>
                </a:moveTo>
                <a:lnTo>
                  <a:pt x="16590" y="11119"/>
                </a:lnTo>
                <a:lnTo>
                  <a:pt x="16623" y="9073"/>
                </a:lnTo>
                <a:lnTo>
                  <a:pt x="16611" y="9271"/>
                </a:lnTo>
                <a:close/>
              </a:path>
              <a:path w="110998" h="207340">
                <a:moveTo>
                  <a:pt x="0" y="14237"/>
                </a:moveTo>
                <a:lnTo>
                  <a:pt x="326" y="18958"/>
                </a:lnTo>
                <a:lnTo>
                  <a:pt x="1017" y="24842"/>
                </a:lnTo>
                <a:lnTo>
                  <a:pt x="2183" y="31849"/>
                </a:lnTo>
                <a:lnTo>
                  <a:pt x="3937" y="39938"/>
                </a:lnTo>
                <a:lnTo>
                  <a:pt x="6731" y="16357"/>
                </a:lnTo>
                <a:lnTo>
                  <a:pt x="7404" y="16484"/>
                </a:lnTo>
                <a:lnTo>
                  <a:pt x="8264" y="8582"/>
                </a:lnTo>
                <a:lnTo>
                  <a:pt x="8343" y="8178"/>
                </a:lnTo>
                <a:lnTo>
                  <a:pt x="9944" y="0"/>
                </a:lnTo>
                <a:lnTo>
                  <a:pt x="787" y="-1790"/>
                </a:lnTo>
                <a:lnTo>
                  <a:pt x="0" y="7924"/>
                </a:lnTo>
                <a:lnTo>
                  <a:pt x="0" y="14237"/>
                </a:lnTo>
                <a:close/>
              </a:path>
              <a:path w="110998" h="207340">
                <a:moveTo>
                  <a:pt x="8305" y="8585"/>
                </a:moveTo>
                <a:lnTo>
                  <a:pt x="17083" y="18856"/>
                </a:lnTo>
                <a:lnTo>
                  <a:pt x="25067" y="3965"/>
                </a:lnTo>
                <a:lnTo>
                  <a:pt x="11733" y="354"/>
                </a:lnTo>
                <a:lnTo>
                  <a:pt x="9944" y="0"/>
                </a:lnTo>
                <a:lnTo>
                  <a:pt x="16637" y="8851"/>
                </a:lnTo>
                <a:lnTo>
                  <a:pt x="16707" y="14320"/>
                </a:lnTo>
                <a:lnTo>
                  <a:pt x="8305" y="8585"/>
                </a:lnTo>
                <a:close/>
              </a:path>
              <a:path w="110998" h="207340">
                <a:moveTo>
                  <a:pt x="74986" y="75127"/>
                </a:moveTo>
                <a:lnTo>
                  <a:pt x="79862" y="87211"/>
                </a:lnTo>
                <a:lnTo>
                  <a:pt x="83872" y="99581"/>
                </a:lnTo>
                <a:lnTo>
                  <a:pt x="87084" y="112000"/>
                </a:lnTo>
                <a:lnTo>
                  <a:pt x="88049" y="116395"/>
                </a:lnTo>
                <a:lnTo>
                  <a:pt x="90869" y="132056"/>
                </a:lnTo>
                <a:lnTo>
                  <a:pt x="92711" y="146674"/>
                </a:lnTo>
                <a:lnTo>
                  <a:pt x="93772" y="159709"/>
                </a:lnTo>
                <a:lnTo>
                  <a:pt x="93953" y="163820"/>
                </a:lnTo>
                <a:lnTo>
                  <a:pt x="94251" y="170617"/>
                </a:lnTo>
                <a:lnTo>
                  <a:pt x="94234" y="184848"/>
                </a:lnTo>
                <a:lnTo>
                  <a:pt x="94251" y="170617"/>
                </a:lnTo>
                <a:lnTo>
                  <a:pt x="93953" y="163820"/>
                </a:lnTo>
                <a:lnTo>
                  <a:pt x="77948" y="144693"/>
                </a:lnTo>
                <a:lnTo>
                  <a:pt x="65580" y="128282"/>
                </a:lnTo>
                <a:lnTo>
                  <a:pt x="54994" y="112737"/>
                </a:lnTo>
                <a:lnTo>
                  <a:pt x="46052" y="98101"/>
                </a:lnTo>
                <a:lnTo>
                  <a:pt x="38615" y="84416"/>
                </a:lnTo>
                <a:lnTo>
                  <a:pt x="32546" y="71727"/>
                </a:lnTo>
                <a:lnTo>
                  <a:pt x="27705" y="60074"/>
                </a:lnTo>
                <a:lnTo>
                  <a:pt x="23954" y="49501"/>
                </a:lnTo>
                <a:lnTo>
                  <a:pt x="21155" y="40050"/>
                </a:lnTo>
                <a:lnTo>
                  <a:pt x="19169" y="31763"/>
                </a:lnTo>
                <a:lnTo>
                  <a:pt x="17858" y="24685"/>
                </a:lnTo>
                <a:lnTo>
                  <a:pt x="17119" y="19123"/>
                </a:lnTo>
                <a:lnTo>
                  <a:pt x="20787" y="20119"/>
                </a:lnTo>
                <a:lnTo>
                  <a:pt x="25067" y="3965"/>
                </a:lnTo>
                <a:lnTo>
                  <a:pt x="17083" y="18856"/>
                </a:lnTo>
                <a:lnTo>
                  <a:pt x="8305" y="8585"/>
                </a:lnTo>
                <a:lnTo>
                  <a:pt x="16624" y="9029"/>
                </a:lnTo>
                <a:lnTo>
                  <a:pt x="16590" y="11119"/>
                </a:lnTo>
                <a:lnTo>
                  <a:pt x="16624" y="9029"/>
                </a:lnTo>
                <a:lnTo>
                  <a:pt x="8305" y="8585"/>
                </a:lnTo>
                <a:lnTo>
                  <a:pt x="16707" y="14320"/>
                </a:lnTo>
                <a:lnTo>
                  <a:pt x="16637" y="8851"/>
                </a:lnTo>
                <a:lnTo>
                  <a:pt x="9944" y="0"/>
                </a:lnTo>
                <a:lnTo>
                  <a:pt x="8343" y="8178"/>
                </a:lnTo>
                <a:lnTo>
                  <a:pt x="8264" y="8582"/>
                </a:lnTo>
                <a:lnTo>
                  <a:pt x="7404" y="16484"/>
                </a:lnTo>
                <a:lnTo>
                  <a:pt x="6731" y="16357"/>
                </a:lnTo>
                <a:lnTo>
                  <a:pt x="3937" y="39938"/>
                </a:lnTo>
                <a:lnTo>
                  <a:pt x="6391" y="49070"/>
                </a:lnTo>
                <a:lnTo>
                  <a:pt x="9659" y="59206"/>
                </a:lnTo>
                <a:lnTo>
                  <a:pt x="13852" y="70305"/>
                </a:lnTo>
                <a:lnTo>
                  <a:pt x="19082" y="82327"/>
                </a:lnTo>
                <a:lnTo>
                  <a:pt x="25463" y="95232"/>
                </a:lnTo>
                <a:lnTo>
                  <a:pt x="33107" y="108981"/>
                </a:lnTo>
                <a:lnTo>
                  <a:pt x="42125" y="123534"/>
                </a:lnTo>
                <a:lnTo>
                  <a:pt x="52632" y="138850"/>
                </a:lnTo>
                <a:lnTo>
                  <a:pt x="64738" y="154891"/>
                </a:lnTo>
                <a:lnTo>
                  <a:pt x="78556" y="171615"/>
                </a:lnTo>
                <a:lnTo>
                  <a:pt x="94199" y="188983"/>
                </a:lnTo>
                <a:lnTo>
                  <a:pt x="94221" y="185280"/>
                </a:lnTo>
                <a:lnTo>
                  <a:pt x="102539" y="185686"/>
                </a:lnTo>
                <a:lnTo>
                  <a:pt x="94348" y="178003"/>
                </a:lnTo>
                <a:lnTo>
                  <a:pt x="108585" y="179946"/>
                </a:lnTo>
                <a:lnTo>
                  <a:pt x="96647" y="84747"/>
                </a:lnTo>
                <a:lnTo>
                  <a:pt x="92185" y="72943"/>
                </a:lnTo>
                <a:lnTo>
                  <a:pt x="86875" y="61366"/>
                </a:lnTo>
                <a:lnTo>
                  <a:pt x="80627" y="50190"/>
                </a:lnTo>
                <a:lnTo>
                  <a:pt x="73349" y="39587"/>
                </a:lnTo>
                <a:lnTo>
                  <a:pt x="66840" y="31762"/>
                </a:lnTo>
                <a:lnTo>
                  <a:pt x="58094" y="23154"/>
                </a:lnTo>
                <a:lnTo>
                  <a:pt x="52333" y="40657"/>
                </a:lnTo>
                <a:lnTo>
                  <a:pt x="54508" y="42964"/>
                </a:lnTo>
                <a:lnTo>
                  <a:pt x="62375" y="52766"/>
                </a:lnTo>
                <a:lnTo>
                  <a:pt x="69179" y="63566"/>
                </a:lnTo>
                <a:lnTo>
                  <a:pt x="74986" y="75127"/>
                </a:lnTo>
                <a:close/>
              </a:path>
              <a:path w="110998" h="207340">
                <a:moveTo>
                  <a:pt x="25067" y="3965"/>
                </a:moveTo>
                <a:lnTo>
                  <a:pt x="20787" y="20119"/>
                </a:lnTo>
                <a:lnTo>
                  <a:pt x="32635" y="25478"/>
                </a:lnTo>
                <a:lnTo>
                  <a:pt x="43099" y="32384"/>
                </a:lnTo>
                <a:lnTo>
                  <a:pt x="52333" y="40657"/>
                </a:lnTo>
                <a:lnTo>
                  <a:pt x="58094" y="23154"/>
                </a:lnTo>
                <a:lnTo>
                  <a:pt x="48229" y="15537"/>
                </a:lnTo>
                <a:lnTo>
                  <a:pt x="37226" y="9083"/>
                </a:lnTo>
                <a:lnTo>
                  <a:pt x="25067" y="3965"/>
                </a:lnTo>
                <a:close/>
              </a:path>
              <a:path w="110998" h="207340">
                <a:moveTo>
                  <a:pt x="110892" y="170188"/>
                </a:moveTo>
                <a:lnTo>
                  <a:pt x="110486" y="160277"/>
                </a:lnTo>
                <a:lnTo>
                  <a:pt x="109632" y="148614"/>
                </a:lnTo>
                <a:lnTo>
                  <a:pt x="108182" y="135542"/>
                </a:lnTo>
                <a:lnTo>
                  <a:pt x="105988" y="121406"/>
                </a:lnTo>
                <a:lnTo>
                  <a:pt x="102902" y="106550"/>
                </a:lnTo>
                <a:lnTo>
                  <a:pt x="98775" y="91318"/>
                </a:lnTo>
                <a:lnTo>
                  <a:pt x="96647" y="84747"/>
                </a:lnTo>
                <a:lnTo>
                  <a:pt x="108585" y="179946"/>
                </a:lnTo>
                <a:lnTo>
                  <a:pt x="94348" y="178003"/>
                </a:lnTo>
                <a:lnTo>
                  <a:pt x="102539" y="185686"/>
                </a:lnTo>
                <a:lnTo>
                  <a:pt x="94221" y="185280"/>
                </a:lnTo>
                <a:lnTo>
                  <a:pt x="94199" y="188983"/>
                </a:lnTo>
                <a:lnTo>
                  <a:pt x="96494" y="191414"/>
                </a:lnTo>
                <a:lnTo>
                  <a:pt x="109905" y="205549"/>
                </a:lnTo>
                <a:lnTo>
                  <a:pt x="110858" y="186105"/>
                </a:lnTo>
                <a:lnTo>
                  <a:pt x="110998" y="183045"/>
                </a:lnTo>
                <a:lnTo>
                  <a:pt x="110892" y="170188"/>
                </a:lnTo>
                <a:close/>
              </a:path>
              <a:path w="110998" h="207340">
                <a:moveTo>
                  <a:pt x="94251" y="170617"/>
                </a:moveTo>
                <a:lnTo>
                  <a:pt x="94234" y="184848"/>
                </a:lnTo>
                <a:lnTo>
                  <a:pt x="94251" y="170617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5" name="object 715"/>
          <p:cNvSpPr/>
          <p:nvPr/>
        </p:nvSpPr>
        <p:spPr>
          <a:xfrm>
            <a:off x="1188213" y="8107968"/>
            <a:ext cx="370408" cy="255841"/>
          </a:xfrm>
          <a:custGeom>
            <a:avLst/>
            <a:gdLst/>
            <a:ahLst/>
            <a:cxnLst/>
            <a:rect l="l" t="t" r="r" b="b"/>
            <a:pathLst>
              <a:path w="370408" h="255841">
                <a:moveTo>
                  <a:pt x="16624" y="255841"/>
                </a:moveTo>
                <a:lnTo>
                  <a:pt x="19454" y="235165"/>
                </a:lnTo>
                <a:lnTo>
                  <a:pt x="21919" y="222810"/>
                </a:lnTo>
                <a:lnTo>
                  <a:pt x="25438" y="208346"/>
                </a:lnTo>
                <a:lnTo>
                  <a:pt x="30185" y="192187"/>
                </a:lnTo>
                <a:lnTo>
                  <a:pt x="36335" y="174746"/>
                </a:lnTo>
                <a:lnTo>
                  <a:pt x="42773" y="159270"/>
                </a:lnTo>
                <a:lnTo>
                  <a:pt x="47823" y="148548"/>
                </a:lnTo>
                <a:lnTo>
                  <a:pt x="53469" y="137734"/>
                </a:lnTo>
                <a:lnTo>
                  <a:pt x="59742" y="126902"/>
                </a:lnTo>
                <a:lnTo>
                  <a:pt x="66673" y="116128"/>
                </a:lnTo>
                <a:lnTo>
                  <a:pt x="74293" y="105485"/>
                </a:lnTo>
                <a:lnTo>
                  <a:pt x="82633" y="95048"/>
                </a:lnTo>
                <a:lnTo>
                  <a:pt x="98436" y="78110"/>
                </a:lnTo>
                <a:lnTo>
                  <a:pt x="107317" y="69939"/>
                </a:lnTo>
                <a:lnTo>
                  <a:pt x="116809" y="62107"/>
                </a:lnTo>
                <a:lnTo>
                  <a:pt x="126937" y="54659"/>
                </a:lnTo>
                <a:lnTo>
                  <a:pt x="137726" y="47640"/>
                </a:lnTo>
                <a:lnTo>
                  <a:pt x="149197" y="41094"/>
                </a:lnTo>
                <a:lnTo>
                  <a:pt x="161377" y="35067"/>
                </a:lnTo>
                <a:lnTo>
                  <a:pt x="174091" y="29679"/>
                </a:lnTo>
                <a:lnTo>
                  <a:pt x="187887" y="24802"/>
                </a:lnTo>
                <a:lnTo>
                  <a:pt x="200987" y="21137"/>
                </a:lnTo>
                <a:lnTo>
                  <a:pt x="213409" y="18606"/>
                </a:lnTo>
                <a:lnTo>
                  <a:pt x="225170" y="17136"/>
                </a:lnTo>
                <a:lnTo>
                  <a:pt x="236524" y="16649"/>
                </a:lnTo>
                <a:lnTo>
                  <a:pt x="250800" y="17479"/>
                </a:lnTo>
                <a:lnTo>
                  <a:pt x="263995" y="19832"/>
                </a:lnTo>
                <a:lnTo>
                  <a:pt x="276174" y="23552"/>
                </a:lnTo>
                <a:lnTo>
                  <a:pt x="287405" y="28480"/>
                </a:lnTo>
                <a:lnTo>
                  <a:pt x="297754" y="34459"/>
                </a:lnTo>
                <a:lnTo>
                  <a:pt x="310521" y="44044"/>
                </a:lnTo>
                <a:lnTo>
                  <a:pt x="320307" y="53356"/>
                </a:lnTo>
                <a:lnTo>
                  <a:pt x="329037" y="63375"/>
                </a:lnTo>
                <a:lnTo>
                  <a:pt x="336745" y="73828"/>
                </a:lnTo>
                <a:lnTo>
                  <a:pt x="343468" y="84442"/>
                </a:lnTo>
                <a:lnTo>
                  <a:pt x="349240" y="94945"/>
                </a:lnTo>
                <a:lnTo>
                  <a:pt x="358229" y="114801"/>
                </a:lnTo>
                <a:lnTo>
                  <a:pt x="362398" y="126124"/>
                </a:lnTo>
                <a:lnTo>
                  <a:pt x="366407" y="139446"/>
                </a:lnTo>
                <a:lnTo>
                  <a:pt x="366656" y="140490"/>
                </a:lnTo>
                <a:lnTo>
                  <a:pt x="366674" y="139433"/>
                </a:lnTo>
                <a:lnTo>
                  <a:pt x="370408" y="100723"/>
                </a:lnTo>
                <a:lnTo>
                  <a:pt x="362448" y="84270"/>
                </a:lnTo>
                <a:lnTo>
                  <a:pt x="353821" y="69469"/>
                </a:lnTo>
                <a:lnTo>
                  <a:pt x="339368" y="49693"/>
                </a:lnTo>
                <a:lnTo>
                  <a:pt x="330773" y="40217"/>
                </a:lnTo>
                <a:lnTo>
                  <a:pt x="321203" y="31274"/>
                </a:lnTo>
                <a:lnTo>
                  <a:pt x="310611" y="23054"/>
                </a:lnTo>
                <a:lnTo>
                  <a:pt x="298889" y="15719"/>
                </a:lnTo>
                <a:lnTo>
                  <a:pt x="276198" y="5964"/>
                </a:lnTo>
                <a:lnTo>
                  <a:pt x="263620" y="2692"/>
                </a:lnTo>
                <a:lnTo>
                  <a:pt x="250220" y="662"/>
                </a:lnTo>
                <a:lnTo>
                  <a:pt x="236524" y="0"/>
                </a:lnTo>
                <a:lnTo>
                  <a:pt x="225165" y="428"/>
                </a:lnTo>
                <a:lnTo>
                  <a:pt x="201028" y="4030"/>
                </a:lnTo>
                <a:lnTo>
                  <a:pt x="188238" y="7290"/>
                </a:lnTo>
                <a:lnTo>
                  <a:pt x="174959" y="11580"/>
                </a:lnTo>
                <a:lnTo>
                  <a:pt x="155108" y="19617"/>
                </a:lnTo>
                <a:lnTo>
                  <a:pt x="142838" y="25615"/>
                </a:lnTo>
                <a:lnTo>
                  <a:pt x="131220" y="32113"/>
                </a:lnTo>
                <a:lnTo>
                  <a:pt x="120240" y="39066"/>
                </a:lnTo>
                <a:lnTo>
                  <a:pt x="109881" y="46434"/>
                </a:lnTo>
                <a:lnTo>
                  <a:pt x="100128" y="54173"/>
                </a:lnTo>
                <a:lnTo>
                  <a:pt x="82376" y="70594"/>
                </a:lnTo>
                <a:lnTo>
                  <a:pt x="66284" y="88693"/>
                </a:lnTo>
                <a:lnTo>
                  <a:pt x="57626" y="100019"/>
                </a:lnTo>
                <a:lnTo>
                  <a:pt x="49753" y="111507"/>
                </a:lnTo>
                <a:lnTo>
                  <a:pt x="42630" y="123075"/>
                </a:lnTo>
                <a:lnTo>
                  <a:pt x="36219" y="134645"/>
                </a:lnTo>
                <a:lnTo>
                  <a:pt x="30480" y="146134"/>
                </a:lnTo>
                <a:lnTo>
                  <a:pt x="25378" y="157463"/>
                </a:lnTo>
                <a:lnTo>
                  <a:pt x="16931" y="179316"/>
                </a:lnTo>
                <a:lnTo>
                  <a:pt x="12014" y="194589"/>
                </a:lnTo>
                <a:lnTo>
                  <a:pt x="6677" y="214726"/>
                </a:lnTo>
                <a:lnTo>
                  <a:pt x="3173" y="231611"/>
                </a:lnTo>
                <a:lnTo>
                  <a:pt x="1137" y="244436"/>
                </a:lnTo>
                <a:lnTo>
                  <a:pt x="0" y="254723"/>
                </a:lnTo>
                <a:lnTo>
                  <a:pt x="16624" y="255841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6" name="object 716"/>
          <p:cNvSpPr/>
          <p:nvPr/>
        </p:nvSpPr>
        <p:spPr>
          <a:xfrm>
            <a:off x="1317918" y="8234904"/>
            <a:ext cx="253619" cy="278853"/>
          </a:xfrm>
          <a:custGeom>
            <a:avLst/>
            <a:gdLst/>
            <a:ahLst/>
            <a:cxnLst/>
            <a:rect l="l" t="t" r="r" b="b"/>
            <a:pathLst>
              <a:path w="253619" h="278853">
                <a:moveTo>
                  <a:pt x="253466" y="21843"/>
                </a:moveTo>
                <a:lnTo>
                  <a:pt x="253619" y="12776"/>
                </a:lnTo>
                <a:lnTo>
                  <a:pt x="253428" y="10833"/>
                </a:lnTo>
                <a:lnTo>
                  <a:pt x="252682" y="7823"/>
                </a:lnTo>
                <a:lnTo>
                  <a:pt x="250456" y="0"/>
                </a:lnTo>
                <a:lnTo>
                  <a:pt x="246608" y="255181"/>
                </a:lnTo>
                <a:lnTo>
                  <a:pt x="243766" y="252993"/>
                </a:lnTo>
                <a:lnTo>
                  <a:pt x="235960" y="247405"/>
                </a:lnTo>
                <a:lnTo>
                  <a:pt x="233451" y="236346"/>
                </a:lnTo>
                <a:lnTo>
                  <a:pt x="233305" y="245675"/>
                </a:lnTo>
                <a:lnTo>
                  <a:pt x="223627" y="239366"/>
                </a:lnTo>
                <a:lnTo>
                  <a:pt x="207204" y="229825"/>
                </a:lnTo>
                <a:lnTo>
                  <a:pt x="198678" y="225336"/>
                </a:lnTo>
                <a:lnTo>
                  <a:pt x="189006" y="220611"/>
                </a:lnTo>
                <a:lnTo>
                  <a:pt x="178620" y="215952"/>
                </a:lnTo>
                <a:lnTo>
                  <a:pt x="167564" y="211460"/>
                </a:lnTo>
                <a:lnTo>
                  <a:pt x="155882" y="207234"/>
                </a:lnTo>
                <a:lnTo>
                  <a:pt x="143617" y="203376"/>
                </a:lnTo>
                <a:lnTo>
                  <a:pt x="130814" y="199985"/>
                </a:lnTo>
                <a:lnTo>
                  <a:pt x="117516" y="197163"/>
                </a:lnTo>
                <a:lnTo>
                  <a:pt x="103768" y="195009"/>
                </a:lnTo>
                <a:lnTo>
                  <a:pt x="89613" y="193624"/>
                </a:lnTo>
                <a:lnTo>
                  <a:pt x="77000" y="193103"/>
                </a:lnTo>
                <a:lnTo>
                  <a:pt x="74383" y="193103"/>
                </a:lnTo>
                <a:lnTo>
                  <a:pt x="62233" y="193445"/>
                </a:lnTo>
                <a:lnTo>
                  <a:pt x="49907" y="194507"/>
                </a:lnTo>
                <a:lnTo>
                  <a:pt x="37434" y="196345"/>
                </a:lnTo>
                <a:lnTo>
                  <a:pt x="24845" y="199011"/>
                </a:lnTo>
                <a:lnTo>
                  <a:pt x="12170" y="202561"/>
                </a:lnTo>
                <a:lnTo>
                  <a:pt x="0" y="206832"/>
                </a:lnTo>
                <a:lnTo>
                  <a:pt x="6007" y="222364"/>
                </a:lnTo>
                <a:lnTo>
                  <a:pt x="18721" y="217965"/>
                </a:lnTo>
                <a:lnTo>
                  <a:pt x="31363" y="214579"/>
                </a:lnTo>
                <a:lnTo>
                  <a:pt x="43908" y="212140"/>
                </a:lnTo>
                <a:lnTo>
                  <a:pt x="56333" y="210585"/>
                </a:lnTo>
                <a:lnTo>
                  <a:pt x="68613" y="209848"/>
                </a:lnTo>
                <a:lnTo>
                  <a:pt x="81572" y="209880"/>
                </a:lnTo>
                <a:lnTo>
                  <a:pt x="95717" y="210837"/>
                </a:lnTo>
                <a:lnTo>
                  <a:pt x="109517" y="212665"/>
                </a:lnTo>
                <a:lnTo>
                  <a:pt x="122913" y="215250"/>
                </a:lnTo>
                <a:lnTo>
                  <a:pt x="135849" y="218482"/>
                </a:lnTo>
                <a:lnTo>
                  <a:pt x="148265" y="222248"/>
                </a:lnTo>
                <a:lnTo>
                  <a:pt x="160105" y="226437"/>
                </a:lnTo>
                <a:lnTo>
                  <a:pt x="171312" y="230937"/>
                </a:lnTo>
                <a:lnTo>
                  <a:pt x="181827" y="235636"/>
                </a:lnTo>
                <a:lnTo>
                  <a:pt x="191122" y="240182"/>
                </a:lnTo>
                <a:lnTo>
                  <a:pt x="204117" y="247164"/>
                </a:lnTo>
                <a:lnTo>
                  <a:pt x="215166" y="253718"/>
                </a:lnTo>
                <a:lnTo>
                  <a:pt x="224084" y="259471"/>
                </a:lnTo>
                <a:lnTo>
                  <a:pt x="231190" y="264401"/>
                </a:lnTo>
                <a:lnTo>
                  <a:pt x="234213" y="266649"/>
                </a:lnTo>
                <a:lnTo>
                  <a:pt x="233057" y="261531"/>
                </a:lnTo>
                <a:lnTo>
                  <a:pt x="241388" y="261670"/>
                </a:lnTo>
                <a:lnTo>
                  <a:pt x="249440" y="278853"/>
                </a:lnTo>
                <a:lnTo>
                  <a:pt x="250113" y="236600"/>
                </a:lnTo>
                <a:lnTo>
                  <a:pt x="253466" y="21843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7" name="object 717"/>
          <p:cNvSpPr/>
          <p:nvPr/>
        </p:nvSpPr>
        <p:spPr>
          <a:xfrm>
            <a:off x="1555078" y="8223236"/>
            <a:ext cx="13297" cy="266849"/>
          </a:xfrm>
          <a:custGeom>
            <a:avLst/>
            <a:gdLst/>
            <a:ahLst/>
            <a:cxnLst/>
            <a:rect l="l" t="t" r="r" b="b"/>
            <a:pathLst>
              <a:path w="13297" h="266849">
                <a:moveTo>
                  <a:pt x="0" y="26095"/>
                </a:moveTo>
                <a:lnTo>
                  <a:pt x="6606" y="264661"/>
                </a:lnTo>
                <a:lnTo>
                  <a:pt x="9448" y="266849"/>
                </a:lnTo>
                <a:lnTo>
                  <a:pt x="13297" y="11668"/>
                </a:lnTo>
                <a:lnTo>
                  <a:pt x="9375" y="0"/>
                </a:lnTo>
                <a:lnTo>
                  <a:pt x="8140" y="24304"/>
                </a:lnTo>
                <a:lnTo>
                  <a:pt x="0" y="26095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8" name="object 718"/>
          <p:cNvSpPr/>
          <p:nvPr/>
        </p:nvSpPr>
        <p:spPr>
          <a:xfrm>
            <a:off x="1550976" y="8496435"/>
            <a:ext cx="16383" cy="17322"/>
          </a:xfrm>
          <a:custGeom>
            <a:avLst/>
            <a:gdLst/>
            <a:ahLst/>
            <a:cxnLst/>
            <a:rect l="l" t="t" r="r" b="b"/>
            <a:pathLst>
              <a:path w="16383" h="17322">
                <a:moveTo>
                  <a:pt x="8331" y="139"/>
                </a:moveTo>
                <a:lnTo>
                  <a:pt x="0" y="0"/>
                </a:lnTo>
                <a:lnTo>
                  <a:pt x="1155" y="5118"/>
                </a:lnTo>
                <a:lnTo>
                  <a:pt x="3098" y="6616"/>
                </a:lnTo>
                <a:lnTo>
                  <a:pt x="16383" y="17322"/>
                </a:lnTo>
                <a:lnTo>
                  <a:pt x="8331" y="1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9" name="object 719"/>
          <p:cNvSpPr/>
          <p:nvPr/>
        </p:nvSpPr>
        <p:spPr>
          <a:xfrm>
            <a:off x="1551369" y="8208691"/>
            <a:ext cx="13084" cy="279206"/>
          </a:xfrm>
          <a:custGeom>
            <a:avLst/>
            <a:gdLst/>
            <a:ahLst/>
            <a:cxnLst/>
            <a:rect l="l" t="t" r="r" b="b"/>
            <a:pathLst>
              <a:path w="13084" h="279206">
                <a:moveTo>
                  <a:pt x="0" y="262560"/>
                </a:moveTo>
                <a:lnTo>
                  <a:pt x="2509" y="273618"/>
                </a:lnTo>
                <a:lnTo>
                  <a:pt x="10315" y="279206"/>
                </a:lnTo>
                <a:lnTo>
                  <a:pt x="3708" y="40640"/>
                </a:lnTo>
                <a:lnTo>
                  <a:pt x="11849" y="38849"/>
                </a:lnTo>
                <a:lnTo>
                  <a:pt x="13084" y="14544"/>
                </a:lnTo>
                <a:lnTo>
                  <a:pt x="7251" y="0"/>
                </a:lnTo>
                <a:lnTo>
                  <a:pt x="3517" y="38709"/>
                </a:lnTo>
                <a:lnTo>
                  <a:pt x="3500" y="39766"/>
                </a:lnTo>
                <a:lnTo>
                  <a:pt x="3365" y="47790"/>
                </a:lnTo>
                <a:lnTo>
                  <a:pt x="0" y="26256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0" name="object 720"/>
          <p:cNvSpPr/>
          <p:nvPr/>
        </p:nvSpPr>
        <p:spPr>
          <a:xfrm>
            <a:off x="1391497" y="8248053"/>
            <a:ext cx="171577" cy="188976"/>
          </a:xfrm>
          <a:custGeom>
            <a:avLst/>
            <a:gdLst/>
            <a:ahLst/>
            <a:cxnLst/>
            <a:rect l="l" t="t" r="r" b="b"/>
            <a:pathLst>
              <a:path w="171577" h="188975">
                <a:moveTo>
                  <a:pt x="19212" y="104790"/>
                </a:moveTo>
                <a:lnTo>
                  <a:pt x="15094" y="115753"/>
                </a:lnTo>
                <a:lnTo>
                  <a:pt x="11349" y="127427"/>
                </a:lnTo>
                <a:lnTo>
                  <a:pt x="8001" y="139835"/>
                </a:lnTo>
                <a:lnTo>
                  <a:pt x="5078" y="152997"/>
                </a:lnTo>
                <a:lnTo>
                  <a:pt x="2606" y="166936"/>
                </a:lnTo>
                <a:lnTo>
                  <a:pt x="610" y="181673"/>
                </a:lnTo>
                <a:lnTo>
                  <a:pt x="0" y="187312"/>
                </a:lnTo>
                <a:lnTo>
                  <a:pt x="16573" y="188976"/>
                </a:lnTo>
                <a:lnTo>
                  <a:pt x="18435" y="173690"/>
                </a:lnTo>
                <a:lnTo>
                  <a:pt x="20809" y="159352"/>
                </a:lnTo>
                <a:lnTo>
                  <a:pt x="23660" y="145932"/>
                </a:lnTo>
                <a:lnTo>
                  <a:pt x="26952" y="133397"/>
                </a:lnTo>
                <a:lnTo>
                  <a:pt x="30649" y="121716"/>
                </a:lnTo>
                <a:lnTo>
                  <a:pt x="34717" y="110859"/>
                </a:lnTo>
                <a:lnTo>
                  <a:pt x="39119" y="100795"/>
                </a:lnTo>
                <a:lnTo>
                  <a:pt x="43154" y="92735"/>
                </a:lnTo>
                <a:lnTo>
                  <a:pt x="51231" y="79109"/>
                </a:lnTo>
                <a:lnTo>
                  <a:pt x="59870" y="67237"/>
                </a:lnTo>
                <a:lnTo>
                  <a:pt x="68945" y="56990"/>
                </a:lnTo>
                <a:lnTo>
                  <a:pt x="78332" y="48241"/>
                </a:lnTo>
                <a:lnTo>
                  <a:pt x="87907" y="40861"/>
                </a:lnTo>
                <a:lnTo>
                  <a:pt x="97544" y="34723"/>
                </a:lnTo>
                <a:lnTo>
                  <a:pt x="107119" y="29697"/>
                </a:lnTo>
                <a:lnTo>
                  <a:pt x="125560" y="22570"/>
                </a:lnTo>
                <a:lnTo>
                  <a:pt x="139721" y="19065"/>
                </a:lnTo>
                <a:lnTo>
                  <a:pt x="151917" y="17275"/>
                </a:lnTo>
                <a:lnTo>
                  <a:pt x="161473" y="16668"/>
                </a:lnTo>
                <a:lnTo>
                  <a:pt x="167525" y="16700"/>
                </a:lnTo>
                <a:lnTo>
                  <a:pt x="169887" y="16865"/>
                </a:lnTo>
                <a:lnTo>
                  <a:pt x="171577" y="279"/>
                </a:lnTo>
                <a:lnTo>
                  <a:pt x="171335" y="254"/>
                </a:lnTo>
                <a:lnTo>
                  <a:pt x="168630" y="0"/>
                </a:lnTo>
                <a:lnTo>
                  <a:pt x="164033" y="0"/>
                </a:lnTo>
                <a:lnTo>
                  <a:pt x="156508" y="222"/>
                </a:lnTo>
                <a:lnTo>
                  <a:pt x="146892" y="1088"/>
                </a:lnTo>
                <a:lnTo>
                  <a:pt x="135542" y="2912"/>
                </a:lnTo>
                <a:lnTo>
                  <a:pt x="122817" y="6009"/>
                </a:lnTo>
                <a:lnTo>
                  <a:pt x="109076" y="10693"/>
                </a:lnTo>
                <a:lnTo>
                  <a:pt x="94678" y="17280"/>
                </a:lnTo>
                <a:lnTo>
                  <a:pt x="79981" y="26083"/>
                </a:lnTo>
                <a:lnTo>
                  <a:pt x="68078" y="35094"/>
                </a:lnTo>
                <a:lnTo>
                  <a:pt x="59306" y="43068"/>
                </a:lnTo>
                <a:lnTo>
                  <a:pt x="50786" y="52137"/>
                </a:lnTo>
                <a:lnTo>
                  <a:pt x="42607" y="62358"/>
                </a:lnTo>
                <a:lnTo>
                  <a:pt x="34859" y="73790"/>
                </a:lnTo>
                <a:lnTo>
                  <a:pt x="28460" y="84912"/>
                </a:lnTo>
                <a:lnTo>
                  <a:pt x="23676" y="94517"/>
                </a:lnTo>
                <a:lnTo>
                  <a:pt x="19212" y="10479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1" name="object 721"/>
          <p:cNvSpPr/>
          <p:nvPr/>
        </p:nvSpPr>
        <p:spPr>
          <a:xfrm>
            <a:off x="1553831" y="8468479"/>
            <a:ext cx="193154" cy="89992"/>
          </a:xfrm>
          <a:custGeom>
            <a:avLst/>
            <a:gdLst/>
            <a:ahLst/>
            <a:cxnLst/>
            <a:rect l="l" t="t" r="r" b="b"/>
            <a:pathLst>
              <a:path w="193154" h="89992">
                <a:moveTo>
                  <a:pt x="8394" y="0"/>
                </a:moveTo>
                <a:lnTo>
                  <a:pt x="8331" y="2921"/>
                </a:lnTo>
                <a:lnTo>
                  <a:pt x="16662" y="2921"/>
                </a:lnTo>
                <a:lnTo>
                  <a:pt x="16713" y="520"/>
                </a:lnTo>
                <a:lnTo>
                  <a:pt x="8394" y="0"/>
                </a:lnTo>
                <a:close/>
              </a:path>
              <a:path w="193154" h="89992">
                <a:moveTo>
                  <a:pt x="8327" y="2920"/>
                </a:moveTo>
                <a:lnTo>
                  <a:pt x="0" y="2921"/>
                </a:lnTo>
                <a:lnTo>
                  <a:pt x="399" y="11613"/>
                </a:lnTo>
                <a:lnTo>
                  <a:pt x="2210" y="23970"/>
                </a:lnTo>
                <a:lnTo>
                  <a:pt x="6483" y="38434"/>
                </a:lnTo>
                <a:lnTo>
                  <a:pt x="8327" y="2920"/>
                </a:lnTo>
                <a:close/>
              </a:path>
              <a:path w="193154" h="89992">
                <a:moveTo>
                  <a:pt x="172085" y="-101"/>
                </a:moveTo>
                <a:lnTo>
                  <a:pt x="179425" y="3810"/>
                </a:lnTo>
                <a:lnTo>
                  <a:pt x="193154" y="-4216"/>
                </a:lnTo>
                <a:lnTo>
                  <a:pt x="82677" y="-6667"/>
                </a:lnTo>
                <a:lnTo>
                  <a:pt x="584" y="-8496"/>
                </a:lnTo>
                <a:lnTo>
                  <a:pt x="88" y="-520"/>
                </a:lnTo>
                <a:lnTo>
                  <a:pt x="0" y="2921"/>
                </a:lnTo>
                <a:lnTo>
                  <a:pt x="8327" y="2920"/>
                </a:lnTo>
                <a:lnTo>
                  <a:pt x="8394" y="0"/>
                </a:lnTo>
                <a:lnTo>
                  <a:pt x="16713" y="520"/>
                </a:lnTo>
                <a:lnTo>
                  <a:pt x="16662" y="2921"/>
                </a:lnTo>
                <a:lnTo>
                  <a:pt x="8327" y="2920"/>
                </a:lnTo>
                <a:lnTo>
                  <a:pt x="6483" y="38434"/>
                </a:lnTo>
                <a:lnTo>
                  <a:pt x="10464" y="47104"/>
                </a:lnTo>
                <a:lnTo>
                  <a:pt x="8204" y="8318"/>
                </a:lnTo>
                <a:lnTo>
                  <a:pt x="17022" y="8518"/>
                </a:lnTo>
                <a:lnTo>
                  <a:pt x="16662" y="3225"/>
                </a:lnTo>
                <a:lnTo>
                  <a:pt x="17022" y="8518"/>
                </a:lnTo>
                <a:lnTo>
                  <a:pt x="82296" y="9994"/>
                </a:lnTo>
                <a:lnTo>
                  <a:pt x="164213" y="11819"/>
                </a:lnTo>
                <a:lnTo>
                  <a:pt x="169125" y="4820"/>
                </a:lnTo>
                <a:lnTo>
                  <a:pt x="172085" y="-101"/>
                </a:lnTo>
                <a:close/>
              </a:path>
              <a:path w="193154" h="89992">
                <a:moveTo>
                  <a:pt x="179235" y="12153"/>
                </a:moveTo>
                <a:lnTo>
                  <a:pt x="164357" y="38009"/>
                </a:lnTo>
                <a:lnTo>
                  <a:pt x="170446" y="31102"/>
                </a:lnTo>
                <a:lnTo>
                  <a:pt x="181602" y="16176"/>
                </a:lnTo>
                <a:lnTo>
                  <a:pt x="179235" y="12153"/>
                </a:lnTo>
                <a:close/>
              </a:path>
              <a:path w="193154" h="89992">
                <a:moveTo>
                  <a:pt x="8204" y="8318"/>
                </a:moveTo>
                <a:lnTo>
                  <a:pt x="10464" y="47104"/>
                </a:lnTo>
                <a:lnTo>
                  <a:pt x="17144" y="57265"/>
                </a:lnTo>
                <a:lnTo>
                  <a:pt x="26232" y="66504"/>
                </a:lnTo>
                <a:lnTo>
                  <a:pt x="32778" y="71183"/>
                </a:lnTo>
                <a:lnTo>
                  <a:pt x="43115" y="76330"/>
                </a:lnTo>
                <a:lnTo>
                  <a:pt x="55171" y="79821"/>
                </a:lnTo>
                <a:lnTo>
                  <a:pt x="68972" y="81419"/>
                </a:lnTo>
                <a:lnTo>
                  <a:pt x="72999" y="81495"/>
                </a:lnTo>
                <a:lnTo>
                  <a:pt x="86624" y="80654"/>
                </a:lnTo>
                <a:lnTo>
                  <a:pt x="99431" y="78283"/>
                </a:lnTo>
                <a:lnTo>
                  <a:pt x="111387" y="74610"/>
                </a:lnTo>
                <a:lnTo>
                  <a:pt x="122567" y="69811"/>
                </a:lnTo>
                <a:lnTo>
                  <a:pt x="135058" y="62750"/>
                </a:lnTo>
                <a:lnTo>
                  <a:pt x="146179" y="54829"/>
                </a:lnTo>
                <a:lnTo>
                  <a:pt x="155941" y="46449"/>
                </a:lnTo>
                <a:lnTo>
                  <a:pt x="164357" y="38009"/>
                </a:lnTo>
                <a:lnTo>
                  <a:pt x="179235" y="12153"/>
                </a:lnTo>
                <a:lnTo>
                  <a:pt x="172021" y="12"/>
                </a:lnTo>
                <a:lnTo>
                  <a:pt x="179235" y="12153"/>
                </a:lnTo>
                <a:lnTo>
                  <a:pt x="181602" y="16176"/>
                </a:lnTo>
                <a:lnTo>
                  <a:pt x="186518" y="8201"/>
                </a:lnTo>
                <a:lnTo>
                  <a:pt x="186766" y="7747"/>
                </a:lnTo>
                <a:lnTo>
                  <a:pt x="193154" y="-4216"/>
                </a:lnTo>
                <a:lnTo>
                  <a:pt x="179425" y="3810"/>
                </a:lnTo>
                <a:lnTo>
                  <a:pt x="172085" y="-101"/>
                </a:lnTo>
                <a:lnTo>
                  <a:pt x="169125" y="4820"/>
                </a:lnTo>
                <a:lnTo>
                  <a:pt x="164213" y="11819"/>
                </a:lnTo>
                <a:lnTo>
                  <a:pt x="150835" y="28076"/>
                </a:lnTo>
                <a:lnTo>
                  <a:pt x="144830" y="34036"/>
                </a:lnTo>
                <a:lnTo>
                  <a:pt x="135985" y="41652"/>
                </a:lnTo>
                <a:lnTo>
                  <a:pt x="126034" y="48750"/>
                </a:lnTo>
                <a:lnTo>
                  <a:pt x="114983" y="54972"/>
                </a:lnTo>
                <a:lnTo>
                  <a:pt x="102840" y="59960"/>
                </a:lnTo>
                <a:lnTo>
                  <a:pt x="89612" y="63357"/>
                </a:lnTo>
                <a:lnTo>
                  <a:pt x="75308" y="64806"/>
                </a:lnTo>
                <a:lnTo>
                  <a:pt x="72999" y="64833"/>
                </a:lnTo>
                <a:lnTo>
                  <a:pt x="58317" y="63465"/>
                </a:lnTo>
                <a:lnTo>
                  <a:pt x="46773" y="59808"/>
                </a:lnTo>
                <a:lnTo>
                  <a:pt x="41541" y="57035"/>
                </a:lnTo>
                <a:lnTo>
                  <a:pt x="31292" y="48251"/>
                </a:lnTo>
                <a:lnTo>
                  <a:pt x="24273" y="37562"/>
                </a:lnTo>
                <a:lnTo>
                  <a:pt x="20637" y="28575"/>
                </a:lnTo>
                <a:lnTo>
                  <a:pt x="17377" y="13732"/>
                </a:lnTo>
                <a:lnTo>
                  <a:pt x="17022" y="8518"/>
                </a:lnTo>
                <a:lnTo>
                  <a:pt x="8204" y="8318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2" name="object 722"/>
          <p:cNvSpPr/>
          <p:nvPr/>
        </p:nvSpPr>
        <p:spPr>
          <a:xfrm>
            <a:off x="1627555" y="8151221"/>
            <a:ext cx="248729" cy="317614"/>
          </a:xfrm>
          <a:custGeom>
            <a:avLst/>
            <a:gdLst/>
            <a:ahLst/>
            <a:cxnLst/>
            <a:rect l="l" t="t" r="r" b="b"/>
            <a:pathLst>
              <a:path w="248729" h="317614">
                <a:moveTo>
                  <a:pt x="469" y="317614"/>
                </a:moveTo>
                <a:lnTo>
                  <a:pt x="17106" y="316953"/>
                </a:lnTo>
                <a:lnTo>
                  <a:pt x="17043" y="314934"/>
                </a:lnTo>
                <a:lnTo>
                  <a:pt x="16821" y="305909"/>
                </a:lnTo>
                <a:lnTo>
                  <a:pt x="16655" y="290666"/>
                </a:lnTo>
                <a:lnTo>
                  <a:pt x="16686" y="277756"/>
                </a:lnTo>
                <a:lnTo>
                  <a:pt x="16814" y="267501"/>
                </a:lnTo>
                <a:lnTo>
                  <a:pt x="17056" y="256400"/>
                </a:lnTo>
                <a:lnTo>
                  <a:pt x="17433" y="244564"/>
                </a:lnTo>
                <a:lnTo>
                  <a:pt x="17965" y="232101"/>
                </a:lnTo>
                <a:lnTo>
                  <a:pt x="18674" y="219121"/>
                </a:lnTo>
                <a:lnTo>
                  <a:pt x="19581" y="205733"/>
                </a:lnTo>
                <a:lnTo>
                  <a:pt x="20706" y="192047"/>
                </a:lnTo>
                <a:lnTo>
                  <a:pt x="22071" y="178171"/>
                </a:lnTo>
                <a:lnTo>
                  <a:pt x="23698" y="164216"/>
                </a:lnTo>
                <a:lnTo>
                  <a:pt x="25606" y="150289"/>
                </a:lnTo>
                <a:lnTo>
                  <a:pt x="27817" y="136501"/>
                </a:lnTo>
                <a:lnTo>
                  <a:pt x="30353" y="122961"/>
                </a:lnTo>
                <a:lnTo>
                  <a:pt x="35040" y="102380"/>
                </a:lnTo>
                <a:lnTo>
                  <a:pt x="38532" y="89817"/>
                </a:lnTo>
                <a:lnTo>
                  <a:pt x="42414" y="77939"/>
                </a:lnTo>
                <a:lnTo>
                  <a:pt x="46699" y="66872"/>
                </a:lnTo>
                <a:lnTo>
                  <a:pt x="52900" y="53857"/>
                </a:lnTo>
                <a:lnTo>
                  <a:pt x="59629" y="42882"/>
                </a:lnTo>
                <a:lnTo>
                  <a:pt x="66931" y="33943"/>
                </a:lnTo>
                <a:lnTo>
                  <a:pt x="76301" y="25742"/>
                </a:lnTo>
                <a:lnTo>
                  <a:pt x="80772" y="23609"/>
                </a:lnTo>
                <a:lnTo>
                  <a:pt x="83883" y="22136"/>
                </a:lnTo>
                <a:lnTo>
                  <a:pt x="87134" y="20878"/>
                </a:lnTo>
                <a:lnTo>
                  <a:pt x="90487" y="19900"/>
                </a:lnTo>
                <a:lnTo>
                  <a:pt x="97802" y="17716"/>
                </a:lnTo>
                <a:lnTo>
                  <a:pt x="105714" y="16649"/>
                </a:lnTo>
                <a:lnTo>
                  <a:pt x="113995" y="16649"/>
                </a:lnTo>
                <a:lnTo>
                  <a:pt x="126043" y="17370"/>
                </a:lnTo>
                <a:lnTo>
                  <a:pt x="138344" y="19542"/>
                </a:lnTo>
                <a:lnTo>
                  <a:pt x="150685" y="23110"/>
                </a:lnTo>
                <a:lnTo>
                  <a:pt x="162858" y="28019"/>
                </a:lnTo>
                <a:lnTo>
                  <a:pt x="174652" y="34215"/>
                </a:lnTo>
                <a:lnTo>
                  <a:pt x="185857" y="41643"/>
                </a:lnTo>
                <a:lnTo>
                  <a:pt x="193357" y="47650"/>
                </a:lnTo>
                <a:lnTo>
                  <a:pt x="202602" y="56501"/>
                </a:lnTo>
                <a:lnTo>
                  <a:pt x="210850" y="66271"/>
                </a:lnTo>
                <a:lnTo>
                  <a:pt x="217956" y="76924"/>
                </a:lnTo>
                <a:lnTo>
                  <a:pt x="223776" y="88425"/>
                </a:lnTo>
                <a:lnTo>
                  <a:pt x="228165" y="100738"/>
                </a:lnTo>
                <a:lnTo>
                  <a:pt x="230978" y="113829"/>
                </a:lnTo>
                <a:lnTo>
                  <a:pt x="232070" y="127661"/>
                </a:lnTo>
                <a:lnTo>
                  <a:pt x="232079" y="135026"/>
                </a:lnTo>
                <a:lnTo>
                  <a:pt x="231559" y="141274"/>
                </a:lnTo>
                <a:lnTo>
                  <a:pt x="230479" y="147739"/>
                </a:lnTo>
                <a:lnTo>
                  <a:pt x="228296" y="161828"/>
                </a:lnTo>
                <a:lnTo>
                  <a:pt x="226282" y="176830"/>
                </a:lnTo>
                <a:lnTo>
                  <a:pt x="224437" y="192413"/>
                </a:lnTo>
                <a:lnTo>
                  <a:pt x="222760" y="208242"/>
                </a:lnTo>
                <a:lnTo>
                  <a:pt x="221252" y="223986"/>
                </a:lnTo>
                <a:lnTo>
                  <a:pt x="219911" y="239313"/>
                </a:lnTo>
                <a:lnTo>
                  <a:pt x="218739" y="253888"/>
                </a:lnTo>
                <a:lnTo>
                  <a:pt x="217733" y="267381"/>
                </a:lnTo>
                <a:lnTo>
                  <a:pt x="216896" y="279457"/>
                </a:lnTo>
                <a:lnTo>
                  <a:pt x="216225" y="289785"/>
                </a:lnTo>
                <a:lnTo>
                  <a:pt x="215721" y="298032"/>
                </a:lnTo>
                <a:lnTo>
                  <a:pt x="215384" y="303865"/>
                </a:lnTo>
                <a:lnTo>
                  <a:pt x="215239" y="306768"/>
                </a:lnTo>
                <a:lnTo>
                  <a:pt x="215201" y="307263"/>
                </a:lnTo>
                <a:lnTo>
                  <a:pt x="231825" y="308292"/>
                </a:lnTo>
                <a:lnTo>
                  <a:pt x="231914" y="306666"/>
                </a:lnTo>
                <a:lnTo>
                  <a:pt x="232162" y="302180"/>
                </a:lnTo>
                <a:lnTo>
                  <a:pt x="232585" y="295043"/>
                </a:lnTo>
                <a:lnTo>
                  <a:pt x="233181" y="285607"/>
                </a:lnTo>
                <a:lnTo>
                  <a:pt x="233948" y="274224"/>
                </a:lnTo>
                <a:lnTo>
                  <a:pt x="234887" y="261245"/>
                </a:lnTo>
                <a:lnTo>
                  <a:pt x="235995" y="247023"/>
                </a:lnTo>
                <a:lnTo>
                  <a:pt x="237271" y="231910"/>
                </a:lnTo>
                <a:lnTo>
                  <a:pt x="238714" y="216256"/>
                </a:lnTo>
                <a:lnTo>
                  <a:pt x="240323" y="200414"/>
                </a:lnTo>
                <a:lnTo>
                  <a:pt x="242097" y="184735"/>
                </a:lnTo>
                <a:lnTo>
                  <a:pt x="244034" y="169572"/>
                </a:lnTo>
                <a:lnTo>
                  <a:pt x="246132" y="155276"/>
                </a:lnTo>
                <a:lnTo>
                  <a:pt x="248145" y="143141"/>
                </a:lnTo>
                <a:lnTo>
                  <a:pt x="248729" y="135966"/>
                </a:lnTo>
                <a:lnTo>
                  <a:pt x="248729" y="128981"/>
                </a:lnTo>
                <a:lnTo>
                  <a:pt x="247924" y="114944"/>
                </a:lnTo>
                <a:lnTo>
                  <a:pt x="245575" y="101537"/>
                </a:lnTo>
                <a:lnTo>
                  <a:pt x="241805" y="88802"/>
                </a:lnTo>
                <a:lnTo>
                  <a:pt x="236739" y="76777"/>
                </a:lnTo>
                <a:lnTo>
                  <a:pt x="230500" y="65502"/>
                </a:lnTo>
                <a:lnTo>
                  <a:pt x="223214" y="55017"/>
                </a:lnTo>
                <a:lnTo>
                  <a:pt x="215005" y="45362"/>
                </a:lnTo>
                <a:lnTo>
                  <a:pt x="205997" y="36576"/>
                </a:lnTo>
                <a:lnTo>
                  <a:pt x="193680" y="26758"/>
                </a:lnTo>
                <a:lnTo>
                  <a:pt x="182493" y="19514"/>
                </a:lnTo>
                <a:lnTo>
                  <a:pt x="170809" y="13349"/>
                </a:lnTo>
                <a:lnTo>
                  <a:pt x="158756" y="8301"/>
                </a:lnTo>
                <a:lnTo>
                  <a:pt x="146460" y="4411"/>
                </a:lnTo>
                <a:lnTo>
                  <a:pt x="134050" y="1718"/>
                </a:lnTo>
                <a:lnTo>
                  <a:pt x="121653" y="263"/>
                </a:lnTo>
                <a:lnTo>
                  <a:pt x="113995" y="0"/>
                </a:lnTo>
                <a:lnTo>
                  <a:pt x="101161" y="762"/>
                </a:lnTo>
                <a:lnTo>
                  <a:pt x="88723" y="3105"/>
                </a:lnTo>
                <a:lnTo>
                  <a:pt x="85775" y="3924"/>
                </a:lnTo>
                <a:lnTo>
                  <a:pt x="81572" y="5156"/>
                </a:lnTo>
                <a:lnTo>
                  <a:pt x="77508" y="6731"/>
                </a:lnTo>
                <a:lnTo>
                  <a:pt x="73621" y="8572"/>
                </a:lnTo>
                <a:lnTo>
                  <a:pt x="61429" y="15887"/>
                </a:lnTo>
                <a:lnTo>
                  <a:pt x="48352" y="30107"/>
                </a:lnTo>
                <a:lnTo>
                  <a:pt x="41333" y="40510"/>
                </a:lnTo>
                <a:lnTo>
                  <a:pt x="35106" y="52107"/>
                </a:lnTo>
                <a:lnTo>
                  <a:pt x="27072" y="71389"/>
                </a:lnTo>
                <a:lnTo>
                  <a:pt x="23116" y="83256"/>
                </a:lnTo>
                <a:lnTo>
                  <a:pt x="19577" y="95648"/>
                </a:lnTo>
                <a:lnTo>
                  <a:pt x="16428" y="108478"/>
                </a:lnTo>
                <a:lnTo>
                  <a:pt x="12894" y="125469"/>
                </a:lnTo>
                <a:lnTo>
                  <a:pt x="10468" y="139265"/>
                </a:lnTo>
                <a:lnTo>
                  <a:pt x="8359" y="153214"/>
                </a:lnTo>
                <a:lnTo>
                  <a:pt x="6547" y="167217"/>
                </a:lnTo>
                <a:lnTo>
                  <a:pt x="5010" y="181174"/>
                </a:lnTo>
                <a:lnTo>
                  <a:pt x="3726" y="194987"/>
                </a:lnTo>
                <a:lnTo>
                  <a:pt x="2674" y="208556"/>
                </a:lnTo>
                <a:lnTo>
                  <a:pt x="1832" y="221783"/>
                </a:lnTo>
                <a:lnTo>
                  <a:pt x="1179" y="234569"/>
                </a:lnTo>
                <a:lnTo>
                  <a:pt x="694" y="246813"/>
                </a:lnTo>
                <a:lnTo>
                  <a:pt x="355" y="258418"/>
                </a:lnTo>
                <a:lnTo>
                  <a:pt x="140" y="269283"/>
                </a:lnTo>
                <a:lnTo>
                  <a:pt x="0" y="287058"/>
                </a:lnTo>
                <a:lnTo>
                  <a:pt x="172" y="306474"/>
                </a:lnTo>
                <a:lnTo>
                  <a:pt x="429" y="316599"/>
                </a:lnTo>
                <a:lnTo>
                  <a:pt x="469" y="317614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3" name="object 723"/>
          <p:cNvSpPr/>
          <p:nvPr/>
        </p:nvSpPr>
        <p:spPr>
          <a:xfrm>
            <a:off x="1647851" y="8256405"/>
            <a:ext cx="94691" cy="218236"/>
          </a:xfrm>
          <a:custGeom>
            <a:avLst/>
            <a:gdLst/>
            <a:ahLst/>
            <a:cxnLst/>
            <a:rect l="l" t="t" r="r" b="b"/>
            <a:pathLst>
              <a:path w="94691" h="218236">
                <a:moveTo>
                  <a:pt x="94387" y="162081"/>
                </a:moveTo>
                <a:lnTo>
                  <a:pt x="93517" y="144290"/>
                </a:lnTo>
                <a:lnTo>
                  <a:pt x="92118" y="127840"/>
                </a:lnTo>
                <a:lnTo>
                  <a:pt x="90227" y="112676"/>
                </a:lnTo>
                <a:lnTo>
                  <a:pt x="87879" y="98744"/>
                </a:lnTo>
                <a:lnTo>
                  <a:pt x="85111" y="85989"/>
                </a:lnTo>
                <a:lnTo>
                  <a:pt x="81960" y="74358"/>
                </a:lnTo>
                <a:lnTo>
                  <a:pt x="78461" y="63797"/>
                </a:lnTo>
                <a:lnTo>
                  <a:pt x="74652" y="54250"/>
                </a:lnTo>
                <a:lnTo>
                  <a:pt x="70568" y="45664"/>
                </a:lnTo>
                <a:lnTo>
                  <a:pt x="66246" y="37984"/>
                </a:lnTo>
                <a:lnTo>
                  <a:pt x="61723" y="31156"/>
                </a:lnTo>
                <a:lnTo>
                  <a:pt x="50963" y="18710"/>
                </a:lnTo>
                <a:lnTo>
                  <a:pt x="41038" y="10704"/>
                </a:lnTo>
                <a:lnTo>
                  <a:pt x="31308" y="5280"/>
                </a:lnTo>
                <a:lnTo>
                  <a:pt x="21551" y="939"/>
                </a:lnTo>
                <a:lnTo>
                  <a:pt x="13055" y="0"/>
                </a:lnTo>
                <a:lnTo>
                  <a:pt x="7416" y="12"/>
                </a:lnTo>
                <a:lnTo>
                  <a:pt x="3822" y="139"/>
                </a:lnTo>
                <a:lnTo>
                  <a:pt x="1155" y="419"/>
                </a:lnTo>
                <a:lnTo>
                  <a:pt x="0" y="660"/>
                </a:lnTo>
                <a:lnTo>
                  <a:pt x="3606" y="16916"/>
                </a:lnTo>
                <a:lnTo>
                  <a:pt x="7416" y="16662"/>
                </a:lnTo>
                <a:lnTo>
                  <a:pt x="11226" y="16662"/>
                </a:lnTo>
                <a:lnTo>
                  <a:pt x="24333" y="20408"/>
                </a:lnTo>
                <a:lnTo>
                  <a:pt x="32386" y="24959"/>
                </a:lnTo>
                <a:lnTo>
                  <a:pt x="40937" y="32198"/>
                </a:lnTo>
                <a:lnTo>
                  <a:pt x="49588" y="42871"/>
                </a:lnTo>
                <a:lnTo>
                  <a:pt x="57940" y="57725"/>
                </a:lnTo>
                <a:lnTo>
                  <a:pt x="62041" y="67434"/>
                </a:lnTo>
                <a:lnTo>
                  <a:pt x="65121" y="76300"/>
                </a:lnTo>
                <a:lnTo>
                  <a:pt x="67966" y="86155"/>
                </a:lnTo>
                <a:lnTo>
                  <a:pt x="70536" y="97046"/>
                </a:lnTo>
                <a:lnTo>
                  <a:pt x="72791" y="109018"/>
                </a:lnTo>
                <a:lnTo>
                  <a:pt x="74695" y="122118"/>
                </a:lnTo>
                <a:lnTo>
                  <a:pt x="76206" y="136390"/>
                </a:lnTo>
                <a:lnTo>
                  <a:pt x="77287" y="151882"/>
                </a:lnTo>
                <a:lnTo>
                  <a:pt x="77900" y="168639"/>
                </a:lnTo>
                <a:lnTo>
                  <a:pt x="78028" y="181267"/>
                </a:lnTo>
                <a:lnTo>
                  <a:pt x="77916" y="193469"/>
                </a:lnTo>
                <a:lnTo>
                  <a:pt x="77573" y="206254"/>
                </a:lnTo>
                <a:lnTo>
                  <a:pt x="77190" y="215506"/>
                </a:lnTo>
                <a:lnTo>
                  <a:pt x="77088" y="217373"/>
                </a:lnTo>
                <a:lnTo>
                  <a:pt x="93725" y="218236"/>
                </a:lnTo>
                <a:lnTo>
                  <a:pt x="93827" y="216281"/>
                </a:lnTo>
                <a:lnTo>
                  <a:pt x="94344" y="203112"/>
                </a:lnTo>
                <a:lnTo>
                  <a:pt x="94627" y="190484"/>
                </a:lnTo>
                <a:lnTo>
                  <a:pt x="94691" y="181267"/>
                </a:lnTo>
                <a:lnTo>
                  <a:pt x="94387" y="162081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4" name="object 724"/>
          <p:cNvSpPr/>
          <p:nvPr/>
        </p:nvSpPr>
        <p:spPr>
          <a:xfrm>
            <a:off x="1664468" y="8417772"/>
            <a:ext cx="25450" cy="25450"/>
          </a:xfrm>
          <a:custGeom>
            <a:avLst/>
            <a:gdLst/>
            <a:ahLst/>
            <a:cxnLst/>
            <a:rect l="l" t="t" r="r" b="b"/>
            <a:pathLst>
              <a:path w="25450" h="25450">
                <a:moveTo>
                  <a:pt x="25450" y="12725"/>
                </a:moveTo>
                <a:lnTo>
                  <a:pt x="25450" y="19761"/>
                </a:lnTo>
                <a:lnTo>
                  <a:pt x="19773" y="25450"/>
                </a:lnTo>
                <a:lnTo>
                  <a:pt x="12725" y="25450"/>
                </a:lnTo>
                <a:lnTo>
                  <a:pt x="5689" y="25450"/>
                </a:lnTo>
                <a:lnTo>
                  <a:pt x="0" y="19761"/>
                </a:lnTo>
                <a:lnTo>
                  <a:pt x="0" y="12725"/>
                </a:lnTo>
                <a:lnTo>
                  <a:pt x="0" y="5702"/>
                </a:lnTo>
                <a:lnTo>
                  <a:pt x="5689" y="0"/>
                </a:lnTo>
                <a:lnTo>
                  <a:pt x="12725" y="0"/>
                </a:lnTo>
                <a:lnTo>
                  <a:pt x="19773" y="0"/>
                </a:lnTo>
                <a:lnTo>
                  <a:pt x="25450" y="5702"/>
                </a:lnTo>
                <a:lnTo>
                  <a:pt x="25450" y="12725"/>
                </a:lnTo>
                <a:close/>
              </a:path>
            </a:pathLst>
          </a:custGeom>
          <a:ln w="25400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5" name="object 725"/>
          <p:cNvSpPr/>
          <p:nvPr/>
        </p:nvSpPr>
        <p:spPr>
          <a:xfrm>
            <a:off x="1497869" y="8403162"/>
            <a:ext cx="50850" cy="50876"/>
          </a:xfrm>
          <a:custGeom>
            <a:avLst/>
            <a:gdLst/>
            <a:ahLst/>
            <a:cxnLst/>
            <a:rect l="l" t="t" r="r" b="b"/>
            <a:pathLst>
              <a:path w="50850" h="50876">
                <a:moveTo>
                  <a:pt x="16662" y="30289"/>
                </a:moveTo>
                <a:lnTo>
                  <a:pt x="16649" y="25450"/>
                </a:lnTo>
                <a:lnTo>
                  <a:pt x="13952" y="48151"/>
                </a:lnTo>
                <a:lnTo>
                  <a:pt x="25425" y="50876"/>
                </a:lnTo>
                <a:lnTo>
                  <a:pt x="20573" y="34213"/>
                </a:lnTo>
                <a:lnTo>
                  <a:pt x="16662" y="30289"/>
                </a:lnTo>
                <a:close/>
              </a:path>
              <a:path w="50850" h="50876">
                <a:moveTo>
                  <a:pt x="3868" y="38946"/>
                </a:moveTo>
                <a:lnTo>
                  <a:pt x="13952" y="48151"/>
                </a:lnTo>
                <a:lnTo>
                  <a:pt x="16649" y="25450"/>
                </a:lnTo>
                <a:lnTo>
                  <a:pt x="16649" y="20574"/>
                </a:lnTo>
                <a:lnTo>
                  <a:pt x="20573" y="16662"/>
                </a:lnTo>
                <a:lnTo>
                  <a:pt x="30225" y="16662"/>
                </a:lnTo>
                <a:lnTo>
                  <a:pt x="34188" y="20599"/>
                </a:lnTo>
                <a:lnTo>
                  <a:pt x="34188" y="30276"/>
                </a:lnTo>
                <a:lnTo>
                  <a:pt x="30225" y="34213"/>
                </a:lnTo>
                <a:lnTo>
                  <a:pt x="20573" y="34213"/>
                </a:lnTo>
                <a:lnTo>
                  <a:pt x="25425" y="50876"/>
                </a:lnTo>
                <a:lnTo>
                  <a:pt x="38920" y="46995"/>
                </a:lnTo>
                <a:lnTo>
                  <a:pt x="42519" y="25450"/>
                </a:lnTo>
                <a:lnTo>
                  <a:pt x="36897" y="2731"/>
                </a:lnTo>
                <a:lnTo>
                  <a:pt x="25425" y="0"/>
                </a:lnTo>
                <a:lnTo>
                  <a:pt x="11924" y="3878"/>
                </a:lnTo>
                <a:lnTo>
                  <a:pt x="2734" y="13971"/>
                </a:lnTo>
                <a:lnTo>
                  <a:pt x="0" y="25450"/>
                </a:lnTo>
                <a:lnTo>
                  <a:pt x="3868" y="38946"/>
                </a:lnTo>
                <a:close/>
              </a:path>
              <a:path w="50850" h="50876">
                <a:moveTo>
                  <a:pt x="42519" y="25450"/>
                </a:moveTo>
                <a:lnTo>
                  <a:pt x="38920" y="46995"/>
                </a:lnTo>
                <a:lnTo>
                  <a:pt x="48117" y="36910"/>
                </a:lnTo>
                <a:lnTo>
                  <a:pt x="50850" y="25450"/>
                </a:lnTo>
                <a:lnTo>
                  <a:pt x="46974" y="11942"/>
                </a:lnTo>
                <a:lnTo>
                  <a:pt x="36897" y="2731"/>
                </a:lnTo>
                <a:lnTo>
                  <a:pt x="42519" y="2545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6" name="object 726"/>
          <p:cNvSpPr/>
          <p:nvPr/>
        </p:nvSpPr>
        <p:spPr>
          <a:xfrm>
            <a:off x="1680599" y="8133560"/>
            <a:ext cx="13157" cy="121488"/>
          </a:xfrm>
          <a:custGeom>
            <a:avLst/>
            <a:gdLst/>
            <a:ahLst/>
            <a:cxnLst/>
            <a:rect l="l" t="t" r="r" b="b"/>
            <a:pathLst>
              <a:path w="13157" h="121488">
                <a:moveTo>
                  <a:pt x="9067" y="44640"/>
                </a:moveTo>
                <a:lnTo>
                  <a:pt x="13157" y="0"/>
                </a:lnTo>
                <a:lnTo>
                  <a:pt x="7340" y="16375"/>
                </a:lnTo>
                <a:lnTo>
                  <a:pt x="3546" y="30148"/>
                </a:lnTo>
                <a:lnTo>
                  <a:pt x="1425" y="40022"/>
                </a:lnTo>
                <a:lnTo>
                  <a:pt x="866" y="43205"/>
                </a:lnTo>
                <a:lnTo>
                  <a:pt x="9067" y="44640"/>
                </a:lnTo>
                <a:close/>
              </a:path>
              <a:path w="13157" h="121488">
                <a:moveTo>
                  <a:pt x="850" y="43294"/>
                </a:moveTo>
                <a:lnTo>
                  <a:pt x="596" y="44919"/>
                </a:lnTo>
                <a:lnTo>
                  <a:pt x="0" y="49479"/>
                </a:lnTo>
                <a:lnTo>
                  <a:pt x="3200" y="53682"/>
                </a:lnTo>
                <a:lnTo>
                  <a:pt x="7759" y="54267"/>
                </a:lnTo>
                <a:lnTo>
                  <a:pt x="12319" y="54876"/>
                </a:lnTo>
                <a:lnTo>
                  <a:pt x="16510" y="51663"/>
                </a:lnTo>
                <a:lnTo>
                  <a:pt x="17106" y="47104"/>
                </a:lnTo>
                <a:lnTo>
                  <a:pt x="17297" y="45961"/>
                </a:lnTo>
                <a:lnTo>
                  <a:pt x="18441" y="39805"/>
                </a:lnTo>
                <a:lnTo>
                  <a:pt x="20902" y="29464"/>
                </a:lnTo>
                <a:lnTo>
                  <a:pt x="24923" y="16164"/>
                </a:lnTo>
                <a:lnTo>
                  <a:pt x="30750" y="1134"/>
                </a:lnTo>
                <a:lnTo>
                  <a:pt x="37668" y="-12725"/>
                </a:lnTo>
                <a:lnTo>
                  <a:pt x="44449" y="-23509"/>
                </a:lnTo>
                <a:lnTo>
                  <a:pt x="52400" y="-33563"/>
                </a:lnTo>
                <a:lnTo>
                  <a:pt x="61575" y="-42495"/>
                </a:lnTo>
                <a:lnTo>
                  <a:pt x="65951" y="-45923"/>
                </a:lnTo>
                <a:lnTo>
                  <a:pt x="76196" y="-52243"/>
                </a:lnTo>
                <a:lnTo>
                  <a:pt x="87712" y="-56894"/>
                </a:lnTo>
                <a:lnTo>
                  <a:pt x="100691" y="-59595"/>
                </a:lnTo>
                <a:lnTo>
                  <a:pt x="110540" y="-60172"/>
                </a:lnTo>
                <a:lnTo>
                  <a:pt x="122146" y="-59453"/>
                </a:lnTo>
                <a:lnTo>
                  <a:pt x="134811" y="-57180"/>
                </a:lnTo>
                <a:lnTo>
                  <a:pt x="144614" y="-54482"/>
                </a:lnTo>
                <a:lnTo>
                  <a:pt x="148996" y="-53098"/>
                </a:lnTo>
                <a:lnTo>
                  <a:pt x="153670" y="-55537"/>
                </a:lnTo>
                <a:lnTo>
                  <a:pt x="155054" y="-59918"/>
                </a:lnTo>
                <a:lnTo>
                  <a:pt x="156438" y="-64300"/>
                </a:lnTo>
                <a:lnTo>
                  <a:pt x="154000" y="-68986"/>
                </a:lnTo>
                <a:lnTo>
                  <a:pt x="136369" y="-73915"/>
                </a:lnTo>
                <a:lnTo>
                  <a:pt x="123804" y="-76046"/>
                </a:lnTo>
                <a:lnTo>
                  <a:pt x="111902" y="-76838"/>
                </a:lnTo>
                <a:lnTo>
                  <a:pt x="110540" y="-76847"/>
                </a:lnTo>
                <a:lnTo>
                  <a:pt x="96516" y="-75867"/>
                </a:lnTo>
                <a:lnTo>
                  <a:pt x="83585" y="-73044"/>
                </a:lnTo>
                <a:lnTo>
                  <a:pt x="71761" y="-68602"/>
                </a:lnTo>
                <a:lnTo>
                  <a:pt x="61060" y="-62765"/>
                </a:lnTo>
                <a:lnTo>
                  <a:pt x="56121" y="-59385"/>
                </a:lnTo>
                <a:lnTo>
                  <a:pt x="45645" y="-50546"/>
                </a:lnTo>
                <a:lnTo>
                  <a:pt x="36577" y="-40695"/>
                </a:lnTo>
                <a:lnTo>
                  <a:pt x="28808" y="-30153"/>
                </a:lnTo>
                <a:lnTo>
                  <a:pt x="22228" y="-19242"/>
                </a:lnTo>
                <a:lnTo>
                  <a:pt x="16729" y="-8284"/>
                </a:lnTo>
                <a:lnTo>
                  <a:pt x="13157" y="0"/>
                </a:lnTo>
                <a:lnTo>
                  <a:pt x="9067" y="44640"/>
                </a:lnTo>
                <a:lnTo>
                  <a:pt x="866" y="43205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7" name="object 727"/>
          <p:cNvSpPr/>
          <p:nvPr/>
        </p:nvSpPr>
        <p:spPr>
          <a:xfrm>
            <a:off x="1705771" y="8104995"/>
            <a:ext cx="178587" cy="68186"/>
          </a:xfrm>
          <a:custGeom>
            <a:avLst/>
            <a:gdLst/>
            <a:ahLst/>
            <a:cxnLst/>
            <a:rect l="l" t="t" r="r" b="b"/>
            <a:pathLst>
              <a:path w="178587" h="68186">
                <a:moveTo>
                  <a:pt x="4038" y="65252"/>
                </a:moveTo>
                <a:lnTo>
                  <a:pt x="9931" y="58127"/>
                </a:lnTo>
                <a:lnTo>
                  <a:pt x="3517" y="52819"/>
                </a:lnTo>
                <a:lnTo>
                  <a:pt x="9931" y="58127"/>
                </a:lnTo>
                <a:lnTo>
                  <a:pt x="12827" y="67691"/>
                </a:lnTo>
                <a:lnTo>
                  <a:pt x="15760" y="64147"/>
                </a:lnTo>
                <a:lnTo>
                  <a:pt x="16408" y="63360"/>
                </a:lnTo>
                <a:lnTo>
                  <a:pt x="21275" y="57736"/>
                </a:lnTo>
                <a:lnTo>
                  <a:pt x="30836" y="48061"/>
                </a:lnTo>
                <a:lnTo>
                  <a:pt x="43256" y="37553"/>
                </a:lnTo>
                <a:lnTo>
                  <a:pt x="53627" y="30380"/>
                </a:lnTo>
                <a:lnTo>
                  <a:pt x="65030" y="24172"/>
                </a:lnTo>
                <a:lnTo>
                  <a:pt x="77208" y="19508"/>
                </a:lnTo>
                <a:lnTo>
                  <a:pt x="89904" y="16969"/>
                </a:lnTo>
                <a:lnTo>
                  <a:pt x="96012" y="16675"/>
                </a:lnTo>
                <a:lnTo>
                  <a:pt x="107915" y="17903"/>
                </a:lnTo>
                <a:lnTo>
                  <a:pt x="120142" y="21935"/>
                </a:lnTo>
                <a:lnTo>
                  <a:pt x="127952" y="26111"/>
                </a:lnTo>
                <a:lnTo>
                  <a:pt x="136588" y="32307"/>
                </a:lnTo>
                <a:lnTo>
                  <a:pt x="145370" y="40442"/>
                </a:lnTo>
                <a:lnTo>
                  <a:pt x="154235" y="50703"/>
                </a:lnTo>
                <a:lnTo>
                  <a:pt x="162140" y="61772"/>
                </a:lnTo>
                <a:lnTo>
                  <a:pt x="164668" y="65620"/>
                </a:lnTo>
                <a:lnTo>
                  <a:pt x="169824" y="66687"/>
                </a:lnTo>
                <a:lnTo>
                  <a:pt x="173672" y="64173"/>
                </a:lnTo>
                <a:lnTo>
                  <a:pt x="177520" y="61658"/>
                </a:lnTo>
                <a:lnTo>
                  <a:pt x="178587" y="56476"/>
                </a:lnTo>
                <a:lnTo>
                  <a:pt x="167529" y="40689"/>
                </a:lnTo>
                <a:lnTo>
                  <a:pt x="158811" y="30427"/>
                </a:lnTo>
                <a:lnTo>
                  <a:pt x="149925" y="21791"/>
                </a:lnTo>
                <a:lnTo>
                  <a:pt x="140892" y="14703"/>
                </a:lnTo>
                <a:lnTo>
                  <a:pt x="124472" y="5669"/>
                </a:lnTo>
                <a:lnTo>
                  <a:pt x="112197" y="1786"/>
                </a:lnTo>
                <a:lnTo>
                  <a:pt x="100089" y="106"/>
                </a:lnTo>
                <a:lnTo>
                  <a:pt x="96012" y="0"/>
                </a:lnTo>
                <a:lnTo>
                  <a:pt x="82254" y="1233"/>
                </a:lnTo>
                <a:lnTo>
                  <a:pt x="69282" y="4536"/>
                </a:lnTo>
                <a:lnTo>
                  <a:pt x="57189" y="9442"/>
                </a:lnTo>
                <a:lnTo>
                  <a:pt x="46068" y="15482"/>
                </a:lnTo>
                <a:lnTo>
                  <a:pt x="36012" y="22188"/>
                </a:lnTo>
                <a:lnTo>
                  <a:pt x="19843" y="35543"/>
                </a:lnTo>
                <a:lnTo>
                  <a:pt x="10038" y="45352"/>
                </a:lnTo>
                <a:lnTo>
                  <a:pt x="4223" y="51958"/>
                </a:lnTo>
                <a:lnTo>
                  <a:pt x="3454" y="52895"/>
                </a:lnTo>
                <a:lnTo>
                  <a:pt x="2933" y="53530"/>
                </a:lnTo>
                <a:lnTo>
                  <a:pt x="0" y="57073"/>
                </a:lnTo>
                <a:lnTo>
                  <a:pt x="495" y="62318"/>
                </a:lnTo>
                <a:lnTo>
                  <a:pt x="4038" y="65252"/>
                </a:lnTo>
                <a:close/>
              </a:path>
              <a:path w="178587" h="68186">
                <a:moveTo>
                  <a:pt x="9931" y="58127"/>
                </a:moveTo>
                <a:lnTo>
                  <a:pt x="4038" y="65252"/>
                </a:lnTo>
                <a:lnTo>
                  <a:pt x="7581" y="68186"/>
                </a:lnTo>
                <a:lnTo>
                  <a:pt x="12827" y="67691"/>
                </a:lnTo>
                <a:lnTo>
                  <a:pt x="9931" y="58127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8" name="object 728"/>
          <p:cNvSpPr/>
          <p:nvPr/>
        </p:nvSpPr>
        <p:spPr>
          <a:xfrm>
            <a:off x="1146566" y="8462945"/>
            <a:ext cx="707478" cy="375452"/>
          </a:xfrm>
          <a:custGeom>
            <a:avLst/>
            <a:gdLst/>
            <a:ahLst/>
            <a:cxnLst/>
            <a:rect l="l" t="t" r="r" b="b"/>
            <a:pathLst>
              <a:path w="707478" h="375452">
                <a:moveTo>
                  <a:pt x="473278" y="352096"/>
                </a:moveTo>
                <a:lnTo>
                  <a:pt x="477108" y="340161"/>
                </a:lnTo>
                <a:lnTo>
                  <a:pt x="481472" y="328328"/>
                </a:lnTo>
                <a:lnTo>
                  <a:pt x="486338" y="316609"/>
                </a:lnTo>
                <a:lnTo>
                  <a:pt x="491677" y="305011"/>
                </a:lnTo>
                <a:lnTo>
                  <a:pt x="497457" y="293545"/>
                </a:lnTo>
                <a:lnTo>
                  <a:pt x="503650" y="282221"/>
                </a:lnTo>
                <a:lnTo>
                  <a:pt x="510798" y="270088"/>
                </a:lnTo>
                <a:lnTo>
                  <a:pt x="517947" y="258770"/>
                </a:lnTo>
                <a:lnTo>
                  <a:pt x="525421" y="247645"/>
                </a:lnTo>
                <a:lnTo>
                  <a:pt x="533183" y="236724"/>
                </a:lnTo>
                <a:lnTo>
                  <a:pt x="541197" y="226019"/>
                </a:lnTo>
                <a:lnTo>
                  <a:pt x="549426" y="215542"/>
                </a:lnTo>
                <a:lnTo>
                  <a:pt x="557831" y="205304"/>
                </a:lnTo>
                <a:lnTo>
                  <a:pt x="566378" y="195317"/>
                </a:lnTo>
                <a:lnTo>
                  <a:pt x="575028" y="185593"/>
                </a:lnTo>
                <a:lnTo>
                  <a:pt x="583746" y="176144"/>
                </a:lnTo>
                <a:lnTo>
                  <a:pt x="592493" y="166980"/>
                </a:lnTo>
                <a:lnTo>
                  <a:pt x="601233" y="158115"/>
                </a:lnTo>
                <a:lnTo>
                  <a:pt x="609929" y="149560"/>
                </a:lnTo>
                <a:lnTo>
                  <a:pt x="618544" y="141326"/>
                </a:lnTo>
                <a:lnTo>
                  <a:pt x="627041" y="133425"/>
                </a:lnTo>
                <a:lnTo>
                  <a:pt x="635384" y="125869"/>
                </a:lnTo>
                <a:lnTo>
                  <a:pt x="649176" y="113781"/>
                </a:lnTo>
                <a:lnTo>
                  <a:pt x="660022" y="104608"/>
                </a:lnTo>
                <a:lnTo>
                  <a:pt x="670252" y="96213"/>
                </a:lnTo>
                <a:lnTo>
                  <a:pt x="679762" y="88628"/>
                </a:lnTo>
                <a:lnTo>
                  <a:pt x="688446" y="81884"/>
                </a:lnTo>
                <a:lnTo>
                  <a:pt x="701675" y="71884"/>
                </a:lnTo>
                <a:lnTo>
                  <a:pt x="707478" y="67731"/>
                </a:lnTo>
                <a:lnTo>
                  <a:pt x="702170" y="59527"/>
                </a:lnTo>
                <a:lnTo>
                  <a:pt x="697336" y="59899"/>
                </a:lnTo>
                <a:lnTo>
                  <a:pt x="702167" y="51089"/>
                </a:lnTo>
                <a:lnTo>
                  <a:pt x="694988" y="56223"/>
                </a:lnTo>
                <a:lnTo>
                  <a:pt x="686256" y="62665"/>
                </a:lnTo>
                <a:lnTo>
                  <a:pt x="673908" y="72068"/>
                </a:lnTo>
                <a:lnTo>
                  <a:pt x="660590" y="82611"/>
                </a:lnTo>
                <a:lnTo>
                  <a:pt x="645806" y="94790"/>
                </a:lnTo>
                <a:lnTo>
                  <a:pt x="629847" y="108521"/>
                </a:lnTo>
                <a:lnTo>
                  <a:pt x="618534" y="118648"/>
                </a:lnTo>
                <a:lnTo>
                  <a:pt x="610145" y="126380"/>
                </a:lnTo>
                <a:lnTo>
                  <a:pt x="601625" y="134440"/>
                </a:lnTo>
                <a:lnTo>
                  <a:pt x="593007" y="142820"/>
                </a:lnTo>
                <a:lnTo>
                  <a:pt x="584327" y="151510"/>
                </a:lnTo>
                <a:lnTo>
                  <a:pt x="575617" y="160500"/>
                </a:lnTo>
                <a:lnTo>
                  <a:pt x="566914" y="169782"/>
                </a:lnTo>
                <a:lnTo>
                  <a:pt x="558249" y="179346"/>
                </a:lnTo>
                <a:lnTo>
                  <a:pt x="549659" y="189184"/>
                </a:lnTo>
                <a:lnTo>
                  <a:pt x="541176" y="199285"/>
                </a:lnTo>
                <a:lnTo>
                  <a:pt x="532836" y="209641"/>
                </a:lnTo>
                <a:lnTo>
                  <a:pt x="524671" y="220242"/>
                </a:lnTo>
                <a:lnTo>
                  <a:pt x="516718" y="231080"/>
                </a:lnTo>
                <a:lnTo>
                  <a:pt x="509009" y="242144"/>
                </a:lnTo>
                <a:lnTo>
                  <a:pt x="501579" y="253426"/>
                </a:lnTo>
                <a:lnTo>
                  <a:pt x="494462" y="264917"/>
                </a:lnTo>
                <a:lnTo>
                  <a:pt x="489534" y="273344"/>
                </a:lnTo>
                <a:lnTo>
                  <a:pt x="483365" y="284562"/>
                </a:lnTo>
                <a:lnTo>
                  <a:pt x="477563" y="295949"/>
                </a:lnTo>
                <a:lnTo>
                  <a:pt x="472156" y="307499"/>
                </a:lnTo>
                <a:lnTo>
                  <a:pt x="467176" y="319204"/>
                </a:lnTo>
                <a:lnTo>
                  <a:pt x="462653" y="331057"/>
                </a:lnTo>
                <a:lnTo>
                  <a:pt x="458617" y="343050"/>
                </a:lnTo>
                <a:lnTo>
                  <a:pt x="460362" y="343016"/>
                </a:lnTo>
                <a:lnTo>
                  <a:pt x="458204" y="344403"/>
                </a:lnTo>
                <a:lnTo>
                  <a:pt x="446190" y="350787"/>
                </a:lnTo>
                <a:lnTo>
                  <a:pt x="431289" y="356025"/>
                </a:lnTo>
                <a:lnTo>
                  <a:pt x="413017" y="358763"/>
                </a:lnTo>
                <a:lnTo>
                  <a:pt x="410311" y="358802"/>
                </a:lnTo>
                <a:lnTo>
                  <a:pt x="398792" y="357895"/>
                </a:lnTo>
                <a:lnTo>
                  <a:pt x="386788" y="354907"/>
                </a:lnTo>
                <a:lnTo>
                  <a:pt x="374408" y="349341"/>
                </a:lnTo>
                <a:lnTo>
                  <a:pt x="366979" y="344654"/>
                </a:lnTo>
                <a:lnTo>
                  <a:pt x="359164" y="338488"/>
                </a:lnTo>
                <a:lnTo>
                  <a:pt x="351308" y="330875"/>
                </a:lnTo>
                <a:lnTo>
                  <a:pt x="343471" y="321685"/>
                </a:lnTo>
                <a:lnTo>
                  <a:pt x="335712" y="310787"/>
                </a:lnTo>
                <a:lnTo>
                  <a:pt x="328091" y="298051"/>
                </a:lnTo>
                <a:lnTo>
                  <a:pt x="321792" y="285739"/>
                </a:lnTo>
                <a:lnTo>
                  <a:pt x="316152" y="274592"/>
                </a:lnTo>
                <a:lnTo>
                  <a:pt x="309871" y="263426"/>
                </a:lnTo>
                <a:lnTo>
                  <a:pt x="301309" y="249684"/>
                </a:lnTo>
                <a:lnTo>
                  <a:pt x="294616" y="239793"/>
                </a:lnTo>
                <a:lnTo>
                  <a:pt x="287516" y="229917"/>
                </a:lnTo>
                <a:lnTo>
                  <a:pt x="280038" y="220069"/>
                </a:lnTo>
                <a:lnTo>
                  <a:pt x="272210" y="210263"/>
                </a:lnTo>
                <a:lnTo>
                  <a:pt x="264059" y="200510"/>
                </a:lnTo>
                <a:lnTo>
                  <a:pt x="255614" y="190826"/>
                </a:lnTo>
                <a:lnTo>
                  <a:pt x="246903" y="181221"/>
                </a:lnTo>
                <a:lnTo>
                  <a:pt x="237954" y="171711"/>
                </a:lnTo>
                <a:lnTo>
                  <a:pt x="228796" y="162307"/>
                </a:lnTo>
                <a:lnTo>
                  <a:pt x="219455" y="153022"/>
                </a:lnTo>
                <a:lnTo>
                  <a:pt x="209961" y="143870"/>
                </a:lnTo>
                <a:lnTo>
                  <a:pt x="200342" y="134864"/>
                </a:lnTo>
                <a:lnTo>
                  <a:pt x="190625" y="126017"/>
                </a:lnTo>
                <a:lnTo>
                  <a:pt x="180838" y="117342"/>
                </a:lnTo>
                <a:lnTo>
                  <a:pt x="171011" y="108851"/>
                </a:lnTo>
                <a:lnTo>
                  <a:pt x="161170" y="100559"/>
                </a:lnTo>
                <a:lnTo>
                  <a:pt x="151344" y="92477"/>
                </a:lnTo>
                <a:lnTo>
                  <a:pt x="133965" y="78656"/>
                </a:lnTo>
                <a:lnTo>
                  <a:pt x="123029" y="70261"/>
                </a:lnTo>
                <a:lnTo>
                  <a:pt x="112252" y="62211"/>
                </a:lnTo>
                <a:lnTo>
                  <a:pt x="101675" y="54528"/>
                </a:lnTo>
                <a:lnTo>
                  <a:pt x="91340" y="47230"/>
                </a:lnTo>
                <a:lnTo>
                  <a:pt x="81286" y="40338"/>
                </a:lnTo>
                <a:lnTo>
                  <a:pt x="71555" y="33871"/>
                </a:lnTo>
                <a:lnTo>
                  <a:pt x="62187" y="27850"/>
                </a:lnTo>
                <a:lnTo>
                  <a:pt x="60025" y="26495"/>
                </a:lnTo>
                <a:lnTo>
                  <a:pt x="48375" y="19384"/>
                </a:lnTo>
                <a:lnTo>
                  <a:pt x="37699" y="3040"/>
                </a:lnTo>
                <a:lnTo>
                  <a:pt x="22763" y="0"/>
                </a:lnTo>
                <a:lnTo>
                  <a:pt x="26809" y="7431"/>
                </a:lnTo>
                <a:lnTo>
                  <a:pt x="22641" y="16909"/>
                </a:lnTo>
                <a:lnTo>
                  <a:pt x="11343" y="15035"/>
                </a:lnTo>
                <a:lnTo>
                  <a:pt x="3652" y="14090"/>
                </a:lnTo>
                <a:lnTo>
                  <a:pt x="0" y="13781"/>
                </a:lnTo>
                <a:lnTo>
                  <a:pt x="2705" y="14632"/>
                </a:lnTo>
                <a:lnTo>
                  <a:pt x="10160" y="17642"/>
                </a:lnTo>
                <a:lnTo>
                  <a:pt x="19265" y="22290"/>
                </a:lnTo>
                <a:lnTo>
                  <a:pt x="26878" y="26298"/>
                </a:lnTo>
                <a:lnTo>
                  <a:pt x="37115" y="20007"/>
                </a:lnTo>
                <a:lnTo>
                  <a:pt x="27180" y="7620"/>
                </a:lnTo>
                <a:lnTo>
                  <a:pt x="37315" y="13027"/>
                </a:lnTo>
                <a:lnTo>
                  <a:pt x="54332" y="24622"/>
                </a:lnTo>
                <a:lnTo>
                  <a:pt x="44039" y="36204"/>
                </a:lnTo>
                <a:lnTo>
                  <a:pt x="53476" y="42048"/>
                </a:lnTo>
                <a:lnTo>
                  <a:pt x="63410" y="48448"/>
                </a:lnTo>
                <a:lnTo>
                  <a:pt x="73785" y="55376"/>
                </a:lnTo>
                <a:lnTo>
                  <a:pt x="84545" y="62805"/>
                </a:lnTo>
                <a:lnTo>
                  <a:pt x="95635" y="70707"/>
                </a:lnTo>
                <a:lnTo>
                  <a:pt x="106999" y="79053"/>
                </a:lnTo>
                <a:lnTo>
                  <a:pt x="118581" y="87817"/>
                </a:lnTo>
                <a:lnTo>
                  <a:pt x="130325" y="96971"/>
                </a:lnTo>
                <a:lnTo>
                  <a:pt x="142176" y="106486"/>
                </a:lnTo>
                <a:lnTo>
                  <a:pt x="154079" y="116334"/>
                </a:lnTo>
                <a:lnTo>
                  <a:pt x="167072" y="127425"/>
                </a:lnTo>
                <a:lnTo>
                  <a:pt x="176955" y="136122"/>
                </a:lnTo>
                <a:lnTo>
                  <a:pt x="186768" y="144997"/>
                </a:lnTo>
                <a:lnTo>
                  <a:pt x="196480" y="154036"/>
                </a:lnTo>
                <a:lnTo>
                  <a:pt x="206060" y="163220"/>
                </a:lnTo>
                <a:lnTo>
                  <a:pt x="215477" y="172533"/>
                </a:lnTo>
                <a:lnTo>
                  <a:pt x="224699" y="181959"/>
                </a:lnTo>
                <a:lnTo>
                  <a:pt x="233696" y="191480"/>
                </a:lnTo>
                <a:lnTo>
                  <a:pt x="242437" y="201080"/>
                </a:lnTo>
                <a:lnTo>
                  <a:pt x="250891" y="210742"/>
                </a:lnTo>
                <a:lnTo>
                  <a:pt x="259026" y="220450"/>
                </a:lnTo>
                <a:lnTo>
                  <a:pt x="266812" y="230186"/>
                </a:lnTo>
                <a:lnTo>
                  <a:pt x="274218" y="239934"/>
                </a:lnTo>
                <a:lnTo>
                  <a:pt x="281212" y="249678"/>
                </a:lnTo>
                <a:lnTo>
                  <a:pt x="287764" y="259400"/>
                </a:lnTo>
                <a:lnTo>
                  <a:pt x="293331" y="268238"/>
                </a:lnTo>
                <a:lnTo>
                  <a:pt x="299840" y="279450"/>
                </a:lnTo>
                <a:lnTo>
                  <a:pt x="305639" y="290569"/>
                </a:lnTo>
                <a:lnTo>
                  <a:pt x="306768" y="292902"/>
                </a:lnTo>
                <a:lnTo>
                  <a:pt x="313919" y="306835"/>
                </a:lnTo>
                <a:lnTo>
                  <a:pt x="321347" y="319251"/>
                </a:lnTo>
                <a:lnTo>
                  <a:pt x="329018" y="330219"/>
                </a:lnTo>
                <a:lnTo>
                  <a:pt x="336899" y="339809"/>
                </a:lnTo>
                <a:lnTo>
                  <a:pt x="344954" y="348091"/>
                </a:lnTo>
                <a:lnTo>
                  <a:pt x="353151" y="355137"/>
                </a:lnTo>
                <a:lnTo>
                  <a:pt x="357365" y="358269"/>
                </a:lnTo>
                <a:lnTo>
                  <a:pt x="369747" y="365734"/>
                </a:lnTo>
                <a:lnTo>
                  <a:pt x="382102" y="370893"/>
                </a:lnTo>
                <a:lnTo>
                  <a:pt x="394237" y="374010"/>
                </a:lnTo>
                <a:lnTo>
                  <a:pt x="405958" y="375352"/>
                </a:lnTo>
                <a:lnTo>
                  <a:pt x="410311" y="375452"/>
                </a:lnTo>
                <a:lnTo>
                  <a:pt x="429868" y="373424"/>
                </a:lnTo>
                <a:lnTo>
                  <a:pt x="446355" y="368710"/>
                </a:lnTo>
                <a:lnTo>
                  <a:pt x="459054" y="363109"/>
                </a:lnTo>
                <a:lnTo>
                  <a:pt x="457301" y="347359"/>
                </a:lnTo>
                <a:lnTo>
                  <a:pt x="465289" y="349734"/>
                </a:lnTo>
                <a:lnTo>
                  <a:pt x="467248" y="358421"/>
                </a:lnTo>
                <a:lnTo>
                  <a:pt x="470204" y="356453"/>
                </a:lnTo>
                <a:lnTo>
                  <a:pt x="472478" y="354789"/>
                </a:lnTo>
                <a:lnTo>
                  <a:pt x="473278" y="352096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9" name="object 729"/>
          <p:cNvSpPr/>
          <p:nvPr/>
        </p:nvSpPr>
        <p:spPr>
          <a:xfrm>
            <a:off x="1603867" y="8810304"/>
            <a:ext cx="9946" cy="15750"/>
          </a:xfrm>
          <a:custGeom>
            <a:avLst/>
            <a:gdLst/>
            <a:ahLst/>
            <a:cxnLst/>
            <a:rect l="l" t="t" r="r" b="b"/>
            <a:pathLst>
              <a:path w="9946" h="15750">
                <a:moveTo>
                  <a:pt x="7988" y="2374"/>
                </a:moveTo>
                <a:lnTo>
                  <a:pt x="0" y="0"/>
                </a:lnTo>
                <a:lnTo>
                  <a:pt x="1752" y="15750"/>
                </a:lnTo>
                <a:lnTo>
                  <a:pt x="9946" y="11062"/>
                </a:lnTo>
                <a:lnTo>
                  <a:pt x="7988" y="2374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0" name="object 730"/>
          <p:cNvSpPr/>
          <p:nvPr/>
        </p:nvSpPr>
        <p:spPr>
          <a:xfrm>
            <a:off x="1851949" y="8509759"/>
            <a:ext cx="7594" cy="14071"/>
          </a:xfrm>
          <a:custGeom>
            <a:avLst/>
            <a:gdLst/>
            <a:ahLst/>
            <a:cxnLst/>
            <a:rect l="l" t="t" r="r" b="b"/>
            <a:pathLst>
              <a:path w="7594" h="14071">
                <a:moveTo>
                  <a:pt x="3314" y="14071"/>
                </a:moveTo>
                <a:lnTo>
                  <a:pt x="7594" y="6934"/>
                </a:lnTo>
                <a:lnTo>
                  <a:pt x="2971" y="0"/>
                </a:lnTo>
                <a:lnTo>
                  <a:pt x="1336" y="1110"/>
                </a:lnTo>
                <a:lnTo>
                  <a:pt x="0" y="12712"/>
                </a:lnTo>
                <a:lnTo>
                  <a:pt x="3314" y="14071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1" name="object 731"/>
          <p:cNvSpPr/>
          <p:nvPr/>
        </p:nvSpPr>
        <p:spPr>
          <a:xfrm>
            <a:off x="1715475" y="8505835"/>
            <a:ext cx="159639" cy="83870"/>
          </a:xfrm>
          <a:custGeom>
            <a:avLst/>
            <a:gdLst/>
            <a:ahLst/>
            <a:cxnLst/>
            <a:rect l="l" t="t" r="r" b="b"/>
            <a:pathLst>
              <a:path w="159638" h="83870">
                <a:moveTo>
                  <a:pt x="10236" y="83870"/>
                </a:moveTo>
                <a:lnTo>
                  <a:pt x="16011" y="79492"/>
                </a:lnTo>
                <a:lnTo>
                  <a:pt x="24288" y="73402"/>
                </a:lnTo>
                <a:lnTo>
                  <a:pt x="35358" y="65530"/>
                </a:lnTo>
                <a:lnTo>
                  <a:pt x="48549" y="56544"/>
                </a:lnTo>
                <a:lnTo>
                  <a:pt x="63187" y="47109"/>
                </a:lnTo>
                <a:lnTo>
                  <a:pt x="75112" y="39907"/>
                </a:lnTo>
                <a:lnTo>
                  <a:pt x="86400" y="33561"/>
                </a:lnTo>
                <a:lnTo>
                  <a:pt x="97512" y="27868"/>
                </a:lnTo>
                <a:lnTo>
                  <a:pt x="102603" y="25488"/>
                </a:lnTo>
                <a:lnTo>
                  <a:pt x="116610" y="19959"/>
                </a:lnTo>
                <a:lnTo>
                  <a:pt x="117347" y="19774"/>
                </a:lnTo>
                <a:lnTo>
                  <a:pt x="126078" y="13333"/>
                </a:lnTo>
                <a:lnTo>
                  <a:pt x="133258" y="8199"/>
                </a:lnTo>
                <a:lnTo>
                  <a:pt x="128427" y="17009"/>
                </a:lnTo>
                <a:lnTo>
                  <a:pt x="133261" y="16636"/>
                </a:lnTo>
                <a:lnTo>
                  <a:pt x="138569" y="24841"/>
                </a:lnTo>
                <a:lnTo>
                  <a:pt x="142570" y="22009"/>
                </a:lnTo>
                <a:lnTo>
                  <a:pt x="146100" y="19557"/>
                </a:lnTo>
                <a:lnTo>
                  <a:pt x="148678" y="17779"/>
                </a:lnTo>
                <a:lnTo>
                  <a:pt x="159639" y="10477"/>
                </a:lnTo>
                <a:lnTo>
                  <a:pt x="148336" y="3708"/>
                </a:lnTo>
                <a:lnTo>
                  <a:pt x="144068" y="10858"/>
                </a:lnTo>
                <a:lnTo>
                  <a:pt x="139788" y="17995"/>
                </a:lnTo>
                <a:lnTo>
                  <a:pt x="136474" y="16636"/>
                </a:lnTo>
                <a:lnTo>
                  <a:pt x="137811" y="5034"/>
                </a:lnTo>
                <a:lnTo>
                  <a:pt x="133261" y="0"/>
                </a:lnTo>
                <a:lnTo>
                  <a:pt x="121768" y="1299"/>
                </a:lnTo>
                <a:lnTo>
                  <a:pt x="109624" y="4734"/>
                </a:lnTo>
                <a:lnTo>
                  <a:pt x="96895" y="9819"/>
                </a:lnTo>
                <a:lnTo>
                  <a:pt x="81681" y="17207"/>
                </a:lnTo>
                <a:lnTo>
                  <a:pt x="70215" y="23497"/>
                </a:lnTo>
                <a:lnTo>
                  <a:pt x="58898" y="30187"/>
                </a:lnTo>
                <a:lnTo>
                  <a:pt x="47945" y="37047"/>
                </a:lnTo>
                <a:lnTo>
                  <a:pt x="37571" y="43850"/>
                </a:lnTo>
                <a:lnTo>
                  <a:pt x="30556" y="48602"/>
                </a:lnTo>
                <a:lnTo>
                  <a:pt x="14580" y="59874"/>
                </a:lnTo>
                <a:lnTo>
                  <a:pt x="3845" y="67802"/>
                </a:lnTo>
                <a:lnTo>
                  <a:pt x="0" y="70726"/>
                </a:lnTo>
                <a:lnTo>
                  <a:pt x="10236" y="8387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2" name="object 732"/>
          <p:cNvSpPr/>
          <p:nvPr/>
        </p:nvSpPr>
        <p:spPr>
          <a:xfrm>
            <a:off x="1604770" y="8805961"/>
            <a:ext cx="2157" cy="1386"/>
          </a:xfrm>
          <a:custGeom>
            <a:avLst/>
            <a:gdLst/>
            <a:ahLst/>
            <a:cxnLst/>
            <a:rect l="l" t="t" r="r" b="b"/>
            <a:pathLst>
              <a:path w="2157" h="1386">
                <a:moveTo>
                  <a:pt x="2157" y="0"/>
                </a:moveTo>
                <a:lnTo>
                  <a:pt x="413" y="33"/>
                </a:lnTo>
                <a:lnTo>
                  <a:pt x="0" y="1386"/>
                </a:lnTo>
                <a:lnTo>
                  <a:pt x="2157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3" name="object 733"/>
          <p:cNvSpPr/>
          <p:nvPr/>
        </p:nvSpPr>
        <p:spPr>
          <a:xfrm>
            <a:off x="1173444" y="8470565"/>
            <a:ext cx="27454" cy="28584"/>
          </a:xfrm>
          <a:custGeom>
            <a:avLst/>
            <a:gdLst/>
            <a:ahLst/>
            <a:cxnLst/>
            <a:rect l="l" t="t" r="r" b="b"/>
            <a:pathLst>
              <a:path w="27454" h="28584">
                <a:moveTo>
                  <a:pt x="10236" y="12387"/>
                </a:moveTo>
                <a:lnTo>
                  <a:pt x="0" y="18678"/>
                </a:lnTo>
                <a:lnTo>
                  <a:pt x="8276" y="23325"/>
                </a:lnTo>
                <a:lnTo>
                  <a:pt x="17161" y="28584"/>
                </a:lnTo>
                <a:lnTo>
                  <a:pt x="27454" y="17002"/>
                </a:lnTo>
                <a:lnTo>
                  <a:pt x="10437" y="5406"/>
                </a:lnTo>
                <a:lnTo>
                  <a:pt x="301" y="0"/>
                </a:lnTo>
                <a:lnTo>
                  <a:pt x="10236" y="12387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4" name="object 734"/>
          <p:cNvSpPr/>
          <p:nvPr/>
        </p:nvSpPr>
        <p:spPr>
          <a:xfrm>
            <a:off x="1149674" y="8460310"/>
            <a:ext cx="23701" cy="19544"/>
          </a:xfrm>
          <a:custGeom>
            <a:avLst/>
            <a:gdLst/>
            <a:ahLst/>
            <a:cxnLst/>
            <a:rect l="l" t="t" r="r" b="b"/>
            <a:pathLst>
              <a:path w="23701" h="19544">
                <a:moveTo>
                  <a:pt x="10803" y="4046"/>
                </a:moveTo>
                <a:lnTo>
                  <a:pt x="19533" y="19544"/>
                </a:lnTo>
                <a:lnTo>
                  <a:pt x="23701" y="10066"/>
                </a:lnTo>
                <a:lnTo>
                  <a:pt x="19655" y="2635"/>
                </a:lnTo>
                <a:lnTo>
                  <a:pt x="8195" y="851"/>
                </a:lnTo>
                <a:lnTo>
                  <a:pt x="668" y="0"/>
                </a:lnTo>
                <a:lnTo>
                  <a:pt x="0" y="245"/>
                </a:lnTo>
                <a:lnTo>
                  <a:pt x="544" y="16725"/>
                </a:lnTo>
                <a:lnTo>
                  <a:pt x="8235" y="17670"/>
                </a:lnTo>
                <a:lnTo>
                  <a:pt x="19533" y="19544"/>
                </a:lnTo>
                <a:lnTo>
                  <a:pt x="10803" y="4046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5" name="object 735"/>
          <p:cNvSpPr/>
          <p:nvPr/>
        </p:nvSpPr>
        <p:spPr>
          <a:xfrm>
            <a:off x="1144724" y="8460310"/>
            <a:ext cx="5617" cy="17267"/>
          </a:xfrm>
          <a:custGeom>
            <a:avLst/>
            <a:gdLst/>
            <a:ahLst/>
            <a:cxnLst/>
            <a:rect l="l" t="t" r="r" b="b"/>
            <a:pathLst>
              <a:path w="5617" h="17267">
                <a:moveTo>
                  <a:pt x="0" y="16162"/>
                </a:moveTo>
                <a:lnTo>
                  <a:pt x="4546" y="17267"/>
                </a:lnTo>
                <a:lnTo>
                  <a:pt x="1841" y="16416"/>
                </a:lnTo>
                <a:lnTo>
                  <a:pt x="5493" y="16725"/>
                </a:lnTo>
                <a:lnTo>
                  <a:pt x="4949" y="245"/>
                </a:lnTo>
                <a:lnTo>
                  <a:pt x="5617" y="0"/>
                </a:lnTo>
                <a:lnTo>
                  <a:pt x="4038" y="8"/>
                </a:lnTo>
                <a:lnTo>
                  <a:pt x="2019" y="8072"/>
                </a:lnTo>
                <a:lnTo>
                  <a:pt x="1600" y="16404"/>
                </a:lnTo>
                <a:lnTo>
                  <a:pt x="0" y="16162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6" name="object 736"/>
          <p:cNvSpPr/>
          <p:nvPr/>
        </p:nvSpPr>
        <p:spPr>
          <a:xfrm>
            <a:off x="1184265" y="8465985"/>
            <a:ext cx="192017" cy="122869"/>
          </a:xfrm>
          <a:custGeom>
            <a:avLst/>
            <a:gdLst/>
            <a:ahLst/>
            <a:cxnLst/>
            <a:rect l="l" t="t" r="r" b="b"/>
            <a:pathLst>
              <a:path w="192017" h="122869">
                <a:moveTo>
                  <a:pt x="17956" y="4621"/>
                </a:moveTo>
                <a:lnTo>
                  <a:pt x="0" y="0"/>
                </a:lnTo>
                <a:lnTo>
                  <a:pt x="10676" y="16343"/>
                </a:lnTo>
                <a:lnTo>
                  <a:pt x="22326" y="23454"/>
                </a:lnTo>
                <a:lnTo>
                  <a:pt x="36163" y="28006"/>
                </a:lnTo>
                <a:lnTo>
                  <a:pt x="36950" y="28292"/>
                </a:lnTo>
                <a:lnTo>
                  <a:pt x="46352" y="31866"/>
                </a:lnTo>
                <a:lnTo>
                  <a:pt x="56088" y="35889"/>
                </a:lnTo>
                <a:lnTo>
                  <a:pt x="66121" y="40386"/>
                </a:lnTo>
                <a:lnTo>
                  <a:pt x="76413" y="45383"/>
                </a:lnTo>
                <a:lnTo>
                  <a:pt x="86927" y="50908"/>
                </a:lnTo>
                <a:lnTo>
                  <a:pt x="97625" y="56987"/>
                </a:lnTo>
                <a:lnTo>
                  <a:pt x="108469" y="63647"/>
                </a:lnTo>
                <a:lnTo>
                  <a:pt x="119423" y="70912"/>
                </a:lnTo>
                <a:lnTo>
                  <a:pt x="130449" y="78811"/>
                </a:lnTo>
                <a:lnTo>
                  <a:pt x="141508" y="87370"/>
                </a:lnTo>
                <a:lnTo>
                  <a:pt x="152564" y="96614"/>
                </a:lnTo>
                <a:lnTo>
                  <a:pt x="163579" y="106571"/>
                </a:lnTo>
                <a:lnTo>
                  <a:pt x="174516" y="117266"/>
                </a:lnTo>
                <a:lnTo>
                  <a:pt x="179914" y="122869"/>
                </a:lnTo>
                <a:lnTo>
                  <a:pt x="192017" y="111439"/>
                </a:lnTo>
                <a:lnTo>
                  <a:pt x="181069" y="100279"/>
                </a:lnTo>
                <a:lnTo>
                  <a:pt x="170020" y="89848"/>
                </a:lnTo>
                <a:lnTo>
                  <a:pt x="158906" y="80122"/>
                </a:lnTo>
                <a:lnTo>
                  <a:pt x="147763" y="71075"/>
                </a:lnTo>
                <a:lnTo>
                  <a:pt x="136625" y="62684"/>
                </a:lnTo>
                <a:lnTo>
                  <a:pt x="125530" y="54923"/>
                </a:lnTo>
                <a:lnTo>
                  <a:pt x="114511" y="47769"/>
                </a:lnTo>
                <a:lnTo>
                  <a:pt x="103606" y="41196"/>
                </a:lnTo>
                <a:lnTo>
                  <a:pt x="92849" y="35181"/>
                </a:lnTo>
                <a:lnTo>
                  <a:pt x="82276" y="29698"/>
                </a:lnTo>
                <a:lnTo>
                  <a:pt x="71923" y="24723"/>
                </a:lnTo>
                <a:lnTo>
                  <a:pt x="61825" y="20231"/>
                </a:lnTo>
                <a:lnTo>
                  <a:pt x="52019" y="16199"/>
                </a:lnTo>
                <a:lnTo>
                  <a:pt x="42539" y="12601"/>
                </a:lnTo>
                <a:lnTo>
                  <a:pt x="38474" y="11147"/>
                </a:lnTo>
                <a:lnTo>
                  <a:pt x="17956" y="4621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7" name="object 737"/>
          <p:cNvSpPr/>
          <p:nvPr/>
        </p:nvSpPr>
        <p:spPr>
          <a:xfrm>
            <a:off x="1144724" y="8460064"/>
            <a:ext cx="5617" cy="16649"/>
          </a:xfrm>
          <a:custGeom>
            <a:avLst/>
            <a:gdLst/>
            <a:ahLst/>
            <a:cxnLst/>
            <a:rect l="l" t="t" r="r" b="b"/>
            <a:pathLst>
              <a:path w="5617" h="16649">
                <a:moveTo>
                  <a:pt x="2425" y="0"/>
                </a:moveTo>
                <a:lnTo>
                  <a:pt x="0" y="16408"/>
                </a:lnTo>
                <a:lnTo>
                  <a:pt x="1600" y="16649"/>
                </a:lnTo>
                <a:lnTo>
                  <a:pt x="2019" y="8318"/>
                </a:lnTo>
                <a:lnTo>
                  <a:pt x="4038" y="253"/>
                </a:lnTo>
                <a:lnTo>
                  <a:pt x="5617" y="245"/>
                </a:lnTo>
                <a:lnTo>
                  <a:pt x="2425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8" name="object 738"/>
          <p:cNvSpPr/>
          <p:nvPr/>
        </p:nvSpPr>
        <p:spPr>
          <a:xfrm>
            <a:off x="1848736" y="8505835"/>
            <a:ext cx="15074" cy="10858"/>
          </a:xfrm>
          <a:custGeom>
            <a:avLst/>
            <a:gdLst/>
            <a:ahLst/>
            <a:cxnLst/>
            <a:rect l="l" t="t" r="r" b="b"/>
            <a:pathLst>
              <a:path w="15074" h="10858">
                <a:moveTo>
                  <a:pt x="0" y="0"/>
                </a:moveTo>
                <a:lnTo>
                  <a:pt x="4550" y="5034"/>
                </a:lnTo>
                <a:lnTo>
                  <a:pt x="6184" y="3924"/>
                </a:lnTo>
                <a:lnTo>
                  <a:pt x="10807" y="10858"/>
                </a:lnTo>
                <a:lnTo>
                  <a:pt x="15074" y="3708"/>
                </a:lnTo>
                <a:lnTo>
                  <a:pt x="10439" y="939"/>
                </a:lnTo>
                <a:lnTo>
                  <a:pt x="5232" y="0"/>
                </a:lnTo>
                <a:lnTo>
                  <a:pt x="0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9" name="object 739"/>
          <p:cNvSpPr/>
          <p:nvPr/>
        </p:nvSpPr>
        <p:spPr>
          <a:xfrm>
            <a:off x="1400906" y="8592715"/>
            <a:ext cx="309524" cy="233768"/>
          </a:xfrm>
          <a:custGeom>
            <a:avLst/>
            <a:gdLst/>
            <a:ahLst/>
            <a:cxnLst/>
            <a:rect l="l" t="t" r="r" b="b"/>
            <a:pathLst>
              <a:path w="309524" h="233768">
                <a:moveTo>
                  <a:pt x="278273" y="86894"/>
                </a:moveTo>
                <a:lnTo>
                  <a:pt x="283404" y="74501"/>
                </a:lnTo>
                <a:lnTo>
                  <a:pt x="287306" y="64520"/>
                </a:lnTo>
                <a:lnTo>
                  <a:pt x="289923" y="57471"/>
                </a:lnTo>
                <a:lnTo>
                  <a:pt x="291201" y="53873"/>
                </a:lnTo>
                <a:lnTo>
                  <a:pt x="290220" y="55664"/>
                </a:lnTo>
                <a:lnTo>
                  <a:pt x="286695" y="60379"/>
                </a:lnTo>
                <a:lnTo>
                  <a:pt x="278273" y="86894"/>
                </a:lnTo>
                <a:close/>
              </a:path>
              <a:path w="309524" h="233768">
                <a:moveTo>
                  <a:pt x="58559" y="126745"/>
                </a:moveTo>
                <a:lnTo>
                  <a:pt x="52529" y="115957"/>
                </a:lnTo>
                <a:lnTo>
                  <a:pt x="46680" y="104847"/>
                </a:lnTo>
                <a:lnTo>
                  <a:pt x="41037" y="93464"/>
                </a:lnTo>
                <a:lnTo>
                  <a:pt x="35623" y="81858"/>
                </a:lnTo>
                <a:lnTo>
                  <a:pt x="30463" y="70076"/>
                </a:lnTo>
                <a:lnTo>
                  <a:pt x="25582" y="58167"/>
                </a:lnTo>
                <a:lnTo>
                  <a:pt x="23444" y="52568"/>
                </a:lnTo>
                <a:lnTo>
                  <a:pt x="12039" y="53111"/>
                </a:lnTo>
                <a:lnTo>
                  <a:pt x="11633" y="44792"/>
                </a:lnTo>
                <a:lnTo>
                  <a:pt x="3797" y="47612"/>
                </a:lnTo>
                <a:lnTo>
                  <a:pt x="8263" y="59612"/>
                </a:lnTo>
                <a:lnTo>
                  <a:pt x="13024" y="71546"/>
                </a:lnTo>
                <a:lnTo>
                  <a:pt x="18062" y="83373"/>
                </a:lnTo>
                <a:lnTo>
                  <a:pt x="23357" y="95052"/>
                </a:lnTo>
                <a:lnTo>
                  <a:pt x="28889" y="106543"/>
                </a:lnTo>
                <a:lnTo>
                  <a:pt x="34638" y="117803"/>
                </a:lnTo>
                <a:lnTo>
                  <a:pt x="40586" y="128793"/>
                </a:lnTo>
                <a:lnTo>
                  <a:pt x="44132" y="135051"/>
                </a:lnTo>
                <a:lnTo>
                  <a:pt x="51346" y="130898"/>
                </a:lnTo>
                <a:lnTo>
                  <a:pt x="58559" y="126745"/>
                </a:lnTo>
                <a:close/>
              </a:path>
              <a:path w="309524" h="233768">
                <a:moveTo>
                  <a:pt x="269979" y="63169"/>
                </a:moveTo>
                <a:lnTo>
                  <a:pt x="265945" y="73217"/>
                </a:lnTo>
                <a:lnTo>
                  <a:pt x="268289" y="78799"/>
                </a:lnTo>
                <a:lnTo>
                  <a:pt x="271966" y="101181"/>
                </a:lnTo>
                <a:lnTo>
                  <a:pt x="278273" y="86894"/>
                </a:lnTo>
                <a:lnTo>
                  <a:pt x="286695" y="60379"/>
                </a:lnTo>
                <a:lnTo>
                  <a:pt x="290220" y="55664"/>
                </a:lnTo>
                <a:lnTo>
                  <a:pt x="291201" y="53873"/>
                </a:lnTo>
                <a:lnTo>
                  <a:pt x="291325" y="53517"/>
                </a:lnTo>
                <a:lnTo>
                  <a:pt x="309524" y="0"/>
                </a:lnTo>
                <a:lnTo>
                  <a:pt x="283438" y="50825"/>
                </a:lnTo>
                <a:lnTo>
                  <a:pt x="277683" y="70580"/>
                </a:lnTo>
                <a:lnTo>
                  <a:pt x="272957" y="55367"/>
                </a:lnTo>
                <a:lnTo>
                  <a:pt x="269979" y="63169"/>
                </a:lnTo>
                <a:close/>
              </a:path>
              <a:path w="309524" h="233768">
                <a:moveTo>
                  <a:pt x="267443" y="57242"/>
                </a:moveTo>
                <a:lnTo>
                  <a:pt x="275551" y="48145"/>
                </a:lnTo>
                <a:lnTo>
                  <a:pt x="276669" y="45999"/>
                </a:lnTo>
                <a:lnTo>
                  <a:pt x="267443" y="57242"/>
                </a:lnTo>
                <a:close/>
              </a:path>
              <a:path w="309524" h="233768">
                <a:moveTo>
                  <a:pt x="135026" y="47261"/>
                </a:moveTo>
                <a:lnTo>
                  <a:pt x="132194" y="44234"/>
                </a:lnTo>
                <a:lnTo>
                  <a:pt x="23444" y="52568"/>
                </a:lnTo>
                <a:lnTo>
                  <a:pt x="135026" y="47261"/>
                </a:lnTo>
                <a:close/>
              </a:path>
              <a:path w="309524" h="233768">
                <a:moveTo>
                  <a:pt x="135953" y="48252"/>
                </a:moveTo>
                <a:lnTo>
                  <a:pt x="146012" y="57810"/>
                </a:lnTo>
                <a:lnTo>
                  <a:pt x="138861" y="47078"/>
                </a:lnTo>
                <a:lnTo>
                  <a:pt x="138468" y="38760"/>
                </a:lnTo>
                <a:lnTo>
                  <a:pt x="142087" y="30238"/>
                </a:lnTo>
                <a:lnTo>
                  <a:pt x="21004" y="46181"/>
                </a:lnTo>
                <a:lnTo>
                  <a:pt x="19481" y="41986"/>
                </a:lnTo>
                <a:lnTo>
                  <a:pt x="0" y="37020"/>
                </a:lnTo>
                <a:lnTo>
                  <a:pt x="3797" y="47612"/>
                </a:lnTo>
                <a:lnTo>
                  <a:pt x="11633" y="44792"/>
                </a:lnTo>
                <a:lnTo>
                  <a:pt x="12039" y="53111"/>
                </a:lnTo>
                <a:lnTo>
                  <a:pt x="23444" y="52568"/>
                </a:lnTo>
                <a:lnTo>
                  <a:pt x="132194" y="44234"/>
                </a:lnTo>
                <a:lnTo>
                  <a:pt x="135026" y="47261"/>
                </a:lnTo>
                <a:lnTo>
                  <a:pt x="135953" y="48252"/>
                </a:lnTo>
                <a:close/>
              </a:path>
              <a:path w="309524" h="233768">
                <a:moveTo>
                  <a:pt x="145097" y="33705"/>
                </a:moveTo>
                <a:lnTo>
                  <a:pt x="144729" y="33273"/>
                </a:lnTo>
                <a:lnTo>
                  <a:pt x="142087" y="30238"/>
                </a:lnTo>
                <a:lnTo>
                  <a:pt x="138468" y="38760"/>
                </a:lnTo>
                <a:lnTo>
                  <a:pt x="138861" y="47078"/>
                </a:lnTo>
                <a:lnTo>
                  <a:pt x="146012" y="57810"/>
                </a:lnTo>
                <a:lnTo>
                  <a:pt x="159651" y="68846"/>
                </a:lnTo>
                <a:lnTo>
                  <a:pt x="169349" y="75481"/>
                </a:lnTo>
                <a:lnTo>
                  <a:pt x="180151" y="81750"/>
                </a:lnTo>
                <a:lnTo>
                  <a:pt x="191935" y="87170"/>
                </a:lnTo>
                <a:lnTo>
                  <a:pt x="204576" y="91261"/>
                </a:lnTo>
                <a:lnTo>
                  <a:pt x="217953" y="93542"/>
                </a:lnTo>
                <a:lnTo>
                  <a:pt x="224624" y="93852"/>
                </a:lnTo>
                <a:lnTo>
                  <a:pt x="236887" y="92790"/>
                </a:lnTo>
                <a:lnTo>
                  <a:pt x="249258" y="89414"/>
                </a:lnTo>
                <a:lnTo>
                  <a:pt x="258572" y="85128"/>
                </a:lnTo>
                <a:lnTo>
                  <a:pt x="261778" y="83039"/>
                </a:lnTo>
                <a:lnTo>
                  <a:pt x="260907" y="85093"/>
                </a:lnTo>
                <a:lnTo>
                  <a:pt x="254916" y="98378"/>
                </a:lnTo>
                <a:lnTo>
                  <a:pt x="248024" y="112655"/>
                </a:lnTo>
                <a:lnTo>
                  <a:pt x="240284" y="127506"/>
                </a:lnTo>
                <a:lnTo>
                  <a:pt x="232219" y="141719"/>
                </a:lnTo>
                <a:lnTo>
                  <a:pt x="225356" y="152856"/>
                </a:lnTo>
                <a:lnTo>
                  <a:pt x="218103" y="163667"/>
                </a:lnTo>
                <a:lnTo>
                  <a:pt x="210498" y="173971"/>
                </a:lnTo>
                <a:lnTo>
                  <a:pt x="202578" y="183585"/>
                </a:lnTo>
                <a:lnTo>
                  <a:pt x="196913" y="189763"/>
                </a:lnTo>
                <a:lnTo>
                  <a:pt x="186563" y="199531"/>
                </a:lnTo>
                <a:lnTo>
                  <a:pt x="175964" y="207461"/>
                </a:lnTo>
                <a:lnTo>
                  <a:pt x="165231" y="213316"/>
                </a:lnTo>
                <a:lnTo>
                  <a:pt x="156591" y="216357"/>
                </a:lnTo>
                <a:lnTo>
                  <a:pt x="144716" y="217119"/>
                </a:lnTo>
                <a:lnTo>
                  <a:pt x="137998" y="215163"/>
                </a:lnTo>
                <a:lnTo>
                  <a:pt x="130568" y="211023"/>
                </a:lnTo>
                <a:lnTo>
                  <a:pt x="121483" y="205089"/>
                </a:lnTo>
                <a:lnTo>
                  <a:pt x="112006" y="197266"/>
                </a:lnTo>
                <a:lnTo>
                  <a:pt x="102293" y="187707"/>
                </a:lnTo>
                <a:lnTo>
                  <a:pt x="94729" y="179235"/>
                </a:lnTo>
                <a:lnTo>
                  <a:pt x="87359" y="170139"/>
                </a:lnTo>
                <a:lnTo>
                  <a:pt x="80031" y="160296"/>
                </a:lnTo>
                <a:lnTo>
                  <a:pt x="72784" y="149774"/>
                </a:lnTo>
                <a:lnTo>
                  <a:pt x="65658" y="138644"/>
                </a:lnTo>
                <a:lnTo>
                  <a:pt x="58691" y="126975"/>
                </a:lnTo>
                <a:lnTo>
                  <a:pt x="58559" y="126745"/>
                </a:lnTo>
                <a:lnTo>
                  <a:pt x="51346" y="130898"/>
                </a:lnTo>
                <a:lnTo>
                  <a:pt x="44132" y="135051"/>
                </a:lnTo>
                <a:lnTo>
                  <a:pt x="51254" y="147000"/>
                </a:lnTo>
                <a:lnTo>
                  <a:pt x="58558" y="158446"/>
                </a:lnTo>
                <a:lnTo>
                  <a:pt x="66022" y="169330"/>
                </a:lnTo>
                <a:lnTo>
                  <a:pt x="73622" y="179591"/>
                </a:lnTo>
                <a:lnTo>
                  <a:pt x="81334" y="189170"/>
                </a:lnTo>
                <a:lnTo>
                  <a:pt x="89135" y="198007"/>
                </a:lnTo>
                <a:lnTo>
                  <a:pt x="95326" y="204406"/>
                </a:lnTo>
                <a:lnTo>
                  <a:pt x="105261" y="213489"/>
                </a:lnTo>
                <a:lnTo>
                  <a:pt x="115288" y="221113"/>
                </a:lnTo>
                <a:lnTo>
                  <a:pt x="122440" y="225551"/>
                </a:lnTo>
                <a:lnTo>
                  <a:pt x="134504" y="230988"/>
                </a:lnTo>
                <a:lnTo>
                  <a:pt x="146764" y="233612"/>
                </a:lnTo>
                <a:lnTo>
                  <a:pt x="150469" y="233768"/>
                </a:lnTo>
                <a:lnTo>
                  <a:pt x="153949" y="233768"/>
                </a:lnTo>
                <a:lnTo>
                  <a:pt x="172467" y="228311"/>
                </a:lnTo>
                <a:lnTo>
                  <a:pt x="183533" y="222389"/>
                </a:lnTo>
                <a:lnTo>
                  <a:pt x="194041" y="214931"/>
                </a:lnTo>
                <a:lnTo>
                  <a:pt x="204014" y="206191"/>
                </a:lnTo>
                <a:lnTo>
                  <a:pt x="217235" y="192088"/>
                </a:lnTo>
                <a:lnTo>
                  <a:pt x="225171" y="182219"/>
                </a:lnTo>
                <a:lnTo>
                  <a:pt x="232706" y="171853"/>
                </a:lnTo>
                <a:lnTo>
                  <a:pt x="239837" y="161130"/>
                </a:lnTo>
                <a:lnTo>
                  <a:pt x="246545" y="150215"/>
                </a:lnTo>
                <a:lnTo>
                  <a:pt x="256047" y="133360"/>
                </a:lnTo>
                <a:lnTo>
                  <a:pt x="264539" y="116842"/>
                </a:lnTo>
                <a:lnTo>
                  <a:pt x="271966" y="101181"/>
                </a:lnTo>
                <a:lnTo>
                  <a:pt x="268289" y="78799"/>
                </a:lnTo>
                <a:lnTo>
                  <a:pt x="265945" y="73217"/>
                </a:lnTo>
                <a:lnTo>
                  <a:pt x="269979" y="63169"/>
                </a:lnTo>
                <a:lnTo>
                  <a:pt x="272957" y="55367"/>
                </a:lnTo>
                <a:lnTo>
                  <a:pt x="277683" y="70580"/>
                </a:lnTo>
                <a:lnTo>
                  <a:pt x="283438" y="50825"/>
                </a:lnTo>
                <a:lnTo>
                  <a:pt x="309524" y="0"/>
                </a:lnTo>
                <a:lnTo>
                  <a:pt x="276669" y="45999"/>
                </a:lnTo>
                <a:lnTo>
                  <a:pt x="275551" y="48145"/>
                </a:lnTo>
                <a:lnTo>
                  <a:pt x="274828" y="50228"/>
                </a:lnTo>
                <a:lnTo>
                  <a:pt x="275551" y="48145"/>
                </a:lnTo>
                <a:lnTo>
                  <a:pt x="267443" y="57242"/>
                </a:lnTo>
                <a:lnTo>
                  <a:pt x="258153" y="65583"/>
                </a:lnTo>
                <a:lnTo>
                  <a:pt x="250558" y="70523"/>
                </a:lnTo>
                <a:lnTo>
                  <a:pt x="238252" y="75472"/>
                </a:lnTo>
                <a:lnTo>
                  <a:pt x="225960" y="77175"/>
                </a:lnTo>
                <a:lnTo>
                  <a:pt x="224624" y="77190"/>
                </a:lnTo>
                <a:lnTo>
                  <a:pt x="211953" y="75876"/>
                </a:lnTo>
                <a:lnTo>
                  <a:pt x="199454" y="72206"/>
                </a:lnTo>
                <a:lnTo>
                  <a:pt x="187468" y="66781"/>
                </a:lnTo>
                <a:lnTo>
                  <a:pt x="176335" y="60203"/>
                </a:lnTo>
                <a:lnTo>
                  <a:pt x="169519" y="55448"/>
                </a:lnTo>
                <a:lnTo>
                  <a:pt x="161950" y="49860"/>
                </a:lnTo>
                <a:lnTo>
                  <a:pt x="155676" y="44246"/>
                </a:lnTo>
                <a:lnTo>
                  <a:pt x="151345" y="40081"/>
                </a:lnTo>
                <a:lnTo>
                  <a:pt x="147485" y="36245"/>
                </a:lnTo>
                <a:lnTo>
                  <a:pt x="145097" y="33705"/>
                </a:lnTo>
                <a:close/>
              </a:path>
              <a:path w="309524" h="233768">
                <a:moveTo>
                  <a:pt x="142087" y="30238"/>
                </a:moveTo>
                <a:lnTo>
                  <a:pt x="0" y="37020"/>
                </a:lnTo>
                <a:lnTo>
                  <a:pt x="19481" y="41986"/>
                </a:lnTo>
                <a:lnTo>
                  <a:pt x="21004" y="46181"/>
                </a:lnTo>
                <a:lnTo>
                  <a:pt x="142087" y="30238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0" name="object 740"/>
          <p:cNvSpPr/>
          <p:nvPr/>
        </p:nvSpPr>
        <p:spPr>
          <a:xfrm>
            <a:off x="1370247" y="8583136"/>
            <a:ext cx="350354" cy="0"/>
          </a:xfrm>
          <a:custGeom>
            <a:avLst/>
            <a:gdLst/>
            <a:ahLst/>
            <a:cxnLst/>
            <a:rect l="l" t="t" r="r" b="b"/>
            <a:pathLst>
              <a:path w="350354">
                <a:moveTo>
                  <a:pt x="0" y="0"/>
                </a:moveTo>
                <a:lnTo>
                  <a:pt x="350354" y="0"/>
                </a:lnTo>
              </a:path>
            </a:pathLst>
          </a:custGeom>
          <a:ln w="17919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1" name="object 741"/>
          <p:cNvSpPr/>
          <p:nvPr/>
        </p:nvSpPr>
        <p:spPr>
          <a:xfrm>
            <a:off x="1677200" y="8578855"/>
            <a:ext cx="50533" cy="68986"/>
          </a:xfrm>
          <a:custGeom>
            <a:avLst/>
            <a:gdLst/>
            <a:ahLst/>
            <a:cxnLst/>
            <a:rect l="l" t="t" r="r" b="b"/>
            <a:pathLst>
              <a:path w="50533" h="68986">
                <a:moveTo>
                  <a:pt x="36258" y="0"/>
                </a:moveTo>
                <a:lnTo>
                  <a:pt x="0" y="60413"/>
                </a:lnTo>
                <a:lnTo>
                  <a:pt x="14287" y="68986"/>
                </a:lnTo>
                <a:lnTo>
                  <a:pt x="50533" y="8572"/>
                </a:lnTo>
                <a:lnTo>
                  <a:pt x="36258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2" name="object 742"/>
          <p:cNvSpPr/>
          <p:nvPr/>
        </p:nvSpPr>
        <p:spPr>
          <a:xfrm>
            <a:off x="1531377" y="8580875"/>
            <a:ext cx="30365" cy="52971"/>
          </a:xfrm>
          <a:custGeom>
            <a:avLst/>
            <a:gdLst/>
            <a:ahLst/>
            <a:cxnLst/>
            <a:rect l="l" t="t" r="r" b="b"/>
            <a:pathLst>
              <a:path w="30365" h="52971">
                <a:moveTo>
                  <a:pt x="15976" y="52959"/>
                </a:moveTo>
                <a:lnTo>
                  <a:pt x="30302" y="4521"/>
                </a:lnTo>
                <a:lnTo>
                  <a:pt x="30365" y="4292"/>
                </a:lnTo>
                <a:lnTo>
                  <a:pt x="14274" y="0"/>
                </a:lnTo>
                <a:lnTo>
                  <a:pt x="0" y="48247"/>
                </a:lnTo>
                <a:lnTo>
                  <a:pt x="15976" y="52971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3" name="object 743"/>
          <p:cNvSpPr/>
          <p:nvPr/>
        </p:nvSpPr>
        <p:spPr>
          <a:xfrm>
            <a:off x="2410290" y="8417618"/>
            <a:ext cx="237744" cy="13411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4" name="object 744"/>
          <p:cNvSpPr/>
          <p:nvPr/>
        </p:nvSpPr>
        <p:spPr>
          <a:xfrm>
            <a:off x="1770217" y="10142773"/>
            <a:ext cx="445008" cy="9753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5" name="object 745"/>
          <p:cNvSpPr/>
          <p:nvPr/>
        </p:nvSpPr>
        <p:spPr>
          <a:xfrm>
            <a:off x="1788498" y="9917231"/>
            <a:ext cx="335279" cy="9143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6" name="object 746"/>
          <p:cNvSpPr/>
          <p:nvPr/>
        </p:nvSpPr>
        <p:spPr>
          <a:xfrm>
            <a:off x="1501992" y="8752889"/>
            <a:ext cx="457200" cy="123748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7" name="object 747"/>
          <p:cNvSpPr/>
          <p:nvPr/>
        </p:nvSpPr>
        <p:spPr>
          <a:xfrm>
            <a:off x="916775" y="8344459"/>
            <a:ext cx="1731265" cy="188976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8" name="object 748"/>
          <p:cNvSpPr/>
          <p:nvPr/>
        </p:nvSpPr>
        <p:spPr>
          <a:xfrm>
            <a:off x="1148419" y="6954572"/>
            <a:ext cx="792480" cy="98145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9" name="object 749"/>
          <p:cNvSpPr/>
          <p:nvPr/>
        </p:nvSpPr>
        <p:spPr>
          <a:xfrm>
            <a:off x="1093558" y="6930198"/>
            <a:ext cx="158495" cy="30479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0" name="object 750"/>
          <p:cNvSpPr/>
          <p:nvPr/>
        </p:nvSpPr>
        <p:spPr>
          <a:xfrm>
            <a:off x="953951" y="6944584"/>
            <a:ext cx="220712" cy="1146378"/>
          </a:xfrm>
          <a:custGeom>
            <a:avLst/>
            <a:gdLst/>
            <a:ahLst/>
            <a:cxnLst/>
            <a:rect l="l" t="t" r="r" b="b"/>
            <a:pathLst>
              <a:path w="220712" h="1146378">
                <a:moveTo>
                  <a:pt x="220712" y="0"/>
                </a:moveTo>
                <a:lnTo>
                  <a:pt x="175366" y="29107"/>
                </a:lnTo>
                <a:lnTo>
                  <a:pt x="132235" y="69522"/>
                </a:lnTo>
                <a:lnTo>
                  <a:pt x="85562" y="131606"/>
                </a:lnTo>
                <a:lnTo>
                  <a:pt x="63262" y="171812"/>
                </a:lnTo>
                <a:lnTo>
                  <a:pt x="42917" y="218682"/>
                </a:lnTo>
                <a:lnTo>
                  <a:pt x="25471" y="272631"/>
                </a:lnTo>
                <a:lnTo>
                  <a:pt x="11872" y="334074"/>
                </a:lnTo>
                <a:lnTo>
                  <a:pt x="3066" y="403426"/>
                </a:lnTo>
                <a:lnTo>
                  <a:pt x="0" y="481102"/>
                </a:lnTo>
                <a:lnTo>
                  <a:pt x="3619" y="567519"/>
                </a:lnTo>
                <a:lnTo>
                  <a:pt x="14870" y="663090"/>
                </a:lnTo>
                <a:lnTo>
                  <a:pt x="34701" y="768232"/>
                </a:lnTo>
                <a:lnTo>
                  <a:pt x="64056" y="883360"/>
                </a:lnTo>
                <a:lnTo>
                  <a:pt x="103884" y="1008889"/>
                </a:lnTo>
                <a:lnTo>
                  <a:pt x="155129" y="1145235"/>
                </a:lnTo>
                <a:lnTo>
                  <a:pt x="155586" y="1146378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1" name="object 751"/>
          <p:cNvSpPr/>
          <p:nvPr/>
        </p:nvSpPr>
        <p:spPr>
          <a:xfrm>
            <a:off x="1164016" y="6944546"/>
            <a:ext cx="231928" cy="941387"/>
          </a:xfrm>
          <a:custGeom>
            <a:avLst/>
            <a:gdLst/>
            <a:ahLst/>
            <a:cxnLst/>
            <a:rect l="l" t="t" r="r" b="b"/>
            <a:pathLst>
              <a:path w="231928" h="941387">
                <a:moveTo>
                  <a:pt x="229760" y="941387"/>
                </a:moveTo>
                <a:lnTo>
                  <a:pt x="230802" y="924301"/>
                </a:lnTo>
                <a:lnTo>
                  <a:pt x="231563" y="909471"/>
                </a:lnTo>
                <a:lnTo>
                  <a:pt x="231928" y="896536"/>
                </a:lnTo>
                <a:lnTo>
                  <a:pt x="231779" y="885132"/>
                </a:lnTo>
                <a:lnTo>
                  <a:pt x="230999" y="874897"/>
                </a:lnTo>
                <a:lnTo>
                  <a:pt x="229471" y="865469"/>
                </a:lnTo>
                <a:lnTo>
                  <a:pt x="227078" y="856484"/>
                </a:lnTo>
                <a:lnTo>
                  <a:pt x="223704" y="847580"/>
                </a:lnTo>
                <a:lnTo>
                  <a:pt x="219232" y="838394"/>
                </a:lnTo>
                <a:lnTo>
                  <a:pt x="213544" y="828563"/>
                </a:lnTo>
                <a:lnTo>
                  <a:pt x="206525" y="817726"/>
                </a:lnTo>
                <a:lnTo>
                  <a:pt x="198056" y="805518"/>
                </a:lnTo>
                <a:lnTo>
                  <a:pt x="188021" y="791578"/>
                </a:lnTo>
                <a:lnTo>
                  <a:pt x="176318" y="775563"/>
                </a:lnTo>
                <a:lnTo>
                  <a:pt x="166780" y="762397"/>
                </a:lnTo>
                <a:lnTo>
                  <a:pt x="144080" y="729068"/>
                </a:lnTo>
                <a:lnTo>
                  <a:pt x="131392" y="708777"/>
                </a:lnTo>
                <a:lnTo>
                  <a:pt x="118127" y="685982"/>
                </a:lnTo>
                <a:lnTo>
                  <a:pt x="104521" y="660619"/>
                </a:lnTo>
                <a:lnTo>
                  <a:pt x="90811" y="632625"/>
                </a:lnTo>
                <a:lnTo>
                  <a:pt x="77233" y="601934"/>
                </a:lnTo>
                <a:lnTo>
                  <a:pt x="64024" y="568484"/>
                </a:lnTo>
                <a:lnTo>
                  <a:pt x="51420" y="532209"/>
                </a:lnTo>
                <a:lnTo>
                  <a:pt x="39658" y="493045"/>
                </a:lnTo>
                <a:lnTo>
                  <a:pt x="28974" y="450929"/>
                </a:lnTo>
                <a:lnTo>
                  <a:pt x="19604" y="405796"/>
                </a:lnTo>
                <a:lnTo>
                  <a:pt x="11785" y="357582"/>
                </a:lnTo>
                <a:lnTo>
                  <a:pt x="5754" y="306222"/>
                </a:lnTo>
                <a:lnTo>
                  <a:pt x="1747" y="251653"/>
                </a:lnTo>
                <a:lnTo>
                  <a:pt x="0" y="193811"/>
                </a:lnTo>
                <a:lnTo>
                  <a:pt x="749" y="132630"/>
                </a:lnTo>
                <a:lnTo>
                  <a:pt x="4232" y="68048"/>
                </a:lnTo>
                <a:lnTo>
                  <a:pt x="1068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2" name="object 752"/>
          <p:cNvSpPr/>
          <p:nvPr/>
        </p:nvSpPr>
        <p:spPr>
          <a:xfrm>
            <a:off x="1066798" y="6944546"/>
            <a:ext cx="183675" cy="1053744"/>
          </a:xfrm>
          <a:custGeom>
            <a:avLst/>
            <a:gdLst/>
            <a:ahLst/>
            <a:cxnLst/>
            <a:rect l="l" t="t" r="r" b="b"/>
            <a:pathLst>
              <a:path w="183675" h="1053744">
                <a:moveTo>
                  <a:pt x="139970" y="1053744"/>
                </a:moveTo>
                <a:lnTo>
                  <a:pt x="149101" y="1029311"/>
                </a:lnTo>
                <a:lnTo>
                  <a:pt x="157237" y="1007221"/>
                </a:lnTo>
                <a:lnTo>
                  <a:pt x="164348" y="987250"/>
                </a:lnTo>
                <a:lnTo>
                  <a:pt x="170401" y="969173"/>
                </a:lnTo>
                <a:lnTo>
                  <a:pt x="175364" y="952766"/>
                </a:lnTo>
                <a:lnTo>
                  <a:pt x="179205" y="937802"/>
                </a:lnTo>
                <a:lnTo>
                  <a:pt x="181892" y="924059"/>
                </a:lnTo>
                <a:lnTo>
                  <a:pt x="183393" y="911311"/>
                </a:lnTo>
                <a:lnTo>
                  <a:pt x="183675" y="899334"/>
                </a:lnTo>
                <a:lnTo>
                  <a:pt x="182707" y="887903"/>
                </a:lnTo>
                <a:lnTo>
                  <a:pt x="180457" y="876792"/>
                </a:lnTo>
                <a:lnTo>
                  <a:pt x="176893" y="865779"/>
                </a:lnTo>
                <a:lnTo>
                  <a:pt x="171982" y="854637"/>
                </a:lnTo>
                <a:lnTo>
                  <a:pt x="165692" y="843143"/>
                </a:lnTo>
                <a:lnTo>
                  <a:pt x="157992" y="831071"/>
                </a:lnTo>
                <a:lnTo>
                  <a:pt x="148849" y="818198"/>
                </a:lnTo>
                <a:lnTo>
                  <a:pt x="138232" y="804297"/>
                </a:lnTo>
                <a:lnTo>
                  <a:pt x="126107" y="789145"/>
                </a:lnTo>
                <a:lnTo>
                  <a:pt x="112444" y="772518"/>
                </a:lnTo>
                <a:lnTo>
                  <a:pt x="97209" y="754189"/>
                </a:lnTo>
                <a:lnTo>
                  <a:pt x="81641" y="732334"/>
                </a:lnTo>
                <a:lnTo>
                  <a:pt x="67070" y="705634"/>
                </a:lnTo>
                <a:lnTo>
                  <a:pt x="53613" y="674618"/>
                </a:lnTo>
                <a:lnTo>
                  <a:pt x="41386" y="639815"/>
                </a:lnTo>
                <a:lnTo>
                  <a:pt x="30505" y="601756"/>
                </a:lnTo>
                <a:lnTo>
                  <a:pt x="21087" y="560969"/>
                </a:lnTo>
                <a:lnTo>
                  <a:pt x="13247" y="517983"/>
                </a:lnTo>
                <a:lnTo>
                  <a:pt x="7102" y="473329"/>
                </a:lnTo>
                <a:lnTo>
                  <a:pt x="2769" y="427536"/>
                </a:lnTo>
                <a:lnTo>
                  <a:pt x="362" y="381133"/>
                </a:lnTo>
                <a:lnTo>
                  <a:pt x="0" y="334649"/>
                </a:lnTo>
                <a:lnTo>
                  <a:pt x="1796" y="288615"/>
                </a:lnTo>
                <a:lnTo>
                  <a:pt x="5869" y="243559"/>
                </a:lnTo>
                <a:lnTo>
                  <a:pt x="12334" y="200011"/>
                </a:lnTo>
                <a:lnTo>
                  <a:pt x="21307" y="158500"/>
                </a:lnTo>
                <a:lnTo>
                  <a:pt x="32905" y="119556"/>
                </a:lnTo>
                <a:lnTo>
                  <a:pt x="47243" y="83709"/>
                </a:lnTo>
                <a:lnTo>
                  <a:pt x="64438" y="51487"/>
                </a:lnTo>
                <a:lnTo>
                  <a:pt x="84607" y="23420"/>
                </a:lnTo>
                <a:lnTo>
                  <a:pt x="107865" y="38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3" name="object 753"/>
          <p:cNvSpPr/>
          <p:nvPr/>
        </p:nvSpPr>
        <p:spPr>
          <a:xfrm>
            <a:off x="1030442" y="7998291"/>
            <a:ext cx="176326" cy="358381"/>
          </a:xfrm>
          <a:custGeom>
            <a:avLst/>
            <a:gdLst/>
            <a:ahLst/>
            <a:cxnLst/>
            <a:rect l="l" t="t" r="r" b="b"/>
            <a:pathLst>
              <a:path w="176326" h="358381">
                <a:moveTo>
                  <a:pt x="176326" y="0"/>
                </a:moveTo>
                <a:lnTo>
                  <a:pt x="163631" y="1651"/>
                </a:lnTo>
                <a:lnTo>
                  <a:pt x="144169" y="5841"/>
                </a:lnTo>
                <a:lnTo>
                  <a:pt x="129278" y="14338"/>
                </a:lnTo>
                <a:lnTo>
                  <a:pt x="114952" y="30894"/>
                </a:lnTo>
                <a:lnTo>
                  <a:pt x="106750" y="43366"/>
                </a:lnTo>
                <a:lnTo>
                  <a:pt x="97188" y="59260"/>
                </a:lnTo>
                <a:lnTo>
                  <a:pt x="85766" y="79044"/>
                </a:lnTo>
                <a:lnTo>
                  <a:pt x="78638" y="91528"/>
                </a:lnTo>
                <a:lnTo>
                  <a:pt x="69609" y="108302"/>
                </a:lnTo>
                <a:lnTo>
                  <a:pt x="60652" y="127001"/>
                </a:lnTo>
                <a:lnTo>
                  <a:pt x="51837" y="147729"/>
                </a:lnTo>
                <a:lnTo>
                  <a:pt x="47505" y="158887"/>
                </a:lnTo>
                <a:lnTo>
                  <a:pt x="43234" y="170590"/>
                </a:lnTo>
                <a:lnTo>
                  <a:pt x="39034" y="182854"/>
                </a:lnTo>
                <a:lnTo>
                  <a:pt x="34913" y="195689"/>
                </a:lnTo>
                <a:lnTo>
                  <a:pt x="30881" y="209110"/>
                </a:lnTo>
                <a:lnTo>
                  <a:pt x="26945" y="223129"/>
                </a:lnTo>
                <a:lnTo>
                  <a:pt x="23115" y="237759"/>
                </a:lnTo>
                <a:lnTo>
                  <a:pt x="19399" y="253014"/>
                </a:lnTo>
                <a:lnTo>
                  <a:pt x="15807" y="268906"/>
                </a:lnTo>
                <a:lnTo>
                  <a:pt x="12346" y="285448"/>
                </a:lnTo>
                <a:lnTo>
                  <a:pt x="9027" y="302654"/>
                </a:lnTo>
                <a:lnTo>
                  <a:pt x="5856" y="320536"/>
                </a:lnTo>
                <a:lnTo>
                  <a:pt x="2844" y="339107"/>
                </a:lnTo>
                <a:lnTo>
                  <a:pt x="0" y="358381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4" name="object 754"/>
          <p:cNvSpPr/>
          <p:nvPr/>
        </p:nvSpPr>
        <p:spPr>
          <a:xfrm>
            <a:off x="1393776" y="7795099"/>
            <a:ext cx="229743" cy="90835"/>
          </a:xfrm>
          <a:custGeom>
            <a:avLst/>
            <a:gdLst/>
            <a:ahLst/>
            <a:cxnLst/>
            <a:rect l="l" t="t" r="r" b="b"/>
            <a:pathLst>
              <a:path w="229743" h="90835">
                <a:moveTo>
                  <a:pt x="229743" y="74795"/>
                </a:moveTo>
                <a:lnTo>
                  <a:pt x="213379" y="60205"/>
                </a:lnTo>
                <a:lnTo>
                  <a:pt x="198563" y="47163"/>
                </a:lnTo>
                <a:lnTo>
                  <a:pt x="185121" y="35681"/>
                </a:lnTo>
                <a:lnTo>
                  <a:pt x="172882" y="25771"/>
                </a:lnTo>
                <a:lnTo>
                  <a:pt x="161673" y="17445"/>
                </a:lnTo>
                <a:lnTo>
                  <a:pt x="151322" y="10716"/>
                </a:lnTo>
                <a:lnTo>
                  <a:pt x="141657" y="5594"/>
                </a:lnTo>
                <a:lnTo>
                  <a:pt x="132505" y="2093"/>
                </a:lnTo>
                <a:lnTo>
                  <a:pt x="123694" y="224"/>
                </a:lnTo>
                <a:lnTo>
                  <a:pt x="115052" y="0"/>
                </a:lnTo>
                <a:lnTo>
                  <a:pt x="106406" y="1431"/>
                </a:lnTo>
                <a:lnTo>
                  <a:pt x="97584" y="4531"/>
                </a:lnTo>
                <a:lnTo>
                  <a:pt x="88414" y="9312"/>
                </a:lnTo>
                <a:lnTo>
                  <a:pt x="78724" y="15784"/>
                </a:lnTo>
                <a:lnTo>
                  <a:pt x="68340" y="23961"/>
                </a:lnTo>
                <a:lnTo>
                  <a:pt x="57092" y="33855"/>
                </a:lnTo>
                <a:lnTo>
                  <a:pt x="44806" y="45477"/>
                </a:lnTo>
                <a:lnTo>
                  <a:pt x="31310" y="58840"/>
                </a:lnTo>
                <a:lnTo>
                  <a:pt x="16432" y="73955"/>
                </a:lnTo>
                <a:lnTo>
                  <a:pt x="0" y="9083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5" name="object 755"/>
          <p:cNvSpPr/>
          <p:nvPr/>
        </p:nvSpPr>
        <p:spPr>
          <a:xfrm>
            <a:off x="1623519" y="7030188"/>
            <a:ext cx="187007" cy="839705"/>
          </a:xfrm>
          <a:custGeom>
            <a:avLst/>
            <a:gdLst/>
            <a:ahLst/>
            <a:cxnLst/>
            <a:rect l="l" t="t" r="r" b="b"/>
            <a:pathLst>
              <a:path w="187007" h="839705">
                <a:moveTo>
                  <a:pt x="187007" y="64141"/>
                </a:moveTo>
                <a:lnTo>
                  <a:pt x="173664" y="51829"/>
                </a:lnTo>
                <a:lnTo>
                  <a:pt x="163281" y="42536"/>
                </a:lnTo>
                <a:lnTo>
                  <a:pt x="146810" y="29869"/>
                </a:lnTo>
                <a:lnTo>
                  <a:pt x="128411" y="19852"/>
                </a:lnTo>
                <a:lnTo>
                  <a:pt x="115618" y="13873"/>
                </a:lnTo>
                <a:lnTo>
                  <a:pt x="100990" y="7441"/>
                </a:lnTo>
                <a:lnTo>
                  <a:pt x="84137" y="2115"/>
                </a:lnTo>
                <a:lnTo>
                  <a:pt x="67853" y="0"/>
                </a:lnTo>
                <a:lnTo>
                  <a:pt x="60105" y="411"/>
                </a:lnTo>
                <a:lnTo>
                  <a:pt x="45762" y="4702"/>
                </a:lnTo>
                <a:lnTo>
                  <a:pt x="33439" y="14324"/>
                </a:lnTo>
                <a:lnTo>
                  <a:pt x="23716" y="30127"/>
                </a:lnTo>
                <a:lnTo>
                  <a:pt x="17173" y="52957"/>
                </a:lnTo>
                <a:lnTo>
                  <a:pt x="15276" y="67273"/>
                </a:lnTo>
                <a:lnTo>
                  <a:pt x="14391" y="83664"/>
                </a:lnTo>
                <a:lnTo>
                  <a:pt x="14592" y="102237"/>
                </a:lnTo>
                <a:lnTo>
                  <a:pt x="15951" y="123096"/>
                </a:lnTo>
                <a:lnTo>
                  <a:pt x="18540" y="146349"/>
                </a:lnTo>
                <a:lnTo>
                  <a:pt x="21386" y="165754"/>
                </a:lnTo>
                <a:lnTo>
                  <a:pt x="28805" y="210011"/>
                </a:lnTo>
                <a:lnTo>
                  <a:pt x="36508" y="252939"/>
                </a:lnTo>
                <a:lnTo>
                  <a:pt x="44300" y="294576"/>
                </a:lnTo>
                <a:lnTo>
                  <a:pt x="51984" y="334956"/>
                </a:lnTo>
                <a:lnTo>
                  <a:pt x="59364" y="374116"/>
                </a:lnTo>
                <a:lnTo>
                  <a:pt x="66243" y="412093"/>
                </a:lnTo>
                <a:lnTo>
                  <a:pt x="72426" y="448921"/>
                </a:lnTo>
                <a:lnTo>
                  <a:pt x="77714" y="484639"/>
                </a:lnTo>
                <a:lnTo>
                  <a:pt x="81913" y="519280"/>
                </a:lnTo>
                <a:lnTo>
                  <a:pt x="84826" y="552883"/>
                </a:lnTo>
                <a:lnTo>
                  <a:pt x="86256" y="585483"/>
                </a:lnTo>
                <a:lnTo>
                  <a:pt x="86007" y="617115"/>
                </a:lnTo>
                <a:lnTo>
                  <a:pt x="83882" y="647817"/>
                </a:lnTo>
                <a:lnTo>
                  <a:pt x="79686" y="677624"/>
                </a:lnTo>
                <a:lnTo>
                  <a:pt x="73221" y="706573"/>
                </a:lnTo>
                <a:lnTo>
                  <a:pt x="64292" y="734700"/>
                </a:lnTo>
                <a:lnTo>
                  <a:pt x="52702" y="762040"/>
                </a:lnTo>
                <a:lnTo>
                  <a:pt x="38254" y="788630"/>
                </a:lnTo>
                <a:lnTo>
                  <a:pt x="20752" y="814506"/>
                </a:lnTo>
                <a:lnTo>
                  <a:pt x="0" y="83970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6" name="object 756"/>
          <p:cNvSpPr/>
          <p:nvPr/>
        </p:nvSpPr>
        <p:spPr>
          <a:xfrm>
            <a:off x="1810527" y="7094330"/>
            <a:ext cx="293076" cy="930452"/>
          </a:xfrm>
          <a:custGeom>
            <a:avLst/>
            <a:gdLst/>
            <a:ahLst/>
            <a:cxnLst/>
            <a:rect l="l" t="t" r="r" b="b"/>
            <a:pathLst>
              <a:path w="293076" h="930452">
                <a:moveTo>
                  <a:pt x="36360" y="930452"/>
                </a:moveTo>
                <a:lnTo>
                  <a:pt x="85995" y="843477"/>
                </a:lnTo>
                <a:lnTo>
                  <a:pt x="130377" y="764947"/>
                </a:lnTo>
                <a:lnTo>
                  <a:pt x="169480" y="694164"/>
                </a:lnTo>
                <a:lnTo>
                  <a:pt x="203276" y="630431"/>
                </a:lnTo>
                <a:lnTo>
                  <a:pt x="231737" y="573050"/>
                </a:lnTo>
                <a:lnTo>
                  <a:pt x="254837" y="521322"/>
                </a:lnTo>
                <a:lnTo>
                  <a:pt x="272548" y="474550"/>
                </a:lnTo>
                <a:lnTo>
                  <a:pt x="284843" y="432037"/>
                </a:lnTo>
                <a:lnTo>
                  <a:pt x="291695" y="393084"/>
                </a:lnTo>
                <a:lnTo>
                  <a:pt x="293076" y="356993"/>
                </a:lnTo>
                <a:lnTo>
                  <a:pt x="288959" y="323067"/>
                </a:lnTo>
                <a:lnTo>
                  <a:pt x="279317" y="290608"/>
                </a:lnTo>
                <a:lnTo>
                  <a:pt x="264122" y="258918"/>
                </a:lnTo>
                <a:lnTo>
                  <a:pt x="243348" y="227299"/>
                </a:lnTo>
                <a:lnTo>
                  <a:pt x="216966" y="195053"/>
                </a:lnTo>
                <a:lnTo>
                  <a:pt x="184950" y="161483"/>
                </a:lnTo>
                <a:lnTo>
                  <a:pt x="147273" y="125890"/>
                </a:lnTo>
                <a:lnTo>
                  <a:pt x="103907" y="87577"/>
                </a:lnTo>
                <a:lnTo>
                  <a:pt x="54825" y="45846"/>
                </a:ln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7" name="object 757"/>
          <p:cNvSpPr/>
          <p:nvPr/>
        </p:nvSpPr>
        <p:spPr>
          <a:xfrm>
            <a:off x="1694322" y="7042311"/>
            <a:ext cx="116673" cy="827227"/>
          </a:xfrm>
          <a:custGeom>
            <a:avLst/>
            <a:gdLst/>
            <a:ahLst/>
            <a:cxnLst/>
            <a:rect l="l" t="t" r="r" b="b"/>
            <a:pathLst>
              <a:path w="116673" h="827227">
                <a:moveTo>
                  <a:pt x="38150" y="0"/>
                </a:moveTo>
                <a:lnTo>
                  <a:pt x="37099" y="41000"/>
                </a:lnTo>
                <a:lnTo>
                  <a:pt x="36206" y="78005"/>
                </a:lnTo>
                <a:lnTo>
                  <a:pt x="35518" y="111332"/>
                </a:lnTo>
                <a:lnTo>
                  <a:pt x="35080" y="141296"/>
                </a:lnTo>
                <a:lnTo>
                  <a:pt x="34940" y="168213"/>
                </a:lnTo>
                <a:lnTo>
                  <a:pt x="35144" y="192399"/>
                </a:lnTo>
                <a:lnTo>
                  <a:pt x="35739" y="214170"/>
                </a:lnTo>
                <a:lnTo>
                  <a:pt x="36771" y="233841"/>
                </a:lnTo>
                <a:lnTo>
                  <a:pt x="38286" y="251728"/>
                </a:lnTo>
                <a:lnTo>
                  <a:pt x="40332" y="268147"/>
                </a:lnTo>
                <a:lnTo>
                  <a:pt x="42954" y="283414"/>
                </a:lnTo>
                <a:lnTo>
                  <a:pt x="46199" y="297845"/>
                </a:lnTo>
                <a:lnTo>
                  <a:pt x="50114" y="311755"/>
                </a:lnTo>
                <a:lnTo>
                  <a:pt x="54745" y="325461"/>
                </a:lnTo>
                <a:lnTo>
                  <a:pt x="60139" y="339278"/>
                </a:lnTo>
                <a:lnTo>
                  <a:pt x="66342" y="353521"/>
                </a:lnTo>
                <a:lnTo>
                  <a:pt x="73401" y="368507"/>
                </a:lnTo>
                <a:lnTo>
                  <a:pt x="81362" y="384552"/>
                </a:lnTo>
                <a:lnTo>
                  <a:pt x="90272" y="401971"/>
                </a:lnTo>
                <a:lnTo>
                  <a:pt x="100177" y="421081"/>
                </a:lnTo>
                <a:lnTo>
                  <a:pt x="108853" y="442126"/>
                </a:lnTo>
                <a:lnTo>
                  <a:pt x="114250" y="464943"/>
                </a:lnTo>
                <a:lnTo>
                  <a:pt x="116673" y="489225"/>
                </a:lnTo>
                <a:lnTo>
                  <a:pt x="116430" y="514663"/>
                </a:lnTo>
                <a:lnTo>
                  <a:pt x="113826" y="540948"/>
                </a:lnTo>
                <a:lnTo>
                  <a:pt x="109169" y="567772"/>
                </a:lnTo>
                <a:lnTo>
                  <a:pt x="102765" y="594827"/>
                </a:lnTo>
                <a:lnTo>
                  <a:pt x="94920" y="621805"/>
                </a:lnTo>
                <a:lnTo>
                  <a:pt x="85941" y="648396"/>
                </a:lnTo>
                <a:lnTo>
                  <a:pt x="76134" y="674293"/>
                </a:lnTo>
                <a:lnTo>
                  <a:pt x="65807" y="699187"/>
                </a:lnTo>
                <a:lnTo>
                  <a:pt x="55265" y="722771"/>
                </a:lnTo>
                <a:lnTo>
                  <a:pt x="44816" y="744734"/>
                </a:lnTo>
                <a:lnTo>
                  <a:pt x="34765" y="764770"/>
                </a:lnTo>
                <a:lnTo>
                  <a:pt x="25420" y="782569"/>
                </a:lnTo>
                <a:lnTo>
                  <a:pt x="17086" y="797823"/>
                </a:lnTo>
                <a:lnTo>
                  <a:pt x="10070" y="810225"/>
                </a:lnTo>
                <a:lnTo>
                  <a:pt x="1221" y="825235"/>
                </a:lnTo>
                <a:lnTo>
                  <a:pt x="0" y="827227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8" name="object 758"/>
          <p:cNvSpPr/>
          <p:nvPr/>
        </p:nvSpPr>
        <p:spPr>
          <a:xfrm>
            <a:off x="1688429" y="7870643"/>
            <a:ext cx="244605" cy="566470"/>
          </a:xfrm>
          <a:custGeom>
            <a:avLst/>
            <a:gdLst/>
            <a:ahLst/>
            <a:cxnLst/>
            <a:rect l="l" t="t" r="r" b="b"/>
            <a:pathLst>
              <a:path w="244605" h="566470">
                <a:moveTo>
                  <a:pt x="219481" y="566470"/>
                </a:moveTo>
                <a:lnTo>
                  <a:pt x="220959" y="535484"/>
                </a:lnTo>
                <a:lnTo>
                  <a:pt x="222284" y="507971"/>
                </a:lnTo>
                <a:lnTo>
                  <a:pt x="223478" y="483690"/>
                </a:lnTo>
                <a:lnTo>
                  <a:pt x="224564" y="462396"/>
                </a:lnTo>
                <a:lnTo>
                  <a:pt x="225565" y="443845"/>
                </a:lnTo>
                <a:lnTo>
                  <a:pt x="226506" y="427795"/>
                </a:lnTo>
                <a:lnTo>
                  <a:pt x="227408" y="414001"/>
                </a:lnTo>
                <a:lnTo>
                  <a:pt x="228296" y="402220"/>
                </a:lnTo>
                <a:lnTo>
                  <a:pt x="229191" y="392208"/>
                </a:lnTo>
                <a:lnTo>
                  <a:pt x="230119" y="383721"/>
                </a:lnTo>
                <a:lnTo>
                  <a:pt x="232161" y="370351"/>
                </a:lnTo>
                <a:lnTo>
                  <a:pt x="234607" y="360160"/>
                </a:lnTo>
                <a:lnTo>
                  <a:pt x="237643" y="351199"/>
                </a:lnTo>
                <a:lnTo>
                  <a:pt x="240715" y="343369"/>
                </a:lnTo>
                <a:lnTo>
                  <a:pt x="243670" y="332404"/>
                </a:lnTo>
                <a:lnTo>
                  <a:pt x="244605" y="320128"/>
                </a:lnTo>
                <a:lnTo>
                  <a:pt x="243776" y="307050"/>
                </a:lnTo>
                <a:lnTo>
                  <a:pt x="241439" y="293685"/>
                </a:lnTo>
                <a:lnTo>
                  <a:pt x="237849" y="280542"/>
                </a:lnTo>
                <a:lnTo>
                  <a:pt x="233261" y="268134"/>
                </a:lnTo>
                <a:lnTo>
                  <a:pt x="227931" y="256972"/>
                </a:lnTo>
                <a:lnTo>
                  <a:pt x="222113" y="247568"/>
                </a:lnTo>
                <a:lnTo>
                  <a:pt x="216611" y="240969"/>
                </a:lnTo>
                <a:lnTo>
                  <a:pt x="213291" y="237050"/>
                </a:lnTo>
                <a:lnTo>
                  <a:pt x="208729" y="230819"/>
                </a:lnTo>
                <a:lnTo>
                  <a:pt x="203003" y="222519"/>
                </a:lnTo>
                <a:lnTo>
                  <a:pt x="196191" y="212394"/>
                </a:lnTo>
                <a:lnTo>
                  <a:pt x="188371" y="200688"/>
                </a:lnTo>
                <a:lnTo>
                  <a:pt x="179622" y="187644"/>
                </a:lnTo>
                <a:lnTo>
                  <a:pt x="170022" y="173506"/>
                </a:lnTo>
                <a:lnTo>
                  <a:pt x="159649" y="158517"/>
                </a:lnTo>
                <a:lnTo>
                  <a:pt x="149577" y="144317"/>
                </a:lnTo>
                <a:lnTo>
                  <a:pt x="141661" y="133425"/>
                </a:lnTo>
                <a:lnTo>
                  <a:pt x="133478" y="122432"/>
                </a:lnTo>
                <a:lnTo>
                  <a:pt x="125052" y="111415"/>
                </a:lnTo>
                <a:lnTo>
                  <a:pt x="116410" y="100453"/>
                </a:lnTo>
                <a:lnTo>
                  <a:pt x="107575" y="89626"/>
                </a:lnTo>
                <a:lnTo>
                  <a:pt x="98574" y="79011"/>
                </a:lnTo>
                <a:lnTo>
                  <a:pt x="89431" y="68687"/>
                </a:lnTo>
                <a:lnTo>
                  <a:pt x="80172" y="58733"/>
                </a:lnTo>
                <a:lnTo>
                  <a:pt x="70823" y="49227"/>
                </a:lnTo>
                <a:lnTo>
                  <a:pt x="61407" y="40247"/>
                </a:lnTo>
                <a:lnTo>
                  <a:pt x="51951" y="31874"/>
                </a:lnTo>
                <a:lnTo>
                  <a:pt x="42479" y="24184"/>
                </a:lnTo>
                <a:lnTo>
                  <a:pt x="33017" y="17257"/>
                </a:lnTo>
                <a:lnTo>
                  <a:pt x="23590" y="11172"/>
                </a:lnTo>
                <a:lnTo>
                  <a:pt x="14223" y="6006"/>
                </a:lnTo>
                <a:lnTo>
                  <a:pt x="4942" y="1838"/>
                </a:lnTo>
                <a:lnTo>
                  <a:pt x="4724" y="1752"/>
                </a:lnTo>
                <a:lnTo>
                  <a:pt x="3162" y="1104"/>
                </a:lnTo>
                <a:lnTo>
                  <a:pt x="1574" y="520"/>
                </a:ln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9" name="object 759"/>
          <p:cNvSpPr/>
          <p:nvPr/>
        </p:nvSpPr>
        <p:spPr>
          <a:xfrm>
            <a:off x="1869760" y="8427783"/>
            <a:ext cx="798836" cy="472255"/>
          </a:xfrm>
          <a:custGeom>
            <a:avLst/>
            <a:gdLst/>
            <a:ahLst/>
            <a:cxnLst/>
            <a:rect l="l" t="t" r="r" b="b"/>
            <a:pathLst>
              <a:path w="798836" h="472255">
                <a:moveTo>
                  <a:pt x="38150" y="9330"/>
                </a:moveTo>
                <a:lnTo>
                  <a:pt x="64720" y="6761"/>
                </a:lnTo>
                <a:lnTo>
                  <a:pt x="90568" y="4625"/>
                </a:lnTo>
                <a:lnTo>
                  <a:pt x="115701" y="2916"/>
                </a:lnTo>
                <a:lnTo>
                  <a:pt x="140128" y="1626"/>
                </a:lnTo>
                <a:lnTo>
                  <a:pt x="212409" y="0"/>
                </a:lnTo>
                <a:lnTo>
                  <a:pt x="268994" y="1350"/>
                </a:lnTo>
                <a:lnTo>
                  <a:pt x="320905" y="4960"/>
                </a:lnTo>
                <a:lnTo>
                  <a:pt x="368326" y="10565"/>
                </a:lnTo>
                <a:lnTo>
                  <a:pt x="411442" y="17896"/>
                </a:lnTo>
                <a:lnTo>
                  <a:pt x="450438" y="26688"/>
                </a:lnTo>
                <a:lnTo>
                  <a:pt x="485498" y="36673"/>
                </a:lnTo>
                <a:lnTo>
                  <a:pt x="516807" y="47585"/>
                </a:lnTo>
                <a:lnTo>
                  <a:pt x="544550" y="59157"/>
                </a:lnTo>
                <a:lnTo>
                  <a:pt x="568912" y="71122"/>
                </a:lnTo>
                <a:lnTo>
                  <a:pt x="590077" y="83214"/>
                </a:lnTo>
                <a:lnTo>
                  <a:pt x="608229" y="95165"/>
                </a:lnTo>
                <a:lnTo>
                  <a:pt x="636237" y="117580"/>
                </a:lnTo>
                <a:lnTo>
                  <a:pt x="654414" y="136233"/>
                </a:lnTo>
                <a:lnTo>
                  <a:pt x="667181" y="153716"/>
                </a:lnTo>
                <a:lnTo>
                  <a:pt x="690344" y="176066"/>
                </a:lnTo>
                <a:lnTo>
                  <a:pt x="711118" y="196247"/>
                </a:lnTo>
                <a:lnTo>
                  <a:pt x="729555" y="214440"/>
                </a:lnTo>
                <a:lnTo>
                  <a:pt x="745703" y="230826"/>
                </a:lnTo>
                <a:lnTo>
                  <a:pt x="759612" y="245585"/>
                </a:lnTo>
                <a:lnTo>
                  <a:pt x="771333" y="258899"/>
                </a:lnTo>
                <a:lnTo>
                  <a:pt x="780914" y="270947"/>
                </a:lnTo>
                <a:lnTo>
                  <a:pt x="788405" y="281911"/>
                </a:lnTo>
                <a:lnTo>
                  <a:pt x="793856" y="291971"/>
                </a:lnTo>
                <a:lnTo>
                  <a:pt x="797317" y="301308"/>
                </a:lnTo>
                <a:lnTo>
                  <a:pt x="798836" y="310103"/>
                </a:lnTo>
                <a:lnTo>
                  <a:pt x="798464" y="318536"/>
                </a:lnTo>
                <a:lnTo>
                  <a:pt x="796251" y="326789"/>
                </a:lnTo>
                <a:lnTo>
                  <a:pt x="792246" y="335041"/>
                </a:lnTo>
                <a:lnTo>
                  <a:pt x="786498" y="343474"/>
                </a:lnTo>
                <a:lnTo>
                  <a:pt x="779058" y="352268"/>
                </a:lnTo>
                <a:lnTo>
                  <a:pt x="769974" y="361605"/>
                </a:lnTo>
                <a:lnTo>
                  <a:pt x="759297" y="371664"/>
                </a:lnTo>
                <a:lnTo>
                  <a:pt x="747076" y="382627"/>
                </a:lnTo>
                <a:lnTo>
                  <a:pt x="733361" y="394674"/>
                </a:lnTo>
                <a:lnTo>
                  <a:pt x="709032" y="403775"/>
                </a:lnTo>
                <a:lnTo>
                  <a:pt x="689130" y="410962"/>
                </a:lnTo>
                <a:lnTo>
                  <a:pt x="673141" y="416178"/>
                </a:lnTo>
                <a:lnTo>
                  <a:pt x="660552" y="419366"/>
                </a:lnTo>
                <a:lnTo>
                  <a:pt x="650847" y="420468"/>
                </a:lnTo>
                <a:lnTo>
                  <a:pt x="643513" y="419427"/>
                </a:lnTo>
                <a:lnTo>
                  <a:pt x="633899" y="410690"/>
                </a:lnTo>
                <a:lnTo>
                  <a:pt x="630591" y="402880"/>
                </a:lnTo>
                <a:lnTo>
                  <a:pt x="627598" y="392698"/>
                </a:lnTo>
                <a:lnTo>
                  <a:pt x="625043" y="382647"/>
                </a:lnTo>
                <a:lnTo>
                  <a:pt x="608735" y="399815"/>
                </a:lnTo>
                <a:lnTo>
                  <a:pt x="594034" y="415172"/>
                </a:lnTo>
                <a:lnTo>
                  <a:pt x="580831" y="428712"/>
                </a:lnTo>
                <a:lnTo>
                  <a:pt x="569017" y="440431"/>
                </a:lnTo>
                <a:lnTo>
                  <a:pt x="558485" y="450325"/>
                </a:lnTo>
                <a:lnTo>
                  <a:pt x="549126" y="458389"/>
                </a:lnTo>
                <a:lnTo>
                  <a:pt x="540832" y="464618"/>
                </a:lnTo>
                <a:lnTo>
                  <a:pt x="533494" y="469009"/>
                </a:lnTo>
                <a:lnTo>
                  <a:pt x="527005" y="471556"/>
                </a:lnTo>
                <a:lnTo>
                  <a:pt x="521255" y="472255"/>
                </a:lnTo>
                <a:lnTo>
                  <a:pt x="516137" y="471101"/>
                </a:lnTo>
                <a:lnTo>
                  <a:pt x="511542" y="468090"/>
                </a:lnTo>
                <a:lnTo>
                  <a:pt x="507362" y="463217"/>
                </a:lnTo>
                <a:lnTo>
                  <a:pt x="503488" y="456479"/>
                </a:lnTo>
                <a:lnTo>
                  <a:pt x="499813" y="447869"/>
                </a:lnTo>
                <a:lnTo>
                  <a:pt x="496227" y="437384"/>
                </a:lnTo>
                <a:lnTo>
                  <a:pt x="492623" y="425020"/>
                </a:lnTo>
                <a:lnTo>
                  <a:pt x="488893" y="410771"/>
                </a:lnTo>
                <a:lnTo>
                  <a:pt x="484927" y="394633"/>
                </a:lnTo>
                <a:lnTo>
                  <a:pt x="480618" y="376601"/>
                </a:lnTo>
                <a:lnTo>
                  <a:pt x="504672" y="346502"/>
                </a:lnTo>
                <a:lnTo>
                  <a:pt x="497781" y="330188"/>
                </a:lnTo>
                <a:lnTo>
                  <a:pt x="491409" y="315573"/>
                </a:lnTo>
                <a:lnTo>
                  <a:pt x="485352" y="302638"/>
                </a:lnTo>
                <a:lnTo>
                  <a:pt x="479408" y="291366"/>
                </a:lnTo>
                <a:lnTo>
                  <a:pt x="473373" y="281739"/>
                </a:lnTo>
                <a:lnTo>
                  <a:pt x="467045" y="273739"/>
                </a:lnTo>
                <a:lnTo>
                  <a:pt x="460220" y="267347"/>
                </a:lnTo>
                <a:lnTo>
                  <a:pt x="452695" y="262545"/>
                </a:lnTo>
                <a:lnTo>
                  <a:pt x="444267" y="259316"/>
                </a:lnTo>
                <a:lnTo>
                  <a:pt x="434733" y="257641"/>
                </a:lnTo>
                <a:lnTo>
                  <a:pt x="423890" y="257502"/>
                </a:lnTo>
                <a:lnTo>
                  <a:pt x="411535" y="258881"/>
                </a:lnTo>
                <a:lnTo>
                  <a:pt x="397464" y="261760"/>
                </a:lnTo>
                <a:lnTo>
                  <a:pt x="381476" y="266122"/>
                </a:lnTo>
                <a:lnTo>
                  <a:pt x="363365" y="271947"/>
                </a:lnTo>
                <a:lnTo>
                  <a:pt x="342930" y="279218"/>
                </a:lnTo>
                <a:lnTo>
                  <a:pt x="319968" y="287916"/>
                </a:lnTo>
                <a:lnTo>
                  <a:pt x="294274" y="298025"/>
                </a:lnTo>
                <a:lnTo>
                  <a:pt x="265647" y="309525"/>
                </a:lnTo>
                <a:lnTo>
                  <a:pt x="233883" y="322398"/>
                </a:lnTo>
                <a:lnTo>
                  <a:pt x="206998" y="333095"/>
                </a:lnTo>
                <a:lnTo>
                  <a:pt x="182252" y="342525"/>
                </a:lnTo>
                <a:lnTo>
                  <a:pt x="159555" y="350760"/>
                </a:lnTo>
                <a:lnTo>
                  <a:pt x="138819" y="357872"/>
                </a:lnTo>
                <a:lnTo>
                  <a:pt x="119957" y="363934"/>
                </a:lnTo>
                <a:lnTo>
                  <a:pt x="102879" y="369018"/>
                </a:lnTo>
                <a:lnTo>
                  <a:pt x="87498" y="373197"/>
                </a:lnTo>
                <a:lnTo>
                  <a:pt x="73724" y="376542"/>
                </a:lnTo>
                <a:lnTo>
                  <a:pt x="61471" y="379127"/>
                </a:lnTo>
                <a:lnTo>
                  <a:pt x="50649" y="381024"/>
                </a:lnTo>
                <a:lnTo>
                  <a:pt x="41170" y="382305"/>
                </a:lnTo>
                <a:lnTo>
                  <a:pt x="32946" y="383043"/>
                </a:lnTo>
                <a:lnTo>
                  <a:pt x="25888" y="383309"/>
                </a:lnTo>
                <a:lnTo>
                  <a:pt x="19909" y="383177"/>
                </a:lnTo>
                <a:lnTo>
                  <a:pt x="10832" y="382006"/>
                </a:lnTo>
                <a:lnTo>
                  <a:pt x="3096" y="379071"/>
                </a:lnTo>
                <a:lnTo>
                  <a:pt x="0" y="375852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0" name="object 760"/>
          <p:cNvSpPr/>
          <p:nvPr/>
        </p:nvSpPr>
        <p:spPr>
          <a:xfrm>
            <a:off x="1869760" y="8803636"/>
            <a:ext cx="244915" cy="681520"/>
          </a:xfrm>
          <a:custGeom>
            <a:avLst/>
            <a:gdLst/>
            <a:ahLst/>
            <a:cxnLst/>
            <a:rect l="l" t="t" r="r" b="b"/>
            <a:pathLst>
              <a:path w="244915" h="681520">
                <a:moveTo>
                  <a:pt x="131597" y="681520"/>
                </a:moveTo>
                <a:lnTo>
                  <a:pt x="155592" y="635190"/>
                </a:lnTo>
                <a:lnTo>
                  <a:pt x="176963" y="593219"/>
                </a:lnTo>
                <a:lnTo>
                  <a:pt x="195613" y="555098"/>
                </a:lnTo>
                <a:lnTo>
                  <a:pt x="211443" y="520317"/>
                </a:lnTo>
                <a:lnTo>
                  <a:pt x="224358" y="488366"/>
                </a:lnTo>
                <a:lnTo>
                  <a:pt x="234259" y="458738"/>
                </a:lnTo>
                <a:lnTo>
                  <a:pt x="241050" y="430922"/>
                </a:lnTo>
                <a:lnTo>
                  <a:pt x="244635" y="404409"/>
                </a:lnTo>
                <a:lnTo>
                  <a:pt x="244915" y="378690"/>
                </a:lnTo>
                <a:lnTo>
                  <a:pt x="241793" y="353256"/>
                </a:lnTo>
                <a:lnTo>
                  <a:pt x="235173" y="327598"/>
                </a:lnTo>
                <a:lnTo>
                  <a:pt x="224958" y="301206"/>
                </a:lnTo>
                <a:lnTo>
                  <a:pt x="211050" y="273571"/>
                </a:lnTo>
                <a:lnTo>
                  <a:pt x="193352" y="244184"/>
                </a:lnTo>
                <a:lnTo>
                  <a:pt x="171768" y="212536"/>
                </a:lnTo>
                <a:lnTo>
                  <a:pt x="146200" y="178117"/>
                </a:lnTo>
                <a:lnTo>
                  <a:pt x="116550" y="140419"/>
                </a:lnTo>
                <a:lnTo>
                  <a:pt x="82723" y="98931"/>
                </a:lnTo>
                <a:lnTo>
                  <a:pt x="44621" y="53145"/>
                </a:lnTo>
                <a:lnTo>
                  <a:pt x="2146" y="2552"/>
                </a:lnTo>
                <a:lnTo>
                  <a:pt x="1435" y="1689"/>
                </a:lnTo>
                <a:lnTo>
                  <a:pt x="698" y="850"/>
                </a:lnTo>
                <a:lnTo>
                  <a:pt x="0" y="0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1" name="object 761"/>
          <p:cNvSpPr/>
          <p:nvPr/>
        </p:nvSpPr>
        <p:spPr>
          <a:xfrm>
            <a:off x="2001357" y="9473904"/>
            <a:ext cx="273412" cy="384047"/>
          </a:xfrm>
          <a:custGeom>
            <a:avLst/>
            <a:gdLst/>
            <a:ahLst/>
            <a:cxnLst/>
            <a:rect l="l" t="t" r="r" b="b"/>
            <a:pathLst>
              <a:path w="273412" h="384047">
                <a:moveTo>
                  <a:pt x="0" y="11251"/>
                </a:moveTo>
                <a:lnTo>
                  <a:pt x="41786" y="7735"/>
                </a:lnTo>
                <a:lnTo>
                  <a:pt x="79371" y="4721"/>
                </a:lnTo>
                <a:lnTo>
                  <a:pt x="112946" y="2341"/>
                </a:lnTo>
                <a:lnTo>
                  <a:pt x="142706" y="723"/>
                </a:lnTo>
                <a:lnTo>
                  <a:pt x="168842" y="0"/>
                </a:lnTo>
                <a:lnTo>
                  <a:pt x="191548" y="300"/>
                </a:lnTo>
                <a:lnTo>
                  <a:pt x="211018" y="1754"/>
                </a:lnTo>
                <a:lnTo>
                  <a:pt x="227444" y="4493"/>
                </a:lnTo>
                <a:lnTo>
                  <a:pt x="241019" y="8646"/>
                </a:lnTo>
                <a:lnTo>
                  <a:pt x="260388" y="21719"/>
                </a:lnTo>
                <a:lnTo>
                  <a:pt x="270671" y="42014"/>
                </a:lnTo>
                <a:lnTo>
                  <a:pt x="272888" y="55196"/>
                </a:lnTo>
                <a:lnTo>
                  <a:pt x="273412" y="70575"/>
                </a:lnTo>
                <a:lnTo>
                  <a:pt x="272437" y="88280"/>
                </a:lnTo>
                <a:lnTo>
                  <a:pt x="270155" y="108442"/>
                </a:lnTo>
                <a:lnTo>
                  <a:pt x="266761" y="131192"/>
                </a:lnTo>
                <a:lnTo>
                  <a:pt x="262445" y="156659"/>
                </a:lnTo>
                <a:lnTo>
                  <a:pt x="257403" y="184974"/>
                </a:lnTo>
                <a:lnTo>
                  <a:pt x="251178" y="215515"/>
                </a:lnTo>
                <a:lnTo>
                  <a:pt x="244159" y="242761"/>
                </a:lnTo>
                <a:lnTo>
                  <a:pt x="236479" y="266900"/>
                </a:lnTo>
                <a:lnTo>
                  <a:pt x="228275" y="288120"/>
                </a:lnTo>
                <a:lnTo>
                  <a:pt x="219679" y="306609"/>
                </a:lnTo>
                <a:lnTo>
                  <a:pt x="210828" y="322555"/>
                </a:lnTo>
                <a:lnTo>
                  <a:pt x="201854" y="336147"/>
                </a:lnTo>
                <a:lnTo>
                  <a:pt x="192894" y="347572"/>
                </a:lnTo>
                <a:lnTo>
                  <a:pt x="184080" y="357018"/>
                </a:lnTo>
                <a:lnTo>
                  <a:pt x="167433" y="370728"/>
                </a:lnTo>
                <a:lnTo>
                  <a:pt x="152989" y="378781"/>
                </a:lnTo>
                <a:lnTo>
                  <a:pt x="137808" y="383547"/>
                </a:lnTo>
                <a:lnTo>
                  <a:pt x="133580" y="384043"/>
                </a:lnTo>
                <a:lnTo>
                  <a:pt x="133413" y="384047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2" name="object 762"/>
          <p:cNvSpPr/>
          <p:nvPr/>
        </p:nvSpPr>
        <p:spPr>
          <a:xfrm>
            <a:off x="838596" y="9576926"/>
            <a:ext cx="1366849" cy="688520"/>
          </a:xfrm>
          <a:custGeom>
            <a:avLst/>
            <a:gdLst/>
            <a:ahLst/>
            <a:cxnLst/>
            <a:rect l="l" t="t" r="r" b="b"/>
            <a:pathLst>
              <a:path w="1366849" h="688520">
                <a:moveTo>
                  <a:pt x="1306830" y="332193"/>
                </a:moveTo>
                <a:lnTo>
                  <a:pt x="1328752" y="344671"/>
                </a:lnTo>
                <a:lnTo>
                  <a:pt x="1345250" y="357592"/>
                </a:lnTo>
                <a:lnTo>
                  <a:pt x="1356789" y="370839"/>
                </a:lnTo>
                <a:lnTo>
                  <a:pt x="1363834" y="384295"/>
                </a:lnTo>
                <a:lnTo>
                  <a:pt x="1366849" y="397843"/>
                </a:lnTo>
                <a:lnTo>
                  <a:pt x="1366300" y="411365"/>
                </a:lnTo>
                <a:lnTo>
                  <a:pt x="1362651" y="424746"/>
                </a:lnTo>
                <a:lnTo>
                  <a:pt x="1356368" y="437867"/>
                </a:lnTo>
                <a:lnTo>
                  <a:pt x="1347916" y="450611"/>
                </a:lnTo>
                <a:lnTo>
                  <a:pt x="1337759" y="462862"/>
                </a:lnTo>
                <a:lnTo>
                  <a:pt x="1326362" y="474502"/>
                </a:lnTo>
                <a:lnTo>
                  <a:pt x="1314191" y="485414"/>
                </a:lnTo>
                <a:lnTo>
                  <a:pt x="1301711" y="495481"/>
                </a:lnTo>
                <a:lnTo>
                  <a:pt x="1289386" y="504585"/>
                </a:lnTo>
                <a:lnTo>
                  <a:pt x="1277681" y="512611"/>
                </a:lnTo>
                <a:lnTo>
                  <a:pt x="1267062" y="519439"/>
                </a:lnTo>
                <a:lnTo>
                  <a:pt x="1257993" y="524955"/>
                </a:lnTo>
                <a:lnTo>
                  <a:pt x="1250940" y="529039"/>
                </a:lnTo>
                <a:lnTo>
                  <a:pt x="1244739" y="532447"/>
                </a:lnTo>
                <a:lnTo>
                  <a:pt x="1229015" y="546485"/>
                </a:lnTo>
                <a:lnTo>
                  <a:pt x="1214948" y="558952"/>
                </a:lnTo>
                <a:lnTo>
                  <a:pt x="1202318" y="569950"/>
                </a:lnTo>
                <a:lnTo>
                  <a:pt x="1190906" y="579586"/>
                </a:lnTo>
                <a:lnTo>
                  <a:pt x="1180493" y="587961"/>
                </a:lnTo>
                <a:lnTo>
                  <a:pt x="1170862" y="595182"/>
                </a:lnTo>
                <a:lnTo>
                  <a:pt x="1161793" y="601351"/>
                </a:lnTo>
                <a:lnTo>
                  <a:pt x="1153067" y="606572"/>
                </a:lnTo>
                <a:lnTo>
                  <a:pt x="1144465" y="610950"/>
                </a:lnTo>
                <a:lnTo>
                  <a:pt x="1135769" y="614589"/>
                </a:lnTo>
                <a:lnTo>
                  <a:pt x="1126759" y="617593"/>
                </a:lnTo>
                <a:lnTo>
                  <a:pt x="1117218" y="620066"/>
                </a:lnTo>
                <a:lnTo>
                  <a:pt x="1106925" y="622112"/>
                </a:lnTo>
                <a:lnTo>
                  <a:pt x="1095663" y="623835"/>
                </a:lnTo>
                <a:lnTo>
                  <a:pt x="1083212" y="625338"/>
                </a:lnTo>
                <a:lnTo>
                  <a:pt x="1069354" y="626727"/>
                </a:lnTo>
                <a:lnTo>
                  <a:pt x="1053870" y="628106"/>
                </a:lnTo>
                <a:lnTo>
                  <a:pt x="1041349" y="629170"/>
                </a:lnTo>
                <a:lnTo>
                  <a:pt x="979701" y="643651"/>
                </a:lnTo>
                <a:lnTo>
                  <a:pt x="924223" y="656427"/>
                </a:lnTo>
                <a:lnTo>
                  <a:pt x="874599" y="667321"/>
                </a:lnTo>
                <a:lnTo>
                  <a:pt x="830515" y="676154"/>
                </a:lnTo>
                <a:lnTo>
                  <a:pt x="791656" y="682751"/>
                </a:lnTo>
                <a:lnTo>
                  <a:pt x="757707" y="686932"/>
                </a:lnTo>
                <a:lnTo>
                  <a:pt x="728354" y="688520"/>
                </a:lnTo>
                <a:lnTo>
                  <a:pt x="703282" y="687339"/>
                </a:lnTo>
                <a:lnTo>
                  <a:pt x="682176" y="683210"/>
                </a:lnTo>
                <a:lnTo>
                  <a:pt x="664722" y="675955"/>
                </a:lnTo>
                <a:lnTo>
                  <a:pt x="650605" y="665399"/>
                </a:lnTo>
                <a:lnTo>
                  <a:pt x="639511" y="651362"/>
                </a:lnTo>
                <a:lnTo>
                  <a:pt x="631124" y="633667"/>
                </a:lnTo>
                <a:lnTo>
                  <a:pt x="625131" y="612138"/>
                </a:lnTo>
                <a:lnTo>
                  <a:pt x="621216" y="586595"/>
                </a:lnTo>
                <a:lnTo>
                  <a:pt x="619065" y="556863"/>
                </a:lnTo>
                <a:lnTo>
                  <a:pt x="618362" y="522762"/>
                </a:lnTo>
                <a:lnTo>
                  <a:pt x="618795" y="484117"/>
                </a:lnTo>
                <a:lnTo>
                  <a:pt x="620047" y="440749"/>
                </a:lnTo>
                <a:lnTo>
                  <a:pt x="621804" y="392480"/>
                </a:lnTo>
                <a:lnTo>
                  <a:pt x="597375" y="376628"/>
                </a:lnTo>
                <a:lnTo>
                  <a:pt x="576096" y="362835"/>
                </a:lnTo>
                <a:lnTo>
                  <a:pt x="557683" y="350934"/>
                </a:lnTo>
                <a:lnTo>
                  <a:pt x="541854" y="340755"/>
                </a:lnTo>
                <a:lnTo>
                  <a:pt x="528324" y="332132"/>
                </a:lnTo>
                <a:lnTo>
                  <a:pt x="516810" y="324894"/>
                </a:lnTo>
                <a:lnTo>
                  <a:pt x="507030" y="318875"/>
                </a:lnTo>
                <a:lnTo>
                  <a:pt x="498699" y="313905"/>
                </a:lnTo>
                <a:lnTo>
                  <a:pt x="491534" y="309815"/>
                </a:lnTo>
                <a:lnTo>
                  <a:pt x="485251" y="306438"/>
                </a:lnTo>
                <a:lnTo>
                  <a:pt x="479568" y="303605"/>
                </a:lnTo>
                <a:lnTo>
                  <a:pt x="474201" y="301148"/>
                </a:lnTo>
                <a:lnTo>
                  <a:pt x="468866" y="298898"/>
                </a:lnTo>
                <a:lnTo>
                  <a:pt x="463280" y="296686"/>
                </a:lnTo>
                <a:lnTo>
                  <a:pt x="457160" y="294345"/>
                </a:lnTo>
                <a:lnTo>
                  <a:pt x="454012" y="293192"/>
                </a:lnTo>
                <a:lnTo>
                  <a:pt x="439496" y="324048"/>
                </a:lnTo>
                <a:lnTo>
                  <a:pt x="426379" y="351800"/>
                </a:lnTo>
                <a:lnTo>
                  <a:pt x="414531" y="376589"/>
                </a:lnTo>
                <a:lnTo>
                  <a:pt x="403826" y="398556"/>
                </a:lnTo>
                <a:lnTo>
                  <a:pt x="394135" y="417843"/>
                </a:lnTo>
                <a:lnTo>
                  <a:pt x="385332" y="434590"/>
                </a:lnTo>
                <a:lnTo>
                  <a:pt x="377287" y="448939"/>
                </a:lnTo>
                <a:lnTo>
                  <a:pt x="362964" y="471009"/>
                </a:lnTo>
                <a:lnTo>
                  <a:pt x="350144" y="485182"/>
                </a:lnTo>
                <a:lnTo>
                  <a:pt x="331495" y="494106"/>
                </a:lnTo>
                <a:lnTo>
                  <a:pt x="324922" y="494356"/>
                </a:lnTo>
                <a:lnTo>
                  <a:pt x="317959" y="493480"/>
                </a:lnTo>
                <a:lnTo>
                  <a:pt x="302349" y="488912"/>
                </a:lnTo>
                <a:lnTo>
                  <a:pt x="283641" y="481533"/>
                </a:lnTo>
                <a:lnTo>
                  <a:pt x="258820" y="471213"/>
                </a:lnTo>
                <a:lnTo>
                  <a:pt x="243664" y="464355"/>
                </a:lnTo>
                <a:lnTo>
                  <a:pt x="227063" y="456137"/>
                </a:lnTo>
                <a:lnTo>
                  <a:pt x="209304" y="446387"/>
                </a:lnTo>
                <a:lnTo>
                  <a:pt x="190676" y="434935"/>
                </a:lnTo>
                <a:lnTo>
                  <a:pt x="171467" y="421609"/>
                </a:lnTo>
                <a:lnTo>
                  <a:pt x="151965" y="406238"/>
                </a:lnTo>
                <a:lnTo>
                  <a:pt x="132459" y="388651"/>
                </a:lnTo>
                <a:lnTo>
                  <a:pt x="113236" y="368677"/>
                </a:lnTo>
                <a:lnTo>
                  <a:pt x="94585" y="346145"/>
                </a:lnTo>
                <a:lnTo>
                  <a:pt x="76793" y="320884"/>
                </a:lnTo>
                <a:lnTo>
                  <a:pt x="60150" y="292722"/>
                </a:lnTo>
                <a:lnTo>
                  <a:pt x="44942" y="261488"/>
                </a:lnTo>
                <a:lnTo>
                  <a:pt x="31460" y="227012"/>
                </a:lnTo>
                <a:lnTo>
                  <a:pt x="19990" y="189121"/>
                </a:lnTo>
                <a:lnTo>
                  <a:pt x="10820" y="147646"/>
                </a:lnTo>
                <a:lnTo>
                  <a:pt x="4240" y="102415"/>
                </a:lnTo>
                <a:lnTo>
                  <a:pt x="537" y="53256"/>
                </a:ln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3" name="object 763"/>
          <p:cNvSpPr/>
          <p:nvPr/>
        </p:nvSpPr>
        <p:spPr>
          <a:xfrm>
            <a:off x="1976554" y="9857952"/>
            <a:ext cx="164120" cy="163985"/>
          </a:xfrm>
          <a:custGeom>
            <a:avLst/>
            <a:gdLst/>
            <a:ahLst/>
            <a:cxnLst/>
            <a:rect l="l" t="t" r="r" b="b"/>
            <a:pathLst>
              <a:path w="164120" h="163985">
                <a:moveTo>
                  <a:pt x="158216" y="0"/>
                </a:moveTo>
                <a:lnTo>
                  <a:pt x="161709" y="13395"/>
                </a:lnTo>
                <a:lnTo>
                  <a:pt x="163501" y="23121"/>
                </a:lnTo>
                <a:lnTo>
                  <a:pt x="164120" y="33778"/>
                </a:lnTo>
                <a:lnTo>
                  <a:pt x="164093" y="49963"/>
                </a:lnTo>
                <a:lnTo>
                  <a:pt x="163762" y="60583"/>
                </a:lnTo>
                <a:lnTo>
                  <a:pt x="162892" y="70346"/>
                </a:lnTo>
                <a:lnTo>
                  <a:pt x="161376" y="80261"/>
                </a:lnTo>
                <a:lnTo>
                  <a:pt x="159117" y="90200"/>
                </a:lnTo>
                <a:lnTo>
                  <a:pt x="156021" y="100032"/>
                </a:lnTo>
                <a:lnTo>
                  <a:pt x="151989" y="109627"/>
                </a:lnTo>
                <a:lnTo>
                  <a:pt x="146926" y="118856"/>
                </a:lnTo>
                <a:lnTo>
                  <a:pt x="140735" y="127589"/>
                </a:lnTo>
                <a:lnTo>
                  <a:pt x="133319" y="135695"/>
                </a:lnTo>
                <a:lnTo>
                  <a:pt x="124582" y="143045"/>
                </a:lnTo>
                <a:lnTo>
                  <a:pt x="114428" y="149509"/>
                </a:lnTo>
                <a:lnTo>
                  <a:pt x="102759" y="154956"/>
                </a:lnTo>
                <a:lnTo>
                  <a:pt x="89480" y="159257"/>
                </a:lnTo>
                <a:lnTo>
                  <a:pt x="74493" y="162283"/>
                </a:lnTo>
                <a:lnTo>
                  <a:pt x="57704" y="163902"/>
                </a:lnTo>
                <a:lnTo>
                  <a:pt x="39013" y="163985"/>
                </a:lnTo>
                <a:lnTo>
                  <a:pt x="18327" y="162403"/>
                </a:lnTo>
                <a:lnTo>
                  <a:pt x="0" y="15980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4" name="object 764"/>
          <p:cNvSpPr/>
          <p:nvPr/>
        </p:nvSpPr>
        <p:spPr>
          <a:xfrm>
            <a:off x="1110255" y="9334546"/>
            <a:ext cx="250159" cy="534327"/>
          </a:xfrm>
          <a:custGeom>
            <a:avLst/>
            <a:gdLst/>
            <a:ahLst/>
            <a:cxnLst/>
            <a:rect l="l" t="t" r="r" b="b"/>
            <a:pathLst>
              <a:path w="250159" h="534327">
                <a:moveTo>
                  <a:pt x="184753" y="534327"/>
                </a:moveTo>
                <a:lnTo>
                  <a:pt x="194601" y="500141"/>
                </a:lnTo>
                <a:lnTo>
                  <a:pt x="200892" y="476725"/>
                </a:lnTo>
                <a:lnTo>
                  <a:pt x="208048" y="448609"/>
                </a:lnTo>
                <a:lnTo>
                  <a:pt x="215684" y="416585"/>
                </a:lnTo>
                <a:lnTo>
                  <a:pt x="223413" y="381440"/>
                </a:lnTo>
                <a:lnTo>
                  <a:pt x="230851" y="343967"/>
                </a:lnTo>
                <a:lnTo>
                  <a:pt x="237611" y="304953"/>
                </a:lnTo>
                <a:lnTo>
                  <a:pt x="243308" y="265188"/>
                </a:lnTo>
                <a:lnTo>
                  <a:pt x="247555" y="225463"/>
                </a:lnTo>
                <a:lnTo>
                  <a:pt x="249968" y="186567"/>
                </a:lnTo>
                <a:lnTo>
                  <a:pt x="250159" y="149289"/>
                </a:lnTo>
                <a:lnTo>
                  <a:pt x="247745" y="114420"/>
                </a:lnTo>
                <a:lnTo>
                  <a:pt x="242337" y="82748"/>
                </a:lnTo>
                <a:lnTo>
                  <a:pt x="233552" y="55065"/>
                </a:lnTo>
                <a:lnTo>
                  <a:pt x="221003" y="32158"/>
                </a:lnTo>
                <a:lnTo>
                  <a:pt x="204304" y="14819"/>
                </a:lnTo>
                <a:lnTo>
                  <a:pt x="183070" y="3836"/>
                </a:lnTo>
                <a:lnTo>
                  <a:pt x="156915" y="0"/>
                </a:lnTo>
                <a:lnTo>
                  <a:pt x="142586" y="444"/>
                </a:lnTo>
                <a:lnTo>
                  <a:pt x="115905" y="3860"/>
                </a:lnTo>
                <a:lnTo>
                  <a:pt x="91891" y="10331"/>
                </a:lnTo>
                <a:lnTo>
                  <a:pt x="72790" y="18351"/>
                </a:lnTo>
                <a:lnTo>
                  <a:pt x="48178" y="33693"/>
                </a:lnTo>
                <a:lnTo>
                  <a:pt x="28517" y="52241"/>
                </a:lnTo>
                <a:lnTo>
                  <a:pt x="13897" y="73076"/>
                </a:lnTo>
                <a:lnTo>
                  <a:pt x="4410" y="95277"/>
                </a:lnTo>
                <a:lnTo>
                  <a:pt x="145" y="117925"/>
                </a:lnTo>
                <a:lnTo>
                  <a:pt x="0" y="129130"/>
                </a:lnTo>
                <a:lnTo>
                  <a:pt x="1193" y="140101"/>
                </a:lnTo>
                <a:lnTo>
                  <a:pt x="9780" y="165182"/>
                </a:lnTo>
                <a:lnTo>
                  <a:pt x="22119" y="182213"/>
                </a:lnTo>
                <a:lnTo>
                  <a:pt x="39506" y="196184"/>
                </a:lnTo>
                <a:lnTo>
                  <a:pt x="62015" y="206313"/>
                </a:lnTo>
                <a:lnTo>
                  <a:pt x="89723" y="211814"/>
                </a:lnTo>
                <a:lnTo>
                  <a:pt x="122705" y="211903"/>
                </a:lnTo>
                <a:lnTo>
                  <a:pt x="132848" y="210858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5" name="object 765"/>
          <p:cNvSpPr/>
          <p:nvPr/>
        </p:nvSpPr>
        <p:spPr>
          <a:xfrm>
            <a:off x="948222" y="9310877"/>
            <a:ext cx="234695" cy="230315"/>
          </a:xfrm>
          <a:custGeom>
            <a:avLst/>
            <a:gdLst/>
            <a:ahLst/>
            <a:cxnLst/>
            <a:rect l="l" t="t" r="r" b="b"/>
            <a:pathLst>
              <a:path w="234696" h="230315">
                <a:moveTo>
                  <a:pt x="168833" y="178329"/>
                </a:moveTo>
                <a:lnTo>
                  <a:pt x="168376" y="178736"/>
                </a:lnTo>
                <a:lnTo>
                  <a:pt x="167512" y="179434"/>
                </a:lnTo>
                <a:lnTo>
                  <a:pt x="164257" y="182088"/>
                </a:lnTo>
                <a:lnTo>
                  <a:pt x="152664" y="190910"/>
                </a:lnTo>
                <a:lnTo>
                  <a:pt x="144734" y="196490"/>
                </a:lnTo>
                <a:lnTo>
                  <a:pt x="135654" y="202457"/>
                </a:lnTo>
                <a:lnTo>
                  <a:pt x="125627" y="208516"/>
                </a:lnTo>
                <a:lnTo>
                  <a:pt x="114858" y="214373"/>
                </a:lnTo>
                <a:lnTo>
                  <a:pt x="103550" y="219733"/>
                </a:lnTo>
                <a:lnTo>
                  <a:pt x="91906" y="224302"/>
                </a:lnTo>
                <a:lnTo>
                  <a:pt x="80132" y="227785"/>
                </a:lnTo>
                <a:lnTo>
                  <a:pt x="68430" y="229887"/>
                </a:lnTo>
                <a:lnTo>
                  <a:pt x="57004" y="230315"/>
                </a:lnTo>
                <a:lnTo>
                  <a:pt x="46058" y="228774"/>
                </a:lnTo>
                <a:lnTo>
                  <a:pt x="35796" y="224968"/>
                </a:lnTo>
                <a:lnTo>
                  <a:pt x="26422" y="218605"/>
                </a:lnTo>
                <a:lnTo>
                  <a:pt x="18139" y="209389"/>
                </a:lnTo>
                <a:lnTo>
                  <a:pt x="11152" y="197026"/>
                </a:lnTo>
                <a:lnTo>
                  <a:pt x="5663" y="181221"/>
                </a:lnTo>
                <a:lnTo>
                  <a:pt x="1878" y="161680"/>
                </a:lnTo>
                <a:lnTo>
                  <a:pt x="0" y="138108"/>
                </a:lnTo>
                <a:lnTo>
                  <a:pt x="27" y="122474"/>
                </a:lnTo>
                <a:lnTo>
                  <a:pt x="1154" y="107937"/>
                </a:lnTo>
                <a:lnTo>
                  <a:pt x="3314" y="94469"/>
                </a:lnTo>
                <a:lnTo>
                  <a:pt x="6446" y="82041"/>
                </a:lnTo>
                <a:lnTo>
                  <a:pt x="10483" y="70625"/>
                </a:lnTo>
                <a:lnTo>
                  <a:pt x="15361" y="60191"/>
                </a:lnTo>
                <a:lnTo>
                  <a:pt x="21017" y="50711"/>
                </a:lnTo>
                <a:lnTo>
                  <a:pt x="33968" y="34902"/>
                </a:lnTo>
                <a:lnTo>
                  <a:pt x="43886" y="26158"/>
                </a:lnTo>
                <a:lnTo>
                  <a:pt x="54660" y="18795"/>
                </a:lnTo>
                <a:lnTo>
                  <a:pt x="66152" y="12749"/>
                </a:lnTo>
                <a:lnTo>
                  <a:pt x="78224" y="7955"/>
                </a:lnTo>
                <a:lnTo>
                  <a:pt x="90736" y="4348"/>
                </a:lnTo>
                <a:lnTo>
                  <a:pt x="103552" y="1863"/>
                </a:lnTo>
                <a:lnTo>
                  <a:pt x="116533" y="435"/>
                </a:lnTo>
                <a:lnTo>
                  <a:pt x="129542" y="0"/>
                </a:lnTo>
                <a:lnTo>
                  <a:pt x="142439" y="491"/>
                </a:lnTo>
                <a:lnTo>
                  <a:pt x="155086" y="1845"/>
                </a:lnTo>
                <a:lnTo>
                  <a:pt x="167347" y="3996"/>
                </a:lnTo>
                <a:lnTo>
                  <a:pt x="179082" y="6879"/>
                </a:lnTo>
                <a:lnTo>
                  <a:pt x="190153" y="10430"/>
                </a:lnTo>
                <a:lnTo>
                  <a:pt x="200423" y="14584"/>
                </a:lnTo>
                <a:lnTo>
                  <a:pt x="209752" y="19275"/>
                </a:lnTo>
                <a:lnTo>
                  <a:pt x="218004" y="24439"/>
                </a:lnTo>
                <a:lnTo>
                  <a:pt x="225039" y="30011"/>
                </a:lnTo>
                <a:lnTo>
                  <a:pt x="230720" y="35926"/>
                </a:lnTo>
                <a:lnTo>
                  <a:pt x="234695" y="41728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6" name="object 766"/>
          <p:cNvSpPr/>
          <p:nvPr/>
        </p:nvSpPr>
        <p:spPr>
          <a:xfrm>
            <a:off x="798135" y="9355933"/>
            <a:ext cx="180160" cy="257457"/>
          </a:xfrm>
          <a:custGeom>
            <a:avLst/>
            <a:gdLst/>
            <a:ahLst/>
            <a:cxnLst/>
            <a:rect l="l" t="t" r="r" b="b"/>
            <a:pathLst>
              <a:path w="180160" h="257457">
                <a:moveTo>
                  <a:pt x="178014" y="0"/>
                </a:moveTo>
                <a:lnTo>
                  <a:pt x="177011" y="0"/>
                </a:lnTo>
                <a:lnTo>
                  <a:pt x="175131" y="38"/>
                </a:lnTo>
                <a:lnTo>
                  <a:pt x="168485" y="197"/>
                </a:lnTo>
                <a:lnTo>
                  <a:pt x="158604" y="709"/>
                </a:lnTo>
                <a:lnTo>
                  <a:pt x="146071" y="1767"/>
                </a:lnTo>
                <a:lnTo>
                  <a:pt x="131466" y="3563"/>
                </a:lnTo>
                <a:lnTo>
                  <a:pt x="115373" y="6288"/>
                </a:lnTo>
                <a:lnTo>
                  <a:pt x="102640" y="9067"/>
                </a:lnTo>
                <a:lnTo>
                  <a:pt x="92532" y="11728"/>
                </a:lnTo>
                <a:lnTo>
                  <a:pt x="82383" y="14861"/>
                </a:lnTo>
                <a:lnTo>
                  <a:pt x="72309" y="18507"/>
                </a:lnTo>
                <a:lnTo>
                  <a:pt x="62428" y="22703"/>
                </a:lnTo>
                <a:lnTo>
                  <a:pt x="52857" y="27489"/>
                </a:lnTo>
                <a:lnTo>
                  <a:pt x="43713" y="32902"/>
                </a:lnTo>
                <a:lnTo>
                  <a:pt x="35114" y="38983"/>
                </a:lnTo>
                <a:lnTo>
                  <a:pt x="27177" y="45770"/>
                </a:lnTo>
                <a:lnTo>
                  <a:pt x="20019" y="53301"/>
                </a:lnTo>
                <a:lnTo>
                  <a:pt x="13757" y="61615"/>
                </a:lnTo>
                <a:lnTo>
                  <a:pt x="8509" y="70752"/>
                </a:lnTo>
                <a:lnTo>
                  <a:pt x="4392" y="80749"/>
                </a:lnTo>
                <a:lnTo>
                  <a:pt x="1523" y="91646"/>
                </a:lnTo>
                <a:lnTo>
                  <a:pt x="20" y="103482"/>
                </a:lnTo>
                <a:lnTo>
                  <a:pt x="0" y="116294"/>
                </a:lnTo>
                <a:lnTo>
                  <a:pt x="1579" y="130123"/>
                </a:lnTo>
                <a:lnTo>
                  <a:pt x="4876" y="145006"/>
                </a:lnTo>
                <a:lnTo>
                  <a:pt x="10007" y="160983"/>
                </a:lnTo>
                <a:lnTo>
                  <a:pt x="17382" y="179021"/>
                </a:lnTo>
                <a:lnTo>
                  <a:pt x="23250" y="191385"/>
                </a:lnTo>
                <a:lnTo>
                  <a:pt x="29255" y="202493"/>
                </a:lnTo>
                <a:lnTo>
                  <a:pt x="35377" y="212395"/>
                </a:lnTo>
                <a:lnTo>
                  <a:pt x="41108" y="220497"/>
                </a:lnTo>
                <a:lnTo>
                  <a:pt x="52253" y="233457"/>
                </a:lnTo>
                <a:lnTo>
                  <a:pt x="63546" y="243299"/>
                </a:lnTo>
                <a:lnTo>
                  <a:pt x="74884" y="250322"/>
                </a:lnTo>
                <a:lnTo>
                  <a:pt x="86161" y="254824"/>
                </a:lnTo>
                <a:lnTo>
                  <a:pt x="97276" y="257103"/>
                </a:lnTo>
                <a:lnTo>
                  <a:pt x="108124" y="257457"/>
                </a:lnTo>
                <a:lnTo>
                  <a:pt x="118600" y="256184"/>
                </a:lnTo>
                <a:lnTo>
                  <a:pt x="128602" y="253584"/>
                </a:lnTo>
                <a:lnTo>
                  <a:pt x="138025" y="249954"/>
                </a:lnTo>
                <a:lnTo>
                  <a:pt x="146766" y="245592"/>
                </a:lnTo>
                <a:lnTo>
                  <a:pt x="154721" y="240797"/>
                </a:lnTo>
                <a:lnTo>
                  <a:pt x="161785" y="235867"/>
                </a:lnTo>
                <a:lnTo>
                  <a:pt x="172830" y="226795"/>
                </a:lnTo>
                <a:lnTo>
                  <a:pt x="179069" y="220763"/>
                </a:lnTo>
                <a:lnTo>
                  <a:pt x="180160" y="21959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7" name="object 767"/>
          <p:cNvSpPr/>
          <p:nvPr/>
        </p:nvSpPr>
        <p:spPr>
          <a:xfrm>
            <a:off x="300870" y="8486208"/>
            <a:ext cx="938372" cy="693474"/>
          </a:xfrm>
          <a:custGeom>
            <a:avLst/>
            <a:gdLst/>
            <a:ahLst/>
            <a:cxnLst/>
            <a:rect l="l" t="t" r="r" b="b"/>
            <a:pathLst>
              <a:path w="938372" h="693474">
                <a:moveTo>
                  <a:pt x="938372" y="693474"/>
                </a:moveTo>
                <a:lnTo>
                  <a:pt x="934672" y="683226"/>
                </a:lnTo>
                <a:lnTo>
                  <a:pt x="931598" y="675478"/>
                </a:lnTo>
                <a:lnTo>
                  <a:pt x="927555" y="665944"/>
                </a:lnTo>
                <a:lnTo>
                  <a:pt x="922514" y="654851"/>
                </a:lnTo>
                <a:lnTo>
                  <a:pt x="916447" y="642428"/>
                </a:lnTo>
                <a:lnTo>
                  <a:pt x="909324" y="628903"/>
                </a:lnTo>
                <a:lnTo>
                  <a:pt x="901117" y="614505"/>
                </a:lnTo>
                <a:lnTo>
                  <a:pt x="891796" y="599462"/>
                </a:lnTo>
                <a:lnTo>
                  <a:pt x="881334" y="584003"/>
                </a:lnTo>
                <a:lnTo>
                  <a:pt x="869700" y="568356"/>
                </a:lnTo>
                <a:lnTo>
                  <a:pt x="856866" y="552749"/>
                </a:lnTo>
                <a:lnTo>
                  <a:pt x="842804" y="537410"/>
                </a:lnTo>
                <a:lnTo>
                  <a:pt x="827484" y="522570"/>
                </a:lnTo>
                <a:lnTo>
                  <a:pt x="810878" y="508454"/>
                </a:lnTo>
                <a:lnTo>
                  <a:pt x="792956" y="495293"/>
                </a:lnTo>
                <a:lnTo>
                  <a:pt x="773690" y="483315"/>
                </a:lnTo>
                <a:lnTo>
                  <a:pt x="753051" y="472747"/>
                </a:lnTo>
                <a:lnTo>
                  <a:pt x="731009" y="463819"/>
                </a:lnTo>
                <a:lnTo>
                  <a:pt x="707537" y="456759"/>
                </a:lnTo>
                <a:lnTo>
                  <a:pt x="691100" y="452524"/>
                </a:lnTo>
                <a:lnTo>
                  <a:pt x="678650" y="448560"/>
                </a:lnTo>
                <a:lnTo>
                  <a:pt x="669321" y="443923"/>
                </a:lnTo>
                <a:lnTo>
                  <a:pt x="662252" y="437670"/>
                </a:lnTo>
                <a:lnTo>
                  <a:pt x="656577" y="428858"/>
                </a:lnTo>
                <a:lnTo>
                  <a:pt x="651433" y="416543"/>
                </a:lnTo>
                <a:lnTo>
                  <a:pt x="645956" y="399783"/>
                </a:lnTo>
                <a:lnTo>
                  <a:pt x="641332" y="384470"/>
                </a:lnTo>
                <a:lnTo>
                  <a:pt x="637231" y="375537"/>
                </a:lnTo>
                <a:lnTo>
                  <a:pt x="630544" y="366871"/>
                </a:lnTo>
                <a:lnTo>
                  <a:pt x="621573" y="358557"/>
                </a:lnTo>
                <a:lnTo>
                  <a:pt x="610620" y="350682"/>
                </a:lnTo>
                <a:lnTo>
                  <a:pt x="597988" y="343330"/>
                </a:lnTo>
                <a:lnTo>
                  <a:pt x="583979" y="336588"/>
                </a:lnTo>
                <a:lnTo>
                  <a:pt x="568897" y="330542"/>
                </a:lnTo>
                <a:lnTo>
                  <a:pt x="553042" y="325278"/>
                </a:lnTo>
                <a:lnTo>
                  <a:pt x="536718" y="320881"/>
                </a:lnTo>
                <a:lnTo>
                  <a:pt x="520227" y="317438"/>
                </a:lnTo>
                <a:lnTo>
                  <a:pt x="503871" y="315034"/>
                </a:lnTo>
                <a:lnTo>
                  <a:pt x="487953" y="313755"/>
                </a:lnTo>
                <a:lnTo>
                  <a:pt x="472775" y="313687"/>
                </a:lnTo>
                <a:lnTo>
                  <a:pt x="458639" y="314916"/>
                </a:lnTo>
                <a:lnTo>
                  <a:pt x="445849" y="317528"/>
                </a:lnTo>
                <a:lnTo>
                  <a:pt x="434706" y="321608"/>
                </a:lnTo>
                <a:lnTo>
                  <a:pt x="425513" y="327243"/>
                </a:lnTo>
                <a:lnTo>
                  <a:pt x="418572" y="334518"/>
                </a:lnTo>
                <a:lnTo>
                  <a:pt x="414185" y="343520"/>
                </a:lnTo>
                <a:lnTo>
                  <a:pt x="412656" y="354333"/>
                </a:lnTo>
                <a:lnTo>
                  <a:pt x="400632" y="381815"/>
                </a:lnTo>
                <a:lnTo>
                  <a:pt x="389755" y="406464"/>
                </a:lnTo>
                <a:lnTo>
                  <a:pt x="379906" y="428338"/>
                </a:lnTo>
                <a:lnTo>
                  <a:pt x="370969" y="447497"/>
                </a:lnTo>
                <a:lnTo>
                  <a:pt x="362827" y="463999"/>
                </a:lnTo>
                <a:lnTo>
                  <a:pt x="355361" y="477903"/>
                </a:lnTo>
                <a:lnTo>
                  <a:pt x="348454" y="489268"/>
                </a:lnTo>
                <a:lnTo>
                  <a:pt x="341990" y="498152"/>
                </a:lnTo>
                <a:lnTo>
                  <a:pt x="335851" y="504614"/>
                </a:lnTo>
                <a:lnTo>
                  <a:pt x="329919" y="508713"/>
                </a:lnTo>
                <a:lnTo>
                  <a:pt x="324077" y="510507"/>
                </a:lnTo>
                <a:lnTo>
                  <a:pt x="318208" y="510056"/>
                </a:lnTo>
                <a:lnTo>
                  <a:pt x="312194" y="507418"/>
                </a:lnTo>
                <a:lnTo>
                  <a:pt x="305918" y="502652"/>
                </a:lnTo>
                <a:lnTo>
                  <a:pt x="299263" y="495817"/>
                </a:lnTo>
                <a:lnTo>
                  <a:pt x="292112" y="486971"/>
                </a:lnTo>
                <a:lnTo>
                  <a:pt x="284346" y="476173"/>
                </a:lnTo>
                <a:lnTo>
                  <a:pt x="275849" y="463481"/>
                </a:lnTo>
                <a:lnTo>
                  <a:pt x="266504" y="448955"/>
                </a:lnTo>
                <a:lnTo>
                  <a:pt x="256192" y="432654"/>
                </a:lnTo>
                <a:lnTo>
                  <a:pt x="232124" y="443756"/>
                </a:lnTo>
                <a:lnTo>
                  <a:pt x="210661" y="453558"/>
                </a:lnTo>
                <a:lnTo>
                  <a:pt x="191652" y="462030"/>
                </a:lnTo>
                <a:lnTo>
                  <a:pt x="174950" y="469144"/>
                </a:lnTo>
                <a:lnTo>
                  <a:pt x="160405" y="474871"/>
                </a:lnTo>
                <a:lnTo>
                  <a:pt x="147867" y="479183"/>
                </a:lnTo>
                <a:lnTo>
                  <a:pt x="137188" y="482051"/>
                </a:lnTo>
                <a:lnTo>
                  <a:pt x="128219" y="483445"/>
                </a:lnTo>
                <a:lnTo>
                  <a:pt x="120810" y="483338"/>
                </a:lnTo>
                <a:lnTo>
                  <a:pt x="114812" y="481700"/>
                </a:lnTo>
                <a:lnTo>
                  <a:pt x="110077" y="478504"/>
                </a:lnTo>
                <a:lnTo>
                  <a:pt x="106454" y="473719"/>
                </a:lnTo>
                <a:lnTo>
                  <a:pt x="103796" y="467318"/>
                </a:lnTo>
                <a:lnTo>
                  <a:pt x="101952" y="459272"/>
                </a:lnTo>
                <a:lnTo>
                  <a:pt x="100774" y="449552"/>
                </a:lnTo>
                <a:lnTo>
                  <a:pt x="100113" y="438129"/>
                </a:lnTo>
                <a:lnTo>
                  <a:pt x="99819" y="424975"/>
                </a:lnTo>
                <a:lnTo>
                  <a:pt x="99743" y="410061"/>
                </a:lnTo>
                <a:lnTo>
                  <a:pt x="99741" y="402530"/>
                </a:lnTo>
                <a:lnTo>
                  <a:pt x="98788" y="403241"/>
                </a:lnTo>
                <a:lnTo>
                  <a:pt x="76708" y="416225"/>
                </a:lnTo>
                <a:lnTo>
                  <a:pt x="55176" y="424188"/>
                </a:lnTo>
                <a:lnTo>
                  <a:pt x="39998" y="426077"/>
                </a:lnTo>
                <a:lnTo>
                  <a:pt x="32636" y="425368"/>
                </a:lnTo>
                <a:lnTo>
                  <a:pt x="13349" y="414112"/>
                </a:lnTo>
                <a:lnTo>
                  <a:pt x="1573" y="384764"/>
                </a:lnTo>
                <a:lnTo>
                  <a:pt x="0" y="352355"/>
                </a:lnTo>
                <a:lnTo>
                  <a:pt x="1100" y="336248"/>
                </a:lnTo>
                <a:lnTo>
                  <a:pt x="5216" y="313260"/>
                </a:lnTo>
                <a:lnTo>
                  <a:pt x="13153" y="289446"/>
                </a:lnTo>
                <a:lnTo>
                  <a:pt x="24738" y="265056"/>
                </a:lnTo>
                <a:lnTo>
                  <a:pt x="39799" y="240339"/>
                </a:lnTo>
                <a:lnTo>
                  <a:pt x="58164" y="215547"/>
                </a:lnTo>
                <a:lnTo>
                  <a:pt x="79662" y="190929"/>
                </a:lnTo>
                <a:lnTo>
                  <a:pt x="104120" y="166734"/>
                </a:lnTo>
                <a:lnTo>
                  <a:pt x="131366" y="143212"/>
                </a:lnTo>
                <a:lnTo>
                  <a:pt x="161228" y="120614"/>
                </a:lnTo>
                <a:lnTo>
                  <a:pt x="193535" y="99188"/>
                </a:lnTo>
                <a:lnTo>
                  <a:pt x="228114" y="79186"/>
                </a:lnTo>
                <a:lnTo>
                  <a:pt x="264793" y="60857"/>
                </a:lnTo>
                <a:lnTo>
                  <a:pt x="303400" y="44450"/>
                </a:lnTo>
                <a:lnTo>
                  <a:pt x="343763" y="30215"/>
                </a:lnTo>
                <a:lnTo>
                  <a:pt x="385710" y="18403"/>
                </a:lnTo>
                <a:lnTo>
                  <a:pt x="429070" y="9263"/>
                </a:lnTo>
                <a:lnTo>
                  <a:pt x="473669" y="3045"/>
                </a:lnTo>
                <a:lnTo>
                  <a:pt x="519337" y="0"/>
                </a:lnTo>
                <a:lnTo>
                  <a:pt x="565901" y="375"/>
                </a:lnTo>
                <a:lnTo>
                  <a:pt x="613189" y="4423"/>
                </a:lnTo>
                <a:lnTo>
                  <a:pt x="614548" y="4588"/>
                </a:lnTo>
                <a:lnTo>
                  <a:pt x="615894" y="4753"/>
                </a:lnTo>
                <a:lnTo>
                  <a:pt x="617253" y="4918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8" name="object 768"/>
          <p:cNvSpPr/>
          <p:nvPr/>
        </p:nvSpPr>
        <p:spPr>
          <a:xfrm>
            <a:off x="900750" y="9114537"/>
            <a:ext cx="495138" cy="759492"/>
          </a:xfrm>
          <a:custGeom>
            <a:avLst/>
            <a:gdLst/>
            <a:ahLst/>
            <a:cxnLst/>
            <a:rect l="l" t="t" r="r" b="b"/>
            <a:pathLst>
              <a:path w="495138" h="759492">
                <a:moveTo>
                  <a:pt x="0" y="250298"/>
                </a:moveTo>
                <a:lnTo>
                  <a:pt x="14055" y="208696"/>
                </a:lnTo>
                <a:lnTo>
                  <a:pt x="26888" y="171331"/>
                </a:lnTo>
                <a:lnTo>
                  <a:pt x="38754" y="138063"/>
                </a:lnTo>
                <a:lnTo>
                  <a:pt x="49906" y="108753"/>
                </a:lnTo>
                <a:lnTo>
                  <a:pt x="60597" y="83261"/>
                </a:lnTo>
                <a:lnTo>
                  <a:pt x="81612" y="43174"/>
                </a:lnTo>
                <a:lnTo>
                  <a:pt x="103828" y="16684"/>
                </a:lnTo>
                <a:lnTo>
                  <a:pt x="129274" y="2674"/>
                </a:lnTo>
                <a:lnTo>
                  <a:pt x="143842" y="0"/>
                </a:lnTo>
                <a:lnTo>
                  <a:pt x="159978" y="26"/>
                </a:lnTo>
                <a:lnTo>
                  <a:pt x="197971" y="7625"/>
                </a:lnTo>
                <a:lnTo>
                  <a:pt x="245280" y="24352"/>
                </a:lnTo>
                <a:lnTo>
                  <a:pt x="273062" y="35790"/>
                </a:lnTo>
                <a:lnTo>
                  <a:pt x="303934" y="49091"/>
                </a:lnTo>
                <a:lnTo>
                  <a:pt x="338150" y="64116"/>
                </a:lnTo>
                <a:lnTo>
                  <a:pt x="372147" y="81280"/>
                </a:lnTo>
                <a:lnTo>
                  <a:pt x="406538" y="105140"/>
                </a:lnTo>
                <a:lnTo>
                  <a:pt x="434333" y="133294"/>
                </a:lnTo>
                <a:lnTo>
                  <a:pt x="456285" y="165331"/>
                </a:lnTo>
                <a:lnTo>
                  <a:pt x="472868" y="200685"/>
                </a:lnTo>
                <a:lnTo>
                  <a:pt x="484555" y="238788"/>
                </a:lnTo>
                <a:lnTo>
                  <a:pt x="491821" y="279074"/>
                </a:lnTo>
                <a:lnTo>
                  <a:pt x="495138" y="320974"/>
                </a:lnTo>
                <a:lnTo>
                  <a:pt x="494981" y="363920"/>
                </a:lnTo>
                <a:lnTo>
                  <a:pt x="491823" y="407347"/>
                </a:lnTo>
                <a:lnTo>
                  <a:pt x="486138" y="450685"/>
                </a:lnTo>
                <a:lnTo>
                  <a:pt x="478399" y="493368"/>
                </a:lnTo>
                <a:lnTo>
                  <a:pt x="469081" y="534829"/>
                </a:lnTo>
                <a:lnTo>
                  <a:pt x="458656" y="574499"/>
                </a:lnTo>
                <a:lnTo>
                  <a:pt x="447599" y="611811"/>
                </a:lnTo>
                <a:lnTo>
                  <a:pt x="436383" y="646199"/>
                </a:lnTo>
                <a:lnTo>
                  <a:pt x="425482" y="677094"/>
                </a:lnTo>
                <a:lnTo>
                  <a:pt x="415370" y="703929"/>
                </a:lnTo>
                <a:lnTo>
                  <a:pt x="399405" y="743149"/>
                </a:lnTo>
                <a:lnTo>
                  <a:pt x="393674" y="756228"/>
                </a:lnTo>
                <a:lnTo>
                  <a:pt x="392709" y="758387"/>
                </a:lnTo>
                <a:lnTo>
                  <a:pt x="392201" y="759492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9" name="object 769"/>
          <p:cNvSpPr/>
          <p:nvPr/>
        </p:nvSpPr>
        <p:spPr>
          <a:xfrm>
            <a:off x="397836" y="8751413"/>
            <a:ext cx="79102" cy="140093"/>
          </a:xfrm>
          <a:custGeom>
            <a:avLst/>
            <a:gdLst/>
            <a:ahLst/>
            <a:cxnLst/>
            <a:rect l="l" t="t" r="r" b="b"/>
            <a:pathLst>
              <a:path w="79102" h="140093">
                <a:moveTo>
                  <a:pt x="79102" y="0"/>
                </a:moveTo>
                <a:lnTo>
                  <a:pt x="61346" y="16460"/>
                </a:lnTo>
                <a:lnTo>
                  <a:pt x="46358" y="30546"/>
                </a:lnTo>
                <a:lnTo>
                  <a:pt x="33920" y="42647"/>
                </a:lnTo>
                <a:lnTo>
                  <a:pt x="23815" y="53152"/>
                </a:lnTo>
                <a:lnTo>
                  <a:pt x="15825" y="62447"/>
                </a:lnTo>
                <a:lnTo>
                  <a:pt x="9733" y="70922"/>
                </a:lnTo>
                <a:lnTo>
                  <a:pt x="5322" y="78965"/>
                </a:lnTo>
                <a:lnTo>
                  <a:pt x="2375" y="86963"/>
                </a:lnTo>
                <a:lnTo>
                  <a:pt x="673" y="95306"/>
                </a:lnTo>
                <a:lnTo>
                  <a:pt x="0" y="104382"/>
                </a:lnTo>
                <a:lnTo>
                  <a:pt x="137" y="114579"/>
                </a:lnTo>
                <a:lnTo>
                  <a:pt x="869" y="126285"/>
                </a:lnTo>
                <a:lnTo>
                  <a:pt x="1822" y="138036"/>
                </a:lnTo>
                <a:lnTo>
                  <a:pt x="1975" y="140093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0" name="object 770"/>
          <p:cNvSpPr/>
          <p:nvPr/>
        </p:nvSpPr>
        <p:spPr>
          <a:xfrm>
            <a:off x="557062" y="8817491"/>
            <a:ext cx="18478" cy="101371"/>
          </a:xfrm>
          <a:custGeom>
            <a:avLst/>
            <a:gdLst/>
            <a:ahLst/>
            <a:cxnLst/>
            <a:rect l="l" t="t" r="r" b="b"/>
            <a:pathLst>
              <a:path w="18478" h="101371">
                <a:moveTo>
                  <a:pt x="0" y="101371"/>
                </a:moveTo>
                <a:lnTo>
                  <a:pt x="1129" y="71415"/>
                </a:lnTo>
                <a:lnTo>
                  <a:pt x="2159" y="48688"/>
                </a:lnTo>
                <a:lnTo>
                  <a:pt x="3295" y="32054"/>
                </a:lnTo>
                <a:lnTo>
                  <a:pt x="4747" y="20372"/>
                </a:lnTo>
                <a:lnTo>
                  <a:pt x="6721" y="12504"/>
                </a:lnTo>
                <a:lnTo>
                  <a:pt x="9425" y="7311"/>
                </a:lnTo>
                <a:lnTo>
                  <a:pt x="13066" y="3654"/>
                </a:lnTo>
                <a:lnTo>
                  <a:pt x="17853" y="395"/>
                </a:lnTo>
                <a:lnTo>
                  <a:pt x="18478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1" name="object 771"/>
          <p:cNvSpPr/>
          <p:nvPr/>
        </p:nvSpPr>
        <p:spPr>
          <a:xfrm>
            <a:off x="1460400" y="9774233"/>
            <a:ext cx="677580" cy="203888"/>
          </a:xfrm>
          <a:custGeom>
            <a:avLst/>
            <a:gdLst/>
            <a:ahLst/>
            <a:cxnLst/>
            <a:rect l="l" t="t" r="r" b="b"/>
            <a:pathLst>
              <a:path w="677580" h="203888">
                <a:moveTo>
                  <a:pt x="468744" y="198894"/>
                </a:moveTo>
                <a:lnTo>
                  <a:pt x="503920" y="192863"/>
                </a:lnTo>
                <a:lnTo>
                  <a:pt x="535503" y="187344"/>
                </a:lnTo>
                <a:lnTo>
                  <a:pt x="563603" y="182212"/>
                </a:lnTo>
                <a:lnTo>
                  <a:pt x="588326" y="177348"/>
                </a:lnTo>
                <a:lnTo>
                  <a:pt x="609782" y="172628"/>
                </a:lnTo>
                <a:lnTo>
                  <a:pt x="628079" y="167931"/>
                </a:lnTo>
                <a:lnTo>
                  <a:pt x="643324" y="163134"/>
                </a:lnTo>
                <a:lnTo>
                  <a:pt x="655627" y="158116"/>
                </a:lnTo>
                <a:lnTo>
                  <a:pt x="671839" y="146929"/>
                </a:lnTo>
                <a:lnTo>
                  <a:pt x="677580" y="133392"/>
                </a:lnTo>
                <a:lnTo>
                  <a:pt x="676795" y="125437"/>
                </a:lnTo>
                <a:lnTo>
                  <a:pt x="668454" y="106547"/>
                </a:lnTo>
                <a:lnTo>
                  <a:pt x="661116" y="95366"/>
                </a:lnTo>
                <a:lnTo>
                  <a:pt x="651810" y="82867"/>
                </a:lnTo>
                <a:lnTo>
                  <a:pt x="640644" y="68926"/>
                </a:lnTo>
                <a:lnTo>
                  <a:pt x="627728" y="53422"/>
                </a:lnTo>
                <a:lnTo>
                  <a:pt x="613168" y="36232"/>
                </a:lnTo>
                <a:lnTo>
                  <a:pt x="597005" y="20624"/>
                </a:lnTo>
                <a:lnTo>
                  <a:pt x="579375" y="9659"/>
                </a:lnTo>
                <a:lnTo>
                  <a:pt x="560527" y="2923"/>
                </a:lnTo>
                <a:lnTo>
                  <a:pt x="540707" y="0"/>
                </a:lnTo>
                <a:lnTo>
                  <a:pt x="520166" y="473"/>
                </a:lnTo>
                <a:lnTo>
                  <a:pt x="499151" y="3928"/>
                </a:lnTo>
                <a:lnTo>
                  <a:pt x="477910" y="9949"/>
                </a:lnTo>
                <a:lnTo>
                  <a:pt x="456691" y="18120"/>
                </a:lnTo>
                <a:lnTo>
                  <a:pt x="435744" y="28025"/>
                </a:lnTo>
                <a:lnTo>
                  <a:pt x="415315" y="39250"/>
                </a:lnTo>
                <a:lnTo>
                  <a:pt x="395654" y="51378"/>
                </a:lnTo>
                <a:lnTo>
                  <a:pt x="377008" y="63994"/>
                </a:lnTo>
                <a:lnTo>
                  <a:pt x="359626" y="76683"/>
                </a:lnTo>
                <a:lnTo>
                  <a:pt x="343756" y="89028"/>
                </a:lnTo>
                <a:lnTo>
                  <a:pt x="329647" y="100614"/>
                </a:lnTo>
                <a:lnTo>
                  <a:pt x="317546" y="111025"/>
                </a:lnTo>
                <a:lnTo>
                  <a:pt x="307703" y="119846"/>
                </a:lnTo>
                <a:lnTo>
                  <a:pt x="295779" y="131056"/>
                </a:lnTo>
                <a:lnTo>
                  <a:pt x="294195" y="132613"/>
                </a:lnTo>
                <a:lnTo>
                  <a:pt x="282263" y="142706"/>
                </a:lnTo>
                <a:lnTo>
                  <a:pt x="272069" y="151125"/>
                </a:lnTo>
                <a:lnTo>
                  <a:pt x="263087" y="158113"/>
                </a:lnTo>
                <a:lnTo>
                  <a:pt x="254793" y="163916"/>
                </a:lnTo>
                <a:lnTo>
                  <a:pt x="246663" y="168778"/>
                </a:lnTo>
                <a:lnTo>
                  <a:pt x="238171" y="172944"/>
                </a:lnTo>
                <a:lnTo>
                  <a:pt x="228794" y="176660"/>
                </a:lnTo>
                <a:lnTo>
                  <a:pt x="218005" y="180169"/>
                </a:lnTo>
                <a:lnTo>
                  <a:pt x="205282" y="183717"/>
                </a:lnTo>
                <a:lnTo>
                  <a:pt x="190098" y="187549"/>
                </a:lnTo>
                <a:lnTo>
                  <a:pt x="171930" y="191908"/>
                </a:lnTo>
                <a:lnTo>
                  <a:pt x="162166" y="194220"/>
                </a:lnTo>
                <a:lnTo>
                  <a:pt x="151543" y="196566"/>
                </a:lnTo>
                <a:lnTo>
                  <a:pt x="140575" y="198640"/>
                </a:lnTo>
                <a:lnTo>
                  <a:pt x="129271" y="200411"/>
                </a:lnTo>
                <a:lnTo>
                  <a:pt x="117637" y="201851"/>
                </a:lnTo>
                <a:lnTo>
                  <a:pt x="105682" y="202930"/>
                </a:lnTo>
                <a:lnTo>
                  <a:pt x="93415" y="203619"/>
                </a:lnTo>
                <a:lnTo>
                  <a:pt x="80841" y="203888"/>
                </a:lnTo>
                <a:lnTo>
                  <a:pt x="67970" y="203709"/>
                </a:lnTo>
                <a:lnTo>
                  <a:pt x="54809" y="203051"/>
                </a:lnTo>
                <a:lnTo>
                  <a:pt x="41367" y="201885"/>
                </a:lnTo>
                <a:lnTo>
                  <a:pt x="27650" y="200182"/>
                </a:lnTo>
                <a:lnTo>
                  <a:pt x="13667" y="197912"/>
                </a:lnTo>
                <a:lnTo>
                  <a:pt x="0" y="195173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2" name="object 772"/>
          <p:cNvSpPr/>
          <p:nvPr/>
        </p:nvSpPr>
        <p:spPr>
          <a:xfrm>
            <a:off x="1622224" y="8750181"/>
            <a:ext cx="344658" cy="1216901"/>
          </a:xfrm>
          <a:custGeom>
            <a:avLst/>
            <a:gdLst/>
            <a:ahLst/>
            <a:cxnLst/>
            <a:rect l="l" t="t" r="r" b="b"/>
            <a:pathLst>
              <a:path w="344658" h="1216901">
                <a:moveTo>
                  <a:pt x="0" y="1216901"/>
                </a:moveTo>
                <a:lnTo>
                  <a:pt x="47161" y="1195833"/>
                </a:lnTo>
                <a:lnTo>
                  <a:pt x="89525" y="1169244"/>
                </a:lnTo>
                <a:lnTo>
                  <a:pt x="127349" y="1137847"/>
                </a:lnTo>
                <a:lnTo>
                  <a:pt x="160890" y="1102356"/>
                </a:lnTo>
                <a:lnTo>
                  <a:pt x="190406" y="1063486"/>
                </a:lnTo>
                <a:lnTo>
                  <a:pt x="216152" y="1021949"/>
                </a:lnTo>
                <a:lnTo>
                  <a:pt x="238388" y="978461"/>
                </a:lnTo>
                <a:lnTo>
                  <a:pt x="257369" y="933734"/>
                </a:lnTo>
                <a:lnTo>
                  <a:pt x="273354" y="888482"/>
                </a:lnTo>
                <a:lnTo>
                  <a:pt x="286599" y="843421"/>
                </a:lnTo>
                <a:lnTo>
                  <a:pt x="297362" y="799263"/>
                </a:lnTo>
                <a:lnTo>
                  <a:pt x="305899" y="756722"/>
                </a:lnTo>
                <a:lnTo>
                  <a:pt x="312469" y="716512"/>
                </a:lnTo>
                <a:lnTo>
                  <a:pt x="317328" y="679347"/>
                </a:lnTo>
                <a:lnTo>
                  <a:pt x="320734" y="645942"/>
                </a:lnTo>
                <a:lnTo>
                  <a:pt x="322944" y="617009"/>
                </a:lnTo>
                <a:lnTo>
                  <a:pt x="324215" y="593263"/>
                </a:lnTo>
                <a:lnTo>
                  <a:pt x="324969" y="564188"/>
                </a:lnTo>
                <a:lnTo>
                  <a:pt x="324967" y="560285"/>
                </a:lnTo>
                <a:lnTo>
                  <a:pt x="330919" y="507168"/>
                </a:lnTo>
                <a:lnTo>
                  <a:pt x="336052" y="459215"/>
                </a:lnTo>
                <a:lnTo>
                  <a:pt x="340179" y="416007"/>
                </a:lnTo>
                <a:lnTo>
                  <a:pt x="343110" y="377125"/>
                </a:lnTo>
                <a:lnTo>
                  <a:pt x="344658" y="342148"/>
                </a:lnTo>
                <a:lnTo>
                  <a:pt x="344634" y="310657"/>
                </a:lnTo>
                <a:lnTo>
                  <a:pt x="342850" y="282234"/>
                </a:lnTo>
                <a:lnTo>
                  <a:pt x="339116" y="256458"/>
                </a:lnTo>
                <a:lnTo>
                  <a:pt x="333245" y="232909"/>
                </a:lnTo>
                <a:lnTo>
                  <a:pt x="325048" y="211169"/>
                </a:lnTo>
                <a:lnTo>
                  <a:pt x="314337" y="190817"/>
                </a:lnTo>
                <a:lnTo>
                  <a:pt x="300923" y="171435"/>
                </a:lnTo>
                <a:lnTo>
                  <a:pt x="284618" y="152602"/>
                </a:lnTo>
                <a:lnTo>
                  <a:pt x="265233" y="133900"/>
                </a:lnTo>
                <a:lnTo>
                  <a:pt x="242580" y="114908"/>
                </a:lnTo>
                <a:lnTo>
                  <a:pt x="216470" y="95208"/>
                </a:lnTo>
                <a:lnTo>
                  <a:pt x="186716" y="74379"/>
                </a:lnTo>
                <a:lnTo>
                  <a:pt x="153128" y="52002"/>
                </a:lnTo>
                <a:lnTo>
                  <a:pt x="115518" y="27658"/>
                </a:lnTo>
                <a:lnTo>
                  <a:pt x="73698" y="927"/>
                </a:lnTo>
                <a:lnTo>
                  <a:pt x="72224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3" name="object 773"/>
          <p:cNvSpPr/>
          <p:nvPr/>
        </p:nvSpPr>
        <p:spPr>
          <a:xfrm>
            <a:off x="1261150" y="8756188"/>
            <a:ext cx="90271" cy="439788"/>
          </a:xfrm>
          <a:custGeom>
            <a:avLst/>
            <a:gdLst/>
            <a:ahLst/>
            <a:cxnLst/>
            <a:rect l="l" t="t" r="r" b="b"/>
            <a:pathLst>
              <a:path w="90271" h="439788">
                <a:moveTo>
                  <a:pt x="90271" y="0"/>
                </a:moveTo>
                <a:lnTo>
                  <a:pt x="65938" y="4949"/>
                </a:lnTo>
                <a:lnTo>
                  <a:pt x="46426" y="9358"/>
                </a:lnTo>
                <a:lnTo>
                  <a:pt x="31201" y="13760"/>
                </a:lnTo>
                <a:lnTo>
                  <a:pt x="19732" y="18687"/>
                </a:lnTo>
                <a:lnTo>
                  <a:pt x="11487" y="24673"/>
                </a:lnTo>
                <a:lnTo>
                  <a:pt x="5933" y="32249"/>
                </a:lnTo>
                <a:lnTo>
                  <a:pt x="2540" y="41950"/>
                </a:lnTo>
                <a:lnTo>
                  <a:pt x="775" y="54308"/>
                </a:lnTo>
                <a:lnTo>
                  <a:pt x="105" y="69855"/>
                </a:lnTo>
                <a:lnTo>
                  <a:pt x="0" y="89124"/>
                </a:lnTo>
                <a:lnTo>
                  <a:pt x="0" y="90411"/>
                </a:lnTo>
                <a:lnTo>
                  <a:pt x="344" y="102168"/>
                </a:lnTo>
                <a:lnTo>
                  <a:pt x="1312" y="115639"/>
                </a:lnTo>
                <a:lnTo>
                  <a:pt x="2803" y="130636"/>
                </a:lnTo>
                <a:lnTo>
                  <a:pt x="4719" y="146976"/>
                </a:lnTo>
                <a:lnTo>
                  <a:pt x="6960" y="164473"/>
                </a:lnTo>
                <a:lnTo>
                  <a:pt x="9426" y="182942"/>
                </a:lnTo>
                <a:lnTo>
                  <a:pt x="12019" y="202197"/>
                </a:lnTo>
                <a:lnTo>
                  <a:pt x="14639" y="222053"/>
                </a:lnTo>
                <a:lnTo>
                  <a:pt x="17186" y="242325"/>
                </a:lnTo>
                <a:lnTo>
                  <a:pt x="19562" y="262828"/>
                </a:lnTo>
                <a:lnTo>
                  <a:pt x="21667" y="283376"/>
                </a:lnTo>
                <a:lnTo>
                  <a:pt x="23402" y="303784"/>
                </a:lnTo>
                <a:lnTo>
                  <a:pt x="24667" y="323868"/>
                </a:lnTo>
                <a:lnTo>
                  <a:pt x="25363" y="343441"/>
                </a:lnTo>
                <a:lnTo>
                  <a:pt x="25390" y="362318"/>
                </a:lnTo>
                <a:lnTo>
                  <a:pt x="24650" y="380315"/>
                </a:lnTo>
                <a:lnTo>
                  <a:pt x="23043" y="397245"/>
                </a:lnTo>
                <a:lnTo>
                  <a:pt x="20470" y="412924"/>
                </a:lnTo>
                <a:lnTo>
                  <a:pt x="16831" y="427167"/>
                </a:lnTo>
                <a:lnTo>
                  <a:pt x="12026" y="439788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4" name="object 774"/>
          <p:cNvSpPr/>
          <p:nvPr/>
        </p:nvSpPr>
        <p:spPr>
          <a:xfrm>
            <a:off x="1989292" y="8428935"/>
            <a:ext cx="84277" cy="146545"/>
          </a:xfrm>
          <a:custGeom>
            <a:avLst/>
            <a:gdLst/>
            <a:ahLst/>
            <a:cxnLst/>
            <a:rect l="l" t="t" r="r" b="b"/>
            <a:pathLst>
              <a:path w="84277" h="146545">
                <a:moveTo>
                  <a:pt x="84277" y="146545"/>
                </a:moveTo>
                <a:lnTo>
                  <a:pt x="83252" y="144200"/>
                </a:lnTo>
                <a:lnTo>
                  <a:pt x="80450" y="138794"/>
                </a:lnTo>
                <a:lnTo>
                  <a:pt x="75561" y="131048"/>
                </a:lnTo>
                <a:lnTo>
                  <a:pt x="68300" y="121705"/>
                </a:lnTo>
                <a:lnTo>
                  <a:pt x="58379" y="111511"/>
                </a:lnTo>
                <a:lnTo>
                  <a:pt x="45514" y="101211"/>
                </a:lnTo>
                <a:lnTo>
                  <a:pt x="29418" y="91550"/>
                </a:lnTo>
                <a:lnTo>
                  <a:pt x="9807" y="83273"/>
                </a:lnTo>
                <a:lnTo>
                  <a:pt x="0" y="80264"/>
                </a:lnTo>
                <a:lnTo>
                  <a:pt x="18654" y="78483"/>
                </a:lnTo>
                <a:lnTo>
                  <a:pt x="34208" y="76764"/>
                </a:lnTo>
                <a:lnTo>
                  <a:pt x="46755" y="74871"/>
                </a:lnTo>
                <a:lnTo>
                  <a:pt x="56388" y="72568"/>
                </a:lnTo>
                <a:lnTo>
                  <a:pt x="63199" y="69617"/>
                </a:lnTo>
                <a:lnTo>
                  <a:pt x="67280" y="65783"/>
                </a:lnTo>
                <a:lnTo>
                  <a:pt x="68725" y="60830"/>
                </a:lnTo>
                <a:lnTo>
                  <a:pt x="67625" y="54521"/>
                </a:lnTo>
                <a:lnTo>
                  <a:pt x="64073" y="46620"/>
                </a:lnTo>
                <a:lnTo>
                  <a:pt x="58163" y="36891"/>
                </a:lnTo>
                <a:lnTo>
                  <a:pt x="49985" y="25097"/>
                </a:lnTo>
                <a:lnTo>
                  <a:pt x="39634" y="11002"/>
                </a:lnTo>
                <a:lnTo>
                  <a:pt x="31432" y="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5" name="object 775"/>
          <p:cNvSpPr/>
          <p:nvPr/>
        </p:nvSpPr>
        <p:spPr>
          <a:xfrm>
            <a:off x="894057" y="8347981"/>
            <a:ext cx="1179487" cy="558653"/>
          </a:xfrm>
          <a:custGeom>
            <a:avLst/>
            <a:gdLst/>
            <a:ahLst/>
            <a:cxnLst/>
            <a:rect l="l" t="t" r="r" b="b"/>
            <a:pathLst>
              <a:path w="1179487" h="558653">
                <a:moveTo>
                  <a:pt x="136385" y="8690"/>
                </a:moveTo>
                <a:lnTo>
                  <a:pt x="110749" y="5229"/>
                </a:lnTo>
                <a:lnTo>
                  <a:pt x="89057" y="2520"/>
                </a:lnTo>
                <a:lnTo>
                  <a:pt x="70919" y="723"/>
                </a:lnTo>
                <a:lnTo>
                  <a:pt x="55945" y="0"/>
                </a:lnTo>
                <a:lnTo>
                  <a:pt x="43744" y="510"/>
                </a:lnTo>
                <a:lnTo>
                  <a:pt x="33925" y="2415"/>
                </a:lnTo>
                <a:lnTo>
                  <a:pt x="26100" y="5876"/>
                </a:lnTo>
                <a:lnTo>
                  <a:pt x="19877" y="11053"/>
                </a:lnTo>
                <a:lnTo>
                  <a:pt x="14865" y="18106"/>
                </a:lnTo>
                <a:lnTo>
                  <a:pt x="10676" y="27196"/>
                </a:lnTo>
                <a:lnTo>
                  <a:pt x="6918" y="38485"/>
                </a:lnTo>
                <a:lnTo>
                  <a:pt x="3201" y="52133"/>
                </a:lnTo>
                <a:lnTo>
                  <a:pt x="0" y="64837"/>
                </a:lnTo>
                <a:lnTo>
                  <a:pt x="14527" y="50456"/>
                </a:lnTo>
                <a:lnTo>
                  <a:pt x="24983" y="41125"/>
                </a:lnTo>
                <a:lnTo>
                  <a:pt x="32619" y="36566"/>
                </a:lnTo>
                <a:lnTo>
                  <a:pt x="38685" y="36501"/>
                </a:lnTo>
                <a:lnTo>
                  <a:pt x="44432" y="40653"/>
                </a:lnTo>
                <a:lnTo>
                  <a:pt x="51110" y="48743"/>
                </a:lnTo>
                <a:lnTo>
                  <a:pt x="54165" y="52810"/>
                </a:lnTo>
                <a:lnTo>
                  <a:pt x="44636" y="71079"/>
                </a:lnTo>
                <a:lnTo>
                  <a:pt x="37512" y="85091"/>
                </a:lnTo>
                <a:lnTo>
                  <a:pt x="32319" y="96091"/>
                </a:lnTo>
                <a:lnTo>
                  <a:pt x="28586" y="105322"/>
                </a:lnTo>
                <a:lnTo>
                  <a:pt x="25838" y="114027"/>
                </a:lnTo>
                <a:lnTo>
                  <a:pt x="23604" y="123449"/>
                </a:lnTo>
                <a:lnTo>
                  <a:pt x="21411" y="134833"/>
                </a:lnTo>
                <a:lnTo>
                  <a:pt x="20002" y="142650"/>
                </a:lnTo>
                <a:lnTo>
                  <a:pt x="18604" y="159245"/>
                </a:lnTo>
                <a:lnTo>
                  <a:pt x="21662" y="171784"/>
                </a:lnTo>
                <a:lnTo>
                  <a:pt x="30379" y="178566"/>
                </a:lnTo>
                <a:lnTo>
                  <a:pt x="36118" y="179289"/>
                </a:lnTo>
                <a:lnTo>
                  <a:pt x="43791" y="179353"/>
                </a:lnTo>
                <a:lnTo>
                  <a:pt x="53445" y="179650"/>
                </a:lnTo>
                <a:lnTo>
                  <a:pt x="78324" y="181565"/>
                </a:lnTo>
                <a:lnTo>
                  <a:pt x="110020" y="186278"/>
                </a:lnTo>
                <a:lnTo>
                  <a:pt x="128195" y="190074"/>
                </a:lnTo>
                <a:lnTo>
                  <a:pt x="147798" y="195037"/>
                </a:lnTo>
                <a:lnTo>
                  <a:pt x="168737" y="201322"/>
                </a:lnTo>
                <a:lnTo>
                  <a:pt x="190920" y="209086"/>
                </a:lnTo>
                <a:lnTo>
                  <a:pt x="214256" y="218485"/>
                </a:lnTo>
                <a:lnTo>
                  <a:pt x="238651" y="229673"/>
                </a:lnTo>
                <a:lnTo>
                  <a:pt x="264016" y="242808"/>
                </a:lnTo>
                <a:lnTo>
                  <a:pt x="290256" y="258044"/>
                </a:lnTo>
                <a:lnTo>
                  <a:pt x="317280" y="275537"/>
                </a:lnTo>
                <a:lnTo>
                  <a:pt x="344997" y="295443"/>
                </a:lnTo>
                <a:lnTo>
                  <a:pt x="373314" y="317918"/>
                </a:lnTo>
                <a:lnTo>
                  <a:pt x="402139" y="343118"/>
                </a:lnTo>
                <a:lnTo>
                  <a:pt x="431380" y="371198"/>
                </a:lnTo>
                <a:lnTo>
                  <a:pt x="460946" y="402314"/>
                </a:lnTo>
                <a:lnTo>
                  <a:pt x="477236" y="420706"/>
                </a:lnTo>
                <a:lnTo>
                  <a:pt x="493596" y="440087"/>
                </a:lnTo>
                <a:lnTo>
                  <a:pt x="509993" y="460484"/>
                </a:lnTo>
                <a:lnTo>
                  <a:pt x="523781" y="479454"/>
                </a:lnTo>
                <a:lnTo>
                  <a:pt x="534828" y="494621"/>
                </a:lnTo>
                <a:lnTo>
                  <a:pt x="544830" y="508010"/>
                </a:lnTo>
                <a:lnTo>
                  <a:pt x="553950" y="519685"/>
                </a:lnTo>
                <a:lnTo>
                  <a:pt x="562349" y="529704"/>
                </a:lnTo>
                <a:lnTo>
                  <a:pt x="570188" y="538130"/>
                </a:lnTo>
                <a:lnTo>
                  <a:pt x="577627" y="545024"/>
                </a:lnTo>
                <a:lnTo>
                  <a:pt x="584830" y="550447"/>
                </a:lnTo>
                <a:lnTo>
                  <a:pt x="591956" y="554460"/>
                </a:lnTo>
                <a:lnTo>
                  <a:pt x="599167" y="557124"/>
                </a:lnTo>
                <a:lnTo>
                  <a:pt x="606625" y="558501"/>
                </a:lnTo>
                <a:lnTo>
                  <a:pt x="614490" y="558653"/>
                </a:lnTo>
                <a:lnTo>
                  <a:pt x="622923" y="557639"/>
                </a:lnTo>
                <a:lnTo>
                  <a:pt x="632087" y="555521"/>
                </a:lnTo>
                <a:lnTo>
                  <a:pt x="642142" y="552362"/>
                </a:lnTo>
                <a:lnTo>
                  <a:pt x="653250" y="548220"/>
                </a:lnTo>
                <a:lnTo>
                  <a:pt x="665571" y="543159"/>
                </a:lnTo>
                <a:lnTo>
                  <a:pt x="679268" y="537240"/>
                </a:lnTo>
                <a:lnTo>
                  <a:pt x="692810" y="531270"/>
                </a:lnTo>
                <a:lnTo>
                  <a:pt x="703724" y="525849"/>
                </a:lnTo>
                <a:lnTo>
                  <a:pt x="714104" y="519565"/>
                </a:lnTo>
                <a:lnTo>
                  <a:pt x="724583" y="512061"/>
                </a:lnTo>
                <a:lnTo>
                  <a:pt x="735145" y="503276"/>
                </a:lnTo>
                <a:lnTo>
                  <a:pt x="744183" y="478206"/>
                </a:lnTo>
                <a:lnTo>
                  <a:pt x="747697" y="462096"/>
                </a:lnTo>
                <a:lnTo>
                  <a:pt x="751265" y="449489"/>
                </a:lnTo>
                <a:lnTo>
                  <a:pt x="755401" y="439587"/>
                </a:lnTo>
                <a:lnTo>
                  <a:pt x="760623" y="431590"/>
                </a:lnTo>
                <a:lnTo>
                  <a:pt x="767445" y="424698"/>
                </a:lnTo>
                <a:lnTo>
                  <a:pt x="776385" y="418113"/>
                </a:lnTo>
                <a:lnTo>
                  <a:pt x="787958" y="411036"/>
                </a:lnTo>
                <a:lnTo>
                  <a:pt x="801865" y="403127"/>
                </a:lnTo>
                <a:lnTo>
                  <a:pt x="810595" y="398808"/>
                </a:lnTo>
                <a:lnTo>
                  <a:pt x="820058" y="395426"/>
                </a:lnTo>
                <a:lnTo>
                  <a:pt x="830280" y="393103"/>
                </a:lnTo>
                <a:lnTo>
                  <a:pt x="841285" y="391963"/>
                </a:lnTo>
                <a:lnTo>
                  <a:pt x="853100" y="392130"/>
                </a:lnTo>
                <a:lnTo>
                  <a:pt x="865748" y="393726"/>
                </a:lnTo>
                <a:lnTo>
                  <a:pt x="879256" y="396876"/>
                </a:lnTo>
                <a:lnTo>
                  <a:pt x="893649" y="401702"/>
                </a:lnTo>
                <a:lnTo>
                  <a:pt x="908697" y="408207"/>
                </a:lnTo>
                <a:lnTo>
                  <a:pt x="912336" y="400525"/>
                </a:lnTo>
                <a:lnTo>
                  <a:pt x="914820" y="392732"/>
                </a:lnTo>
                <a:lnTo>
                  <a:pt x="917356" y="379991"/>
                </a:lnTo>
                <a:lnTo>
                  <a:pt x="920724" y="360035"/>
                </a:lnTo>
                <a:lnTo>
                  <a:pt x="939632" y="368282"/>
                </a:lnTo>
                <a:lnTo>
                  <a:pt x="955860" y="375153"/>
                </a:lnTo>
                <a:lnTo>
                  <a:pt x="969585" y="380522"/>
                </a:lnTo>
                <a:lnTo>
                  <a:pt x="980981" y="384264"/>
                </a:lnTo>
                <a:lnTo>
                  <a:pt x="990225" y="386253"/>
                </a:lnTo>
                <a:lnTo>
                  <a:pt x="997491" y="386363"/>
                </a:lnTo>
                <a:lnTo>
                  <a:pt x="1002957" y="384470"/>
                </a:lnTo>
                <a:lnTo>
                  <a:pt x="1006797" y="380446"/>
                </a:lnTo>
                <a:lnTo>
                  <a:pt x="1009187" y="374168"/>
                </a:lnTo>
                <a:lnTo>
                  <a:pt x="1010302" y="365508"/>
                </a:lnTo>
                <a:lnTo>
                  <a:pt x="1010319" y="354342"/>
                </a:lnTo>
                <a:lnTo>
                  <a:pt x="1009413" y="340544"/>
                </a:lnTo>
                <a:lnTo>
                  <a:pt x="1007760" y="323988"/>
                </a:lnTo>
                <a:lnTo>
                  <a:pt x="1005535" y="304549"/>
                </a:lnTo>
                <a:lnTo>
                  <a:pt x="1004976" y="299787"/>
                </a:lnTo>
                <a:lnTo>
                  <a:pt x="1020221" y="307976"/>
                </a:lnTo>
                <a:lnTo>
                  <a:pt x="1033293" y="314799"/>
                </a:lnTo>
                <a:lnTo>
                  <a:pt x="1044303" y="320121"/>
                </a:lnTo>
                <a:lnTo>
                  <a:pt x="1053360" y="323807"/>
                </a:lnTo>
                <a:lnTo>
                  <a:pt x="1060575" y="325722"/>
                </a:lnTo>
                <a:lnTo>
                  <a:pt x="1066058" y="325731"/>
                </a:lnTo>
                <a:lnTo>
                  <a:pt x="1069920" y="323700"/>
                </a:lnTo>
                <a:lnTo>
                  <a:pt x="1072270" y="319494"/>
                </a:lnTo>
                <a:lnTo>
                  <a:pt x="1073219" y="312977"/>
                </a:lnTo>
                <a:lnTo>
                  <a:pt x="1072877" y="304015"/>
                </a:lnTo>
                <a:lnTo>
                  <a:pt x="1071354" y="292473"/>
                </a:lnTo>
                <a:lnTo>
                  <a:pt x="1068761" y="278216"/>
                </a:lnTo>
                <a:lnTo>
                  <a:pt x="1065208" y="261109"/>
                </a:lnTo>
                <a:lnTo>
                  <a:pt x="1060805" y="241017"/>
                </a:lnTo>
                <a:lnTo>
                  <a:pt x="1059141" y="233518"/>
                </a:lnTo>
                <a:lnTo>
                  <a:pt x="1083466" y="224425"/>
                </a:lnTo>
                <a:lnTo>
                  <a:pt x="1103423" y="217156"/>
                </a:lnTo>
                <a:lnTo>
                  <a:pt x="1119584" y="211682"/>
                </a:lnTo>
                <a:lnTo>
                  <a:pt x="1132521" y="207974"/>
                </a:lnTo>
                <a:lnTo>
                  <a:pt x="1142804" y="206003"/>
                </a:lnTo>
                <a:lnTo>
                  <a:pt x="1151004" y="205741"/>
                </a:lnTo>
                <a:lnTo>
                  <a:pt x="1157693" y="207160"/>
                </a:lnTo>
                <a:lnTo>
                  <a:pt x="1163443" y="210229"/>
                </a:lnTo>
                <a:lnTo>
                  <a:pt x="1168823" y="214922"/>
                </a:lnTo>
                <a:lnTo>
                  <a:pt x="1174405" y="221208"/>
                </a:lnTo>
                <a:lnTo>
                  <a:pt x="1179487" y="227473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6" name="object 776"/>
          <p:cNvSpPr/>
          <p:nvPr/>
        </p:nvSpPr>
        <p:spPr>
          <a:xfrm>
            <a:off x="1030442" y="8345468"/>
            <a:ext cx="302920" cy="127611"/>
          </a:xfrm>
          <a:custGeom>
            <a:avLst/>
            <a:gdLst/>
            <a:ahLst/>
            <a:cxnLst/>
            <a:rect l="l" t="t" r="r" b="b"/>
            <a:pathLst>
              <a:path w="302920" h="127611">
                <a:moveTo>
                  <a:pt x="302920" y="127611"/>
                </a:moveTo>
                <a:lnTo>
                  <a:pt x="296477" y="118950"/>
                </a:lnTo>
                <a:lnTo>
                  <a:pt x="288870" y="110327"/>
                </a:lnTo>
                <a:lnTo>
                  <a:pt x="276456" y="97110"/>
                </a:lnTo>
                <a:lnTo>
                  <a:pt x="269311" y="89966"/>
                </a:lnTo>
                <a:lnTo>
                  <a:pt x="261375" y="82450"/>
                </a:lnTo>
                <a:lnTo>
                  <a:pt x="252669" y="74674"/>
                </a:lnTo>
                <a:lnTo>
                  <a:pt x="243210" y="66748"/>
                </a:lnTo>
                <a:lnTo>
                  <a:pt x="233018" y="58781"/>
                </a:lnTo>
                <a:lnTo>
                  <a:pt x="222113" y="50883"/>
                </a:lnTo>
                <a:lnTo>
                  <a:pt x="210514" y="43166"/>
                </a:lnTo>
                <a:lnTo>
                  <a:pt x="198240" y="35738"/>
                </a:lnTo>
                <a:lnTo>
                  <a:pt x="185311" y="28711"/>
                </a:lnTo>
                <a:lnTo>
                  <a:pt x="171745" y="22194"/>
                </a:lnTo>
                <a:lnTo>
                  <a:pt x="159753" y="17147"/>
                </a:lnTo>
                <a:lnTo>
                  <a:pt x="149194" y="13252"/>
                </a:lnTo>
                <a:lnTo>
                  <a:pt x="138328" y="9774"/>
                </a:lnTo>
                <a:lnTo>
                  <a:pt x="127161" y="6754"/>
                </a:lnTo>
                <a:lnTo>
                  <a:pt x="115702" y="4235"/>
                </a:lnTo>
                <a:lnTo>
                  <a:pt x="103957" y="2258"/>
                </a:lnTo>
                <a:lnTo>
                  <a:pt x="91935" y="865"/>
                </a:lnTo>
                <a:lnTo>
                  <a:pt x="79643" y="98"/>
                </a:lnTo>
                <a:lnTo>
                  <a:pt x="67089" y="0"/>
                </a:lnTo>
                <a:lnTo>
                  <a:pt x="54279" y="611"/>
                </a:lnTo>
                <a:lnTo>
                  <a:pt x="41222" y="1976"/>
                </a:lnTo>
                <a:lnTo>
                  <a:pt x="27925" y="4134"/>
                </a:lnTo>
                <a:lnTo>
                  <a:pt x="14395" y="7129"/>
                </a:lnTo>
                <a:lnTo>
                  <a:pt x="640" y="11002"/>
                </a:lnTo>
                <a:lnTo>
                  <a:pt x="0" y="11203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7" name="object 777"/>
          <p:cNvSpPr/>
          <p:nvPr/>
        </p:nvSpPr>
        <p:spPr>
          <a:xfrm>
            <a:off x="1725107" y="8437114"/>
            <a:ext cx="182803" cy="39395"/>
          </a:xfrm>
          <a:custGeom>
            <a:avLst/>
            <a:gdLst/>
            <a:ahLst/>
            <a:cxnLst/>
            <a:rect l="l" t="t" r="r" b="b"/>
            <a:pathLst>
              <a:path w="182803" h="39395">
                <a:moveTo>
                  <a:pt x="182803" y="0"/>
                </a:moveTo>
                <a:lnTo>
                  <a:pt x="168818" y="4397"/>
                </a:lnTo>
                <a:lnTo>
                  <a:pt x="158507" y="7575"/>
                </a:lnTo>
                <a:lnTo>
                  <a:pt x="149323" y="10278"/>
                </a:lnTo>
                <a:lnTo>
                  <a:pt x="138719" y="13246"/>
                </a:lnTo>
                <a:lnTo>
                  <a:pt x="124148" y="17222"/>
                </a:lnTo>
                <a:lnTo>
                  <a:pt x="117462" y="19037"/>
                </a:lnTo>
                <a:lnTo>
                  <a:pt x="101855" y="23158"/>
                </a:lnTo>
                <a:lnTo>
                  <a:pt x="85960" y="27145"/>
                </a:lnTo>
                <a:lnTo>
                  <a:pt x="70201" y="30836"/>
                </a:lnTo>
                <a:lnTo>
                  <a:pt x="55005" y="34069"/>
                </a:lnTo>
                <a:lnTo>
                  <a:pt x="40799" y="36681"/>
                </a:lnTo>
                <a:lnTo>
                  <a:pt x="28008" y="38510"/>
                </a:lnTo>
                <a:lnTo>
                  <a:pt x="17059" y="39395"/>
                </a:lnTo>
                <a:lnTo>
                  <a:pt x="8378" y="39173"/>
                </a:lnTo>
                <a:lnTo>
                  <a:pt x="2390" y="37682"/>
                </a:lnTo>
                <a:lnTo>
                  <a:pt x="0" y="357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8" name="object 778"/>
          <p:cNvSpPr/>
          <p:nvPr/>
        </p:nvSpPr>
        <p:spPr>
          <a:xfrm>
            <a:off x="1206985" y="8056538"/>
            <a:ext cx="312915" cy="199778"/>
          </a:xfrm>
          <a:custGeom>
            <a:avLst/>
            <a:gdLst/>
            <a:ahLst/>
            <a:cxnLst/>
            <a:rect l="l" t="t" r="r" b="b"/>
            <a:pathLst>
              <a:path w="312915" h="199778">
                <a:moveTo>
                  <a:pt x="0" y="199778"/>
                </a:moveTo>
                <a:lnTo>
                  <a:pt x="5555" y="181723"/>
                </a:lnTo>
                <a:lnTo>
                  <a:pt x="10735" y="167764"/>
                </a:lnTo>
                <a:lnTo>
                  <a:pt x="17565" y="151087"/>
                </a:lnTo>
                <a:lnTo>
                  <a:pt x="26039" y="132443"/>
                </a:lnTo>
                <a:lnTo>
                  <a:pt x="36149" y="112582"/>
                </a:lnTo>
                <a:lnTo>
                  <a:pt x="47886" y="92255"/>
                </a:lnTo>
                <a:lnTo>
                  <a:pt x="61244" y="72213"/>
                </a:lnTo>
                <a:lnTo>
                  <a:pt x="76214" y="53207"/>
                </a:lnTo>
                <a:lnTo>
                  <a:pt x="92789" y="35988"/>
                </a:lnTo>
                <a:lnTo>
                  <a:pt x="110961" y="21307"/>
                </a:lnTo>
                <a:lnTo>
                  <a:pt x="130723" y="9915"/>
                </a:lnTo>
                <a:lnTo>
                  <a:pt x="152066" y="2562"/>
                </a:lnTo>
                <a:lnTo>
                  <a:pt x="174984" y="0"/>
                </a:lnTo>
                <a:lnTo>
                  <a:pt x="199468" y="2978"/>
                </a:lnTo>
                <a:lnTo>
                  <a:pt x="225511" y="12250"/>
                </a:lnTo>
                <a:lnTo>
                  <a:pt x="253105" y="28564"/>
                </a:lnTo>
                <a:lnTo>
                  <a:pt x="282242" y="52672"/>
                </a:lnTo>
                <a:lnTo>
                  <a:pt x="312915" y="85326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9" name="object 779"/>
          <p:cNvSpPr/>
          <p:nvPr/>
        </p:nvSpPr>
        <p:spPr>
          <a:xfrm>
            <a:off x="1586820" y="8878845"/>
            <a:ext cx="96860" cy="177037"/>
          </a:xfrm>
          <a:custGeom>
            <a:avLst/>
            <a:gdLst/>
            <a:ahLst/>
            <a:cxnLst/>
            <a:rect l="l" t="t" r="r" b="b"/>
            <a:pathLst>
              <a:path w="96860" h="177037">
                <a:moveTo>
                  <a:pt x="47" y="406"/>
                </a:moveTo>
                <a:lnTo>
                  <a:pt x="409" y="10345"/>
                </a:lnTo>
                <a:lnTo>
                  <a:pt x="1160" y="16467"/>
                </a:lnTo>
                <a:lnTo>
                  <a:pt x="2472" y="23914"/>
                </a:lnTo>
                <a:lnTo>
                  <a:pt x="4491" y="32634"/>
                </a:lnTo>
                <a:lnTo>
                  <a:pt x="7366" y="42581"/>
                </a:lnTo>
                <a:lnTo>
                  <a:pt x="11243" y="53705"/>
                </a:lnTo>
                <a:lnTo>
                  <a:pt x="16269" y="65957"/>
                </a:lnTo>
                <a:lnTo>
                  <a:pt x="22593" y="79289"/>
                </a:lnTo>
                <a:lnTo>
                  <a:pt x="30360" y="93651"/>
                </a:lnTo>
                <a:lnTo>
                  <a:pt x="39718" y="108996"/>
                </a:lnTo>
                <a:lnTo>
                  <a:pt x="50816" y="125273"/>
                </a:lnTo>
                <a:lnTo>
                  <a:pt x="63799" y="142434"/>
                </a:lnTo>
                <a:lnTo>
                  <a:pt x="78815" y="160431"/>
                </a:lnTo>
                <a:lnTo>
                  <a:pt x="93938" y="177037"/>
                </a:lnTo>
                <a:lnTo>
                  <a:pt x="95249" y="149824"/>
                </a:lnTo>
                <a:lnTo>
                  <a:pt x="96258" y="125908"/>
                </a:lnTo>
                <a:lnTo>
                  <a:pt x="96838" y="105047"/>
                </a:lnTo>
                <a:lnTo>
                  <a:pt x="96860" y="86997"/>
                </a:lnTo>
                <a:lnTo>
                  <a:pt x="96197" y="71516"/>
                </a:lnTo>
                <a:lnTo>
                  <a:pt x="94720" y="58362"/>
                </a:lnTo>
                <a:lnTo>
                  <a:pt x="92302" y="47290"/>
                </a:lnTo>
                <a:lnTo>
                  <a:pt x="88815" y="38059"/>
                </a:lnTo>
                <a:lnTo>
                  <a:pt x="84129" y="30426"/>
                </a:lnTo>
                <a:lnTo>
                  <a:pt x="78119" y="24147"/>
                </a:lnTo>
                <a:lnTo>
                  <a:pt x="70655" y="18980"/>
                </a:lnTo>
                <a:lnTo>
                  <a:pt x="61609" y="14682"/>
                </a:lnTo>
                <a:lnTo>
                  <a:pt x="50855" y="11010"/>
                </a:lnTo>
                <a:lnTo>
                  <a:pt x="38262" y="7722"/>
                </a:lnTo>
                <a:lnTo>
                  <a:pt x="23705" y="4574"/>
                </a:lnTo>
                <a:lnTo>
                  <a:pt x="7054" y="1323"/>
                </a:lnTo>
                <a:lnTo>
                  <a:pt x="694" y="114"/>
                </a:lnTo>
                <a:lnTo>
                  <a:pt x="85" y="0"/>
                </a:lnTo>
                <a:lnTo>
                  <a:pt x="47" y="406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0" name="object 780"/>
          <p:cNvSpPr/>
          <p:nvPr/>
        </p:nvSpPr>
        <p:spPr>
          <a:xfrm>
            <a:off x="1190386" y="8115898"/>
            <a:ext cx="365302" cy="379267"/>
          </a:xfrm>
          <a:custGeom>
            <a:avLst/>
            <a:gdLst/>
            <a:ahLst/>
            <a:cxnLst/>
            <a:rect l="l" t="t" r="r" b="b"/>
            <a:pathLst>
              <a:path w="365302" h="379267">
                <a:moveTo>
                  <a:pt x="0" y="246298"/>
                </a:moveTo>
                <a:lnTo>
                  <a:pt x="1690" y="221467"/>
                </a:lnTo>
                <a:lnTo>
                  <a:pt x="3327" y="199071"/>
                </a:lnTo>
                <a:lnTo>
                  <a:pt x="5030" y="178937"/>
                </a:lnTo>
                <a:lnTo>
                  <a:pt x="6923" y="160891"/>
                </a:lnTo>
                <a:lnTo>
                  <a:pt x="9126" y="144757"/>
                </a:lnTo>
                <a:lnTo>
                  <a:pt x="11762" y="130361"/>
                </a:lnTo>
                <a:lnTo>
                  <a:pt x="14951" y="117528"/>
                </a:lnTo>
                <a:lnTo>
                  <a:pt x="23477" y="95855"/>
                </a:lnTo>
                <a:lnTo>
                  <a:pt x="35677" y="78341"/>
                </a:lnTo>
                <a:lnTo>
                  <a:pt x="52524" y="63591"/>
                </a:lnTo>
                <a:lnTo>
                  <a:pt x="74991" y="50206"/>
                </a:lnTo>
                <a:lnTo>
                  <a:pt x="88636" y="43590"/>
                </a:lnTo>
                <a:lnTo>
                  <a:pt x="104050" y="36791"/>
                </a:lnTo>
                <a:lnTo>
                  <a:pt x="121356" y="29636"/>
                </a:lnTo>
                <a:lnTo>
                  <a:pt x="140675" y="21950"/>
                </a:lnTo>
                <a:lnTo>
                  <a:pt x="162128" y="13558"/>
                </a:lnTo>
                <a:lnTo>
                  <a:pt x="185692" y="5795"/>
                </a:lnTo>
                <a:lnTo>
                  <a:pt x="207470" y="1382"/>
                </a:lnTo>
                <a:lnTo>
                  <a:pt x="227525" y="0"/>
                </a:lnTo>
                <a:lnTo>
                  <a:pt x="245920" y="1328"/>
                </a:lnTo>
                <a:lnTo>
                  <a:pt x="262716" y="5049"/>
                </a:lnTo>
                <a:lnTo>
                  <a:pt x="277977" y="10843"/>
                </a:lnTo>
                <a:lnTo>
                  <a:pt x="291764" y="18391"/>
                </a:lnTo>
                <a:lnTo>
                  <a:pt x="304140" y="27373"/>
                </a:lnTo>
                <a:lnTo>
                  <a:pt x="315167" y="37471"/>
                </a:lnTo>
                <a:lnTo>
                  <a:pt x="324908" y="48366"/>
                </a:lnTo>
                <a:lnTo>
                  <a:pt x="333426" y="59737"/>
                </a:lnTo>
                <a:lnTo>
                  <a:pt x="340781" y="71267"/>
                </a:lnTo>
                <a:lnTo>
                  <a:pt x="347038" y="82635"/>
                </a:lnTo>
                <a:lnTo>
                  <a:pt x="356504" y="103612"/>
                </a:lnTo>
                <a:lnTo>
                  <a:pt x="362322" y="120115"/>
                </a:lnTo>
                <a:lnTo>
                  <a:pt x="365302" y="130893"/>
                </a:lnTo>
                <a:lnTo>
                  <a:pt x="365163" y="139961"/>
                </a:lnTo>
                <a:lnTo>
                  <a:pt x="361810" y="354121"/>
                </a:lnTo>
                <a:lnTo>
                  <a:pt x="361403" y="379267"/>
                </a:lnTo>
                <a:lnTo>
                  <a:pt x="346700" y="367431"/>
                </a:lnTo>
                <a:lnTo>
                  <a:pt x="333964" y="357353"/>
                </a:lnTo>
                <a:lnTo>
                  <a:pt x="322796" y="348884"/>
                </a:lnTo>
                <a:lnTo>
                  <a:pt x="312798" y="341873"/>
                </a:lnTo>
                <a:lnTo>
                  <a:pt x="303572" y="336169"/>
                </a:lnTo>
                <a:lnTo>
                  <a:pt x="294718" y="331623"/>
                </a:lnTo>
                <a:lnTo>
                  <a:pt x="285839" y="328083"/>
                </a:lnTo>
                <a:lnTo>
                  <a:pt x="276535" y="325401"/>
                </a:lnTo>
                <a:lnTo>
                  <a:pt x="266407" y="323424"/>
                </a:lnTo>
                <a:lnTo>
                  <a:pt x="255058" y="322003"/>
                </a:lnTo>
                <a:lnTo>
                  <a:pt x="242088" y="320988"/>
                </a:lnTo>
                <a:lnTo>
                  <a:pt x="227099" y="320227"/>
                </a:lnTo>
                <a:lnTo>
                  <a:pt x="209693" y="319572"/>
                </a:lnTo>
                <a:lnTo>
                  <a:pt x="202488" y="319323"/>
                </a:lnTo>
                <a:lnTo>
                  <a:pt x="190390" y="319242"/>
                </a:lnTo>
                <a:lnTo>
                  <a:pt x="178108" y="319886"/>
                </a:lnTo>
                <a:lnTo>
                  <a:pt x="165669" y="321315"/>
                </a:lnTo>
                <a:lnTo>
                  <a:pt x="153101" y="323588"/>
                </a:lnTo>
                <a:lnTo>
                  <a:pt x="140431" y="326764"/>
                </a:lnTo>
                <a:lnTo>
                  <a:pt x="127688" y="330904"/>
                </a:lnTo>
                <a:lnTo>
                  <a:pt x="123926" y="332315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1" name="object 781"/>
          <p:cNvSpPr/>
          <p:nvPr/>
        </p:nvSpPr>
        <p:spPr>
          <a:xfrm>
            <a:off x="1392875" y="8250312"/>
            <a:ext cx="161836" cy="184629"/>
          </a:xfrm>
          <a:custGeom>
            <a:avLst/>
            <a:gdLst/>
            <a:ahLst/>
            <a:cxnLst/>
            <a:rect l="l" t="t" r="r" b="b"/>
            <a:pathLst>
              <a:path w="161836" h="184629">
                <a:moveTo>
                  <a:pt x="161836" y="5547"/>
                </a:moveTo>
                <a:lnTo>
                  <a:pt x="141535" y="3497"/>
                </a:lnTo>
                <a:lnTo>
                  <a:pt x="123248" y="1800"/>
                </a:lnTo>
                <a:lnTo>
                  <a:pt x="106853" y="589"/>
                </a:lnTo>
                <a:lnTo>
                  <a:pt x="92229" y="0"/>
                </a:lnTo>
                <a:lnTo>
                  <a:pt x="79254" y="165"/>
                </a:lnTo>
                <a:lnTo>
                  <a:pt x="67807" y="1221"/>
                </a:lnTo>
                <a:lnTo>
                  <a:pt x="57766" y="3300"/>
                </a:lnTo>
                <a:lnTo>
                  <a:pt x="49010" y="6538"/>
                </a:lnTo>
                <a:lnTo>
                  <a:pt x="41419" y="11069"/>
                </a:lnTo>
                <a:lnTo>
                  <a:pt x="34869" y="17026"/>
                </a:lnTo>
                <a:lnTo>
                  <a:pt x="29240" y="24545"/>
                </a:lnTo>
                <a:lnTo>
                  <a:pt x="24411" y="33759"/>
                </a:lnTo>
                <a:lnTo>
                  <a:pt x="20261" y="44803"/>
                </a:lnTo>
                <a:lnTo>
                  <a:pt x="16667" y="57811"/>
                </a:lnTo>
                <a:lnTo>
                  <a:pt x="13508" y="72918"/>
                </a:lnTo>
                <a:lnTo>
                  <a:pt x="10664" y="90257"/>
                </a:lnTo>
                <a:lnTo>
                  <a:pt x="8012" y="109964"/>
                </a:lnTo>
                <a:lnTo>
                  <a:pt x="5432" y="132172"/>
                </a:lnTo>
                <a:lnTo>
                  <a:pt x="2801" y="157016"/>
                </a:lnTo>
                <a:lnTo>
                  <a:pt x="0" y="184629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2" name="object 782"/>
          <p:cNvSpPr/>
          <p:nvPr/>
        </p:nvSpPr>
        <p:spPr>
          <a:xfrm>
            <a:off x="1554647" y="8467149"/>
            <a:ext cx="170459" cy="72974"/>
          </a:xfrm>
          <a:custGeom>
            <a:avLst/>
            <a:gdLst/>
            <a:ahLst/>
            <a:cxnLst/>
            <a:rect l="l" t="t" r="r" b="b"/>
            <a:pathLst>
              <a:path w="170459" h="72974">
                <a:moveTo>
                  <a:pt x="0" y="2908"/>
                </a:moveTo>
                <a:lnTo>
                  <a:pt x="0" y="1041"/>
                </a:lnTo>
                <a:lnTo>
                  <a:pt x="63" y="0"/>
                </a:lnTo>
                <a:lnTo>
                  <a:pt x="73875" y="1663"/>
                </a:lnTo>
                <a:lnTo>
                  <a:pt x="170459" y="3809"/>
                </a:lnTo>
                <a:lnTo>
                  <a:pt x="160355" y="22607"/>
                </a:lnTo>
                <a:lnTo>
                  <a:pt x="151839" y="37646"/>
                </a:lnTo>
                <a:lnTo>
                  <a:pt x="144267" y="49348"/>
                </a:lnTo>
                <a:lnTo>
                  <a:pt x="136998" y="58129"/>
                </a:lnTo>
                <a:lnTo>
                  <a:pt x="129389" y="64411"/>
                </a:lnTo>
                <a:lnTo>
                  <a:pt x="120797" y="68610"/>
                </a:lnTo>
                <a:lnTo>
                  <a:pt x="110581" y="71148"/>
                </a:lnTo>
                <a:lnTo>
                  <a:pt x="98098" y="72441"/>
                </a:lnTo>
                <a:lnTo>
                  <a:pt x="82706" y="72910"/>
                </a:lnTo>
                <a:lnTo>
                  <a:pt x="64427" y="72974"/>
                </a:lnTo>
                <a:lnTo>
                  <a:pt x="43021" y="70193"/>
                </a:lnTo>
                <a:lnTo>
                  <a:pt x="26957" y="62797"/>
                </a:lnTo>
                <a:lnTo>
                  <a:pt x="15471" y="52200"/>
                </a:lnTo>
                <a:lnTo>
                  <a:pt x="7801" y="39819"/>
                </a:lnTo>
                <a:lnTo>
                  <a:pt x="3184" y="27070"/>
                </a:lnTo>
                <a:lnTo>
                  <a:pt x="859" y="15369"/>
                </a:lnTo>
                <a:lnTo>
                  <a:pt x="63" y="6132"/>
                </a:lnTo>
                <a:lnTo>
                  <a:pt x="0" y="2908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3" name="object 783"/>
          <p:cNvSpPr/>
          <p:nvPr/>
        </p:nvSpPr>
        <p:spPr>
          <a:xfrm>
            <a:off x="1626088" y="8159171"/>
            <a:ext cx="233041" cy="308003"/>
          </a:xfrm>
          <a:custGeom>
            <a:avLst/>
            <a:gdLst/>
            <a:ahLst/>
            <a:cxnLst/>
            <a:rect l="l" t="t" r="r" b="b"/>
            <a:pathLst>
              <a:path w="233041" h="308003">
                <a:moveTo>
                  <a:pt x="2473" y="308003"/>
                </a:moveTo>
                <a:lnTo>
                  <a:pt x="1682" y="287962"/>
                </a:lnTo>
                <a:lnTo>
                  <a:pt x="1017" y="270277"/>
                </a:lnTo>
                <a:lnTo>
                  <a:pt x="501" y="254656"/>
                </a:lnTo>
                <a:lnTo>
                  <a:pt x="155" y="240808"/>
                </a:lnTo>
                <a:lnTo>
                  <a:pt x="0" y="228440"/>
                </a:lnTo>
                <a:lnTo>
                  <a:pt x="57" y="217261"/>
                </a:lnTo>
                <a:lnTo>
                  <a:pt x="348" y="206977"/>
                </a:lnTo>
                <a:lnTo>
                  <a:pt x="1720" y="187932"/>
                </a:lnTo>
                <a:lnTo>
                  <a:pt x="4286" y="168968"/>
                </a:lnTo>
                <a:lnTo>
                  <a:pt x="6070" y="158787"/>
                </a:lnTo>
                <a:lnTo>
                  <a:pt x="8217" y="147750"/>
                </a:lnTo>
                <a:lnTo>
                  <a:pt x="10749" y="135566"/>
                </a:lnTo>
                <a:lnTo>
                  <a:pt x="13687" y="121942"/>
                </a:lnTo>
                <a:lnTo>
                  <a:pt x="17052" y="106586"/>
                </a:lnTo>
                <a:lnTo>
                  <a:pt x="20853" y="90536"/>
                </a:lnTo>
                <a:lnTo>
                  <a:pt x="24771" y="76718"/>
                </a:lnTo>
                <a:lnTo>
                  <a:pt x="29188" y="63658"/>
                </a:lnTo>
                <a:lnTo>
                  <a:pt x="34132" y="51497"/>
                </a:lnTo>
                <a:lnTo>
                  <a:pt x="39631" y="40379"/>
                </a:lnTo>
                <a:lnTo>
                  <a:pt x="45712" y="30444"/>
                </a:lnTo>
                <a:lnTo>
                  <a:pt x="52404" y="21835"/>
                </a:lnTo>
                <a:lnTo>
                  <a:pt x="60194" y="13858"/>
                </a:lnTo>
                <a:lnTo>
                  <a:pt x="70595" y="7597"/>
                </a:lnTo>
                <a:lnTo>
                  <a:pt x="81517" y="3432"/>
                </a:lnTo>
                <a:lnTo>
                  <a:pt x="91530" y="1130"/>
                </a:lnTo>
                <a:lnTo>
                  <a:pt x="101981" y="0"/>
                </a:lnTo>
                <a:lnTo>
                  <a:pt x="112751" y="6"/>
                </a:lnTo>
                <a:lnTo>
                  <a:pt x="123724" y="1115"/>
                </a:lnTo>
                <a:lnTo>
                  <a:pt x="134783" y="3295"/>
                </a:lnTo>
                <a:lnTo>
                  <a:pt x="145810" y="6511"/>
                </a:lnTo>
                <a:lnTo>
                  <a:pt x="156689" y="10731"/>
                </a:lnTo>
                <a:lnTo>
                  <a:pt x="167302" y="15920"/>
                </a:lnTo>
                <a:lnTo>
                  <a:pt x="177533" y="22045"/>
                </a:lnTo>
                <a:lnTo>
                  <a:pt x="187263" y="29073"/>
                </a:lnTo>
                <a:lnTo>
                  <a:pt x="196376" y="36970"/>
                </a:lnTo>
                <a:lnTo>
                  <a:pt x="204754" y="45703"/>
                </a:lnTo>
                <a:lnTo>
                  <a:pt x="212281" y="55239"/>
                </a:lnTo>
                <a:lnTo>
                  <a:pt x="218839" y="65543"/>
                </a:lnTo>
                <a:lnTo>
                  <a:pt x="224311" y="76582"/>
                </a:lnTo>
                <a:lnTo>
                  <a:pt x="228580" y="88323"/>
                </a:lnTo>
                <a:lnTo>
                  <a:pt x="231529" y="100733"/>
                </a:lnTo>
                <a:lnTo>
                  <a:pt x="233041" y="113778"/>
                </a:lnTo>
                <a:lnTo>
                  <a:pt x="232998" y="127424"/>
                </a:lnTo>
                <a:lnTo>
                  <a:pt x="231517" y="140287"/>
                </a:lnTo>
                <a:lnTo>
                  <a:pt x="229347" y="154286"/>
                </a:lnTo>
                <a:lnTo>
                  <a:pt x="227344" y="169238"/>
                </a:lnTo>
                <a:lnTo>
                  <a:pt x="225507" y="184800"/>
                </a:lnTo>
                <a:lnTo>
                  <a:pt x="223838" y="200626"/>
                </a:lnTo>
                <a:lnTo>
                  <a:pt x="222337" y="216374"/>
                </a:lnTo>
                <a:lnTo>
                  <a:pt x="221003" y="231700"/>
                </a:lnTo>
                <a:lnTo>
                  <a:pt x="219839" y="246260"/>
                </a:lnTo>
                <a:lnTo>
                  <a:pt x="218843" y="259710"/>
                </a:lnTo>
                <a:lnTo>
                  <a:pt x="218017" y="271707"/>
                </a:lnTo>
                <a:lnTo>
                  <a:pt x="217360" y="281906"/>
                </a:lnTo>
                <a:lnTo>
                  <a:pt x="216874" y="289965"/>
                </a:lnTo>
                <a:lnTo>
                  <a:pt x="216558" y="295539"/>
                </a:lnTo>
                <a:lnTo>
                  <a:pt x="216480" y="296979"/>
                </a:lnTo>
                <a:lnTo>
                  <a:pt x="216417" y="297995"/>
                </a:lnTo>
                <a:lnTo>
                  <a:pt x="216379" y="298516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4" name="object 784"/>
          <p:cNvSpPr/>
          <p:nvPr/>
        </p:nvSpPr>
        <p:spPr>
          <a:xfrm>
            <a:off x="1641807" y="8263965"/>
            <a:ext cx="84184" cy="208899"/>
          </a:xfrm>
          <a:custGeom>
            <a:avLst/>
            <a:gdLst/>
            <a:ahLst/>
            <a:cxnLst/>
            <a:rect l="l" t="t" r="r" b="b"/>
            <a:pathLst>
              <a:path w="84184" h="208899">
                <a:moveTo>
                  <a:pt x="0" y="441"/>
                </a:moveTo>
                <a:lnTo>
                  <a:pt x="584" y="314"/>
                </a:lnTo>
                <a:lnTo>
                  <a:pt x="1689" y="174"/>
                </a:lnTo>
                <a:lnTo>
                  <a:pt x="4310" y="0"/>
                </a:lnTo>
                <a:lnTo>
                  <a:pt x="12495" y="511"/>
                </a:lnTo>
                <a:lnTo>
                  <a:pt x="23601" y="3511"/>
                </a:lnTo>
                <a:lnTo>
                  <a:pt x="29874" y="6447"/>
                </a:lnTo>
                <a:lnTo>
                  <a:pt x="36425" y="10609"/>
                </a:lnTo>
                <a:lnTo>
                  <a:pt x="43104" y="16197"/>
                </a:lnTo>
                <a:lnTo>
                  <a:pt x="49762" y="23412"/>
                </a:lnTo>
                <a:lnTo>
                  <a:pt x="56247" y="32456"/>
                </a:lnTo>
                <a:lnTo>
                  <a:pt x="62410" y="43530"/>
                </a:lnTo>
                <a:lnTo>
                  <a:pt x="68099" y="56834"/>
                </a:lnTo>
                <a:lnTo>
                  <a:pt x="73165" y="72570"/>
                </a:lnTo>
                <a:lnTo>
                  <a:pt x="77457" y="90939"/>
                </a:lnTo>
                <a:lnTo>
                  <a:pt x="80824" y="112142"/>
                </a:lnTo>
                <a:lnTo>
                  <a:pt x="83116" y="136380"/>
                </a:lnTo>
                <a:lnTo>
                  <a:pt x="84184" y="163853"/>
                </a:lnTo>
                <a:lnTo>
                  <a:pt x="83875" y="194764"/>
                </a:lnTo>
                <a:lnTo>
                  <a:pt x="83388" y="206994"/>
                </a:lnTo>
                <a:lnTo>
                  <a:pt x="83299" y="208899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5" name="object 785"/>
          <p:cNvSpPr/>
          <p:nvPr/>
        </p:nvSpPr>
        <p:spPr>
          <a:xfrm>
            <a:off x="1652221" y="8412209"/>
            <a:ext cx="34061" cy="34112"/>
          </a:xfrm>
          <a:custGeom>
            <a:avLst/>
            <a:gdLst/>
            <a:ahLst/>
            <a:cxnLst/>
            <a:rect l="l" t="t" r="r" b="b"/>
            <a:pathLst>
              <a:path w="34061" h="34112">
                <a:moveTo>
                  <a:pt x="34061" y="17043"/>
                </a:moveTo>
                <a:lnTo>
                  <a:pt x="34061" y="26479"/>
                </a:lnTo>
                <a:lnTo>
                  <a:pt x="26454" y="34112"/>
                </a:lnTo>
                <a:lnTo>
                  <a:pt x="17030" y="34112"/>
                </a:lnTo>
                <a:lnTo>
                  <a:pt x="7607" y="34112"/>
                </a:lnTo>
                <a:lnTo>
                  <a:pt x="0" y="26479"/>
                </a:lnTo>
                <a:lnTo>
                  <a:pt x="0" y="17043"/>
                </a:lnTo>
                <a:lnTo>
                  <a:pt x="0" y="7658"/>
                </a:lnTo>
                <a:lnTo>
                  <a:pt x="7607" y="0"/>
                </a:lnTo>
                <a:lnTo>
                  <a:pt x="17030" y="0"/>
                </a:lnTo>
                <a:lnTo>
                  <a:pt x="26454" y="0"/>
                </a:lnTo>
                <a:lnTo>
                  <a:pt x="34061" y="7658"/>
                </a:lnTo>
                <a:lnTo>
                  <a:pt x="34061" y="17043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6" name="object 786"/>
          <p:cNvSpPr/>
          <p:nvPr/>
        </p:nvSpPr>
        <p:spPr>
          <a:xfrm>
            <a:off x="1498881" y="8410304"/>
            <a:ext cx="34061" cy="34137"/>
          </a:xfrm>
          <a:custGeom>
            <a:avLst/>
            <a:gdLst/>
            <a:ahLst/>
            <a:cxnLst/>
            <a:rect l="l" t="t" r="r" b="b"/>
            <a:pathLst>
              <a:path w="34061" h="34137">
                <a:moveTo>
                  <a:pt x="34061" y="17081"/>
                </a:moveTo>
                <a:lnTo>
                  <a:pt x="34061" y="26492"/>
                </a:lnTo>
                <a:lnTo>
                  <a:pt x="26428" y="34137"/>
                </a:lnTo>
                <a:lnTo>
                  <a:pt x="17043" y="34137"/>
                </a:lnTo>
                <a:lnTo>
                  <a:pt x="7620" y="34137"/>
                </a:lnTo>
                <a:lnTo>
                  <a:pt x="0" y="26492"/>
                </a:lnTo>
                <a:lnTo>
                  <a:pt x="0" y="17081"/>
                </a:lnTo>
                <a:lnTo>
                  <a:pt x="0" y="7658"/>
                </a:lnTo>
                <a:lnTo>
                  <a:pt x="7620" y="0"/>
                </a:lnTo>
                <a:lnTo>
                  <a:pt x="17043" y="0"/>
                </a:lnTo>
                <a:lnTo>
                  <a:pt x="26428" y="0"/>
                </a:lnTo>
                <a:lnTo>
                  <a:pt x="34061" y="7658"/>
                </a:lnTo>
                <a:lnTo>
                  <a:pt x="34061" y="17081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7" name="object 787"/>
          <p:cNvSpPr/>
          <p:nvPr/>
        </p:nvSpPr>
        <p:spPr>
          <a:xfrm>
            <a:off x="1681469" y="8065094"/>
            <a:ext cx="137744" cy="113904"/>
          </a:xfrm>
          <a:custGeom>
            <a:avLst/>
            <a:gdLst/>
            <a:ahLst/>
            <a:cxnLst/>
            <a:rect l="l" t="t" r="r" b="b"/>
            <a:pathLst>
              <a:path w="137744" h="113904">
                <a:moveTo>
                  <a:pt x="0" y="113904"/>
                </a:moveTo>
                <a:lnTo>
                  <a:pt x="50" y="113434"/>
                </a:lnTo>
                <a:lnTo>
                  <a:pt x="203" y="112545"/>
                </a:lnTo>
                <a:lnTo>
                  <a:pt x="831" y="109002"/>
                </a:lnTo>
                <a:lnTo>
                  <a:pt x="1947" y="103594"/>
                </a:lnTo>
                <a:lnTo>
                  <a:pt x="3623" y="96620"/>
                </a:lnTo>
                <a:lnTo>
                  <a:pt x="5930" y="88380"/>
                </a:lnTo>
                <a:lnTo>
                  <a:pt x="8940" y="79175"/>
                </a:lnTo>
                <a:lnTo>
                  <a:pt x="12726" y="69305"/>
                </a:lnTo>
                <a:lnTo>
                  <a:pt x="17358" y="59069"/>
                </a:lnTo>
                <a:lnTo>
                  <a:pt x="22909" y="48767"/>
                </a:lnTo>
                <a:lnTo>
                  <a:pt x="29450" y="38700"/>
                </a:lnTo>
                <a:lnTo>
                  <a:pt x="37054" y="29168"/>
                </a:lnTo>
                <a:lnTo>
                  <a:pt x="45791" y="20470"/>
                </a:lnTo>
                <a:lnTo>
                  <a:pt x="55735" y="12907"/>
                </a:lnTo>
                <a:lnTo>
                  <a:pt x="66956" y="6778"/>
                </a:lnTo>
                <a:lnTo>
                  <a:pt x="79527" y="2384"/>
                </a:lnTo>
                <a:lnTo>
                  <a:pt x="93518" y="24"/>
                </a:lnTo>
                <a:lnTo>
                  <a:pt x="109004" y="0"/>
                </a:lnTo>
                <a:lnTo>
                  <a:pt x="126054" y="2609"/>
                </a:lnTo>
                <a:lnTo>
                  <a:pt x="137744" y="5777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8" name="object 788"/>
          <p:cNvSpPr/>
          <p:nvPr/>
        </p:nvSpPr>
        <p:spPr>
          <a:xfrm>
            <a:off x="1707022" y="8112948"/>
            <a:ext cx="159169" cy="50366"/>
          </a:xfrm>
          <a:custGeom>
            <a:avLst/>
            <a:gdLst/>
            <a:ahLst/>
            <a:cxnLst/>
            <a:rect l="l" t="t" r="r" b="b"/>
            <a:pathLst>
              <a:path w="159169" h="50366">
                <a:moveTo>
                  <a:pt x="0" y="50366"/>
                </a:moveTo>
                <a:lnTo>
                  <a:pt x="4993" y="44508"/>
                </a:lnTo>
                <a:lnTo>
                  <a:pt x="8707" y="40508"/>
                </a:lnTo>
                <a:lnTo>
                  <a:pt x="13340" y="35846"/>
                </a:lnTo>
                <a:lnTo>
                  <a:pt x="18826" y="30740"/>
                </a:lnTo>
                <a:lnTo>
                  <a:pt x="25101" y="25407"/>
                </a:lnTo>
                <a:lnTo>
                  <a:pt x="32099" y="20065"/>
                </a:lnTo>
                <a:lnTo>
                  <a:pt x="39754" y="14931"/>
                </a:lnTo>
                <a:lnTo>
                  <a:pt x="48003" y="10223"/>
                </a:lnTo>
                <a:lnTo>
                  <a:pt x="56778" y="6159"/>
                </a:lnTo>
                <a:lnTo>
                  <a:pt x="66015" y="2955"/>
                </a:lnTo>
                <a:lnTo>
                  <a:pt x="75650" y="829"/>
                </a:lnTo>
                <a:lnTo>
                  <a:pt x="85615" y="0"/>
                </a:lnTo>
                <a:lnTo>
                  <a:pt x="95847" y="683"/>
                </a:lnTo>
                <a:lnTo>
                  <a:pt x="106279" y="3097"/>
                </a:lnTo>
                <a:lnTo>
                  <a:pt x="116847" y="7459"/>
                </a:lnTo>
                <a:lnTo>
                  <a:pt x="127485" y="13987"/>
                </a:lnTo>
                <a:lnTo>
                  <a:pt x="138128" y="22898"/>
                </a:lnTo>
                <a:lnTo>
                  <a:pt x="148711" y="34410"/>
                </a:lnTo>
                <a:lnTo>
                  <a:pt x="159169" y="4874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9" name="object 789"/>
          <p:cNvSpPr/>
          <p:nvPr/>
        </p:nvSpPr>
        <p:spPr>
          <a:xfrm>
            <a:off x="1140780" y="8467060"/>
            <a:ext cx="710133" cy="387329"/>
          </a:xfrm>
          <a:custGeom>
            <a:avLst/>
            <a:gdLst/>
            <a:ahLst/>
            <a:cxnLst/>
            <a:rect l="l" t="t" r="r" b="b"/>
            <a:pathLst>
              <a:path w="710133" h="387329">
                <a:moveTo>
                  <a:pt x="571715" y="114439"/>
                </a:moveTo>
                <a:lnTo>
                  <a:pt x="593970" y="97128"/>
                </a:lnTo>
                <a:lnTo>
                  <a:pt x="613023" y="82410"/>
                </a:lnTo>
                <a:lnTo>
                  <a:pt x="629206" y="70126"/>
                </a:lnTo>
                <a:lnTo>
                  <a:pt x="642853" y="60117"/>
                </a:lnTo>
                <a:lnTo>
                  <a:pt x="654298" y="52222"/>
                </a:lnTo>
                <a:lnTo>
                  <a:pt x="663874" y="46282"/>
                </a:lnTo>
                <a:lnTo>
                  <a:pt x="671913" y="42138"/>
                </a:lnTo>
                <a:lnTo>
                  <a:pt x="678751" y="39629"/>
                </a:lnTo>
                <a:lnTo>
                  <a:pt x="684719" y="38598"/>
                </a:lnTo>
                <a:lnTo>
                  <a:pt x="690151" y="38882"/>
                </a:lnTo>
                <a:lnTo>
                  <a:pt x="695381" y="40324"/>
                </a:lnTo>
                <a:lnTo>
                  <a:pt x="700741" y="42764"/>
                </a:lnTo>
                <a:lnTo>
                  <a:pt x="706566" y="46042"/>
                </a:lnTo>
                <a:lnTo>
                  <a:pt x="710133" y="48171"/>
                </a:lnTo>
                <a:lnTo>
                  <a:pt x="689996" y="61618"/>
                </a:lnTo>
                <a:lnTo>
                  <a:pt x="671815" y="73818"/>
                </a:lnTo>
                <a:lnTo>
                  <a:pt x="655430" y="84937"/>
                </a:lnTo>
                <a:lnTo>
                  <a:pt x="640680" y="95142"/>
                </a:lnTo>
                <a:lnTo>
                  <a:pt x="627403" y="104597"/>
                </a:lnTo>
                <a:lnTo>
                  <a:pt x="615440" y="113470"/>
                </a:lnTo>
                <a:lnTo>
                  <a:pt x="604629" y="121925"/>
                </a:lnTo>
                <a:lnTo>
                  <a:pt x="594810" y="130129"/>
                </a:lnTo>
                <a:lnTo>
                  <a:pt x="585822" y="138248"/>
                </a:lnTo>
                <a:lnTo>
                  <a:pt x="577505" y="146446"/>
                </a:lnTo>
                <a:lnTo>
                  <a:pt x="569697" y="154892"/>
                </a:lnTo>
                <a:lnTo>
                  <a:pt x="562239" y="163749"/>
                </a:lnTo>
                <a:lnTo>
                  <a:pt x="554968" y="173184"/>
                </a:lnTo>
                <a:lnTo>
                  <a:pt x="547725" y="183364"/>
                </a:lnTo>
                <a:lnTo>
                  <a:pt x="540349" y="194453"/>
                </a:lnTo>
                <a:lnTo>
                  <a:pt x="532679" y="206618"/>
                </a:lnTo>
                <a:lnTo>
                  <a:pt x="524554" y="220025"/>
                </a:lnTo>
                <a:lnTo>
                  <a:pt x="515814" y="234839"/>
                </a:lnTo>
                <a:lnTo>
                  <a:pt x="506298" y="251227"/>
                </a:lnTo>
                <a:lnTo>
                  <a:pt x="495846" y="269354"/>
                </a:lnTo>
                <a:lnTo>
                  <a:pt x="489602" y="280584"/>
                </a:lnTo>
                <a:lnTo>
                  <a:pt x="483739" y="291975"/>
                </a:lnTo>
                <a:lnTo>
                  <a:pt x="478288" y="303519"/>
                </a:lnTo>
                <a:lnTo>
                  <a:pt x="473279" y="315208"/>
                </a:lnTo>
                <a:lnTo>
                  <a:pt x="468742" y="327033"/>
                </a:lnTo>
                <a:lnTo>
                  <a:pt x="464710" y="338985"/>
                </a:lnTo>
                <a:lnTo>
                  <a:pt x="463372" y="343369"/>
                </a:lnTo>
                <a:lnTo>
                  <a:pt x="450018" y="353150"/>
                </a:lnTo>
                <a:lnTo>
                  <a:pt x="437999" y="361807"/>
                </a:lnTo>
                <a:lnTo>
                  <a:pt x="427188" y="369290"/>
                </a:lnTo>
                <a:lnTo>
                  <a:pt x="417458" y="375549"/>
                </a:lnTo>
                <a:lnTo>
                  <a:pt x="408683" y="380533"/>
                </a:lnTo>
                <a:lnTo>
                  <a:pt x="400736" y="384192"/>
                </a:lnTo>
                <a:lnTo>
                  <a:pt x="393492" y="386474"/>
                </a:lnTo>
                <a:lnTo>
                  <a:pt x="386823" y="387329"/>
                </a:lnTo>
                <a:lnTo>
                  <a:pt x="380603" y="386707"/>
                </a:lnTo>
                <a:lnTo>
                  <a:pt x="374705" y="384557"/>
                </a:lnTo>
                <a:lnTo>
                  <a:pt x="369004" y="380828"/>
                </a:lnTo>
                <a:lnTo>
                  <a:pt x="363373" y="375470"/>
                </a:lnTo>
                <a:lnTo>
                  <a:pt x="357685" y="368431"/>
                </a:lnTo>
                <a:lnTo>
                  <a:pt x="351814" y="359662"/>
                </a:lnTo>
                <a:lnTo>
                  <a:pt x="345634" y="349111"/>
                </a:lnTo>
                <a:lnTo>
                  <a:pt x="339018" y="336729"/>
                </a:lnTo>
                <a:lnTo>
                  <a:pt x="331839" y="322464"/>
                </a:lnTo>
                <a:lnTo>
                  <a:pt x="323971" y="306265"/>
                </a:lnTo>
                <a:lnTo>
                  <a:pt x="315289" y="288083"/>
                </a:lnTo>
                <a:lnTo>
                  <a:pt x="312928" y="283121"/>
                </a:lnTo>
                <a:lnTo>
                  <a:pt x="302858" y="264030"/>
                </a:lnTo>
                <a:lnTo>
                  <a:pt x="290847" y="244781"/>
                </a:lnTo>
                <a:lnTo>
                  <a:pt x="277121" y="225486"/>
                </a:lnTo>
                <a:lnTo>
                  <a:pt x="261905" y="206259"/>
                </a:lnTo>
                <a:lnTo>
                  <a:pt x="245425" y="187212"/>
                </a:lnTo>
                <a:lnTo>
                  <a:pt x="227906" y="168459"/>
                </a:lnTo>
                <a:lnTo>
                  <a:pt x="209575" y="150112"/>
                </a:lnTo>
                <a:lnTo>
                  <a:pt x="190657" y="132285"/>
                </a:lnTo>
                <a:lnTo>
                  <a:pt x="171378" y="115090"/>
                </a:lnTo>
                <a:lnTo>
                  <a:pt x="151963" y="98640"/>
                </a:lnTo>
                <a:lnTo>
                  <a:pt x="132638" y="83049"/>
                </a:lnTo>
                <a:lnTo>
                  <a:pt x="113629" y="68430"/>
                </a:lnTo>
                <a:lnTo>
                  <a:pt x="95161" y="54894"/>
                </a:lnTo>
                <a:lnTo>
                  <a:pt x="77460" y="42556"/>
                </a:lnTo>
                <a:lnTo>
                  <a:pt x="60751" y="31528"/>
                </a:lnTo>
                <a:lnTo>
                  <a:pt x="45261" y="21924"/>
                </a:lnTo>
                <a:lnTo>
                  <a:pt x="31216" y="13856"/>
                </a:lnTo>
                <a:lnTo>
                  <a:pt x="18840" y="7437"/>
                </a:lnTo>
                <a:lnTo>
                  <a:pt x="8359" y="2781"/>
                </a:lnTo>
                <a:lnTo>
                  <a:pt x="0" y="0"/>
                </a:lnTo>
                <a:lnTo>
                  <a:pt x="17418" y="884"/>
                </a:lnTo>
                <a:lnTo>
                  <a:pt x="33152" y="1765"/>
                </a:lnTo>
                <a:lnTo>
                  <a:pt x="47376" y="2733"/>
                </a:lnTo>
                <a:lnTo>
                  <a:pt x="60265" y="3876"/>
                </a:lnTo>
                <a:lnTo>
                  <a:pt x="71994" y="5286"/>
                </a:lnTo>
                <a:lnTo>
                  <a:pt x="82735" y="7050"/>
                </a:lnTo>
                <a:lnTo>
                  <a:pt x="92665" y="9259"/>
                </a:lnTo>
                <a:lnTo>
                  <a:pt x="101957" y="12003"/>
                </a:lnTo>
                <a:lnTo>
                  <a:pt x="110785" y="15371"/>
                </a:lnTo>
                <a:lnTo>
                  <a:pt x="119325" y="19452"/>
                </a:lnTo>
                <a:lnTo>
                  <a:pt x="127750" y="24337"/>
                </a:lnTo>
                <a:lnTo>
                  <a:pt x="136236" y="30115"/>
                </a:lnTo>
                <a:lnTo>
                  <a:pt x="144955" y="36876"/>
                </a:lnTo>
                <a:lnTo>
                  <a:pt x="154083" y="44709"/>
                </a:lnTo>
                <a:lnTo>
                  <a:pt x="163795" y="53703"/>
                </a:lnTo>
                <a:lnTo>
                  <a:pt x="174263" y="63950"/>
                </a:lnTo>
                <a:lnTo>
                  <a:pt x="185664" y="75537"/>
                </a:lnTo>
                <a:lnTo>
                  <a:pt x="198171" y="88556"/>
                </a:lnTo>
                <a:lnTo>
                  <a:pt x="211959" y="103094"/>
                </a:lnTo>
                <a:lnTo>
                  <a:pt x="222669" y="114439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0" name="object 790"/>
          <p:cNvSpPr/>
          <p:nvPr/>
        </p:nvSpPr>
        <p:spPr>
          <a:xfrm>
            <a:off x="1413195" y="8634929"/>
            <a:ext cx="255562" cy="175729"/>
          </a:xfrm>
          <a:custGeom>
            <a:avLst/>
            <a:gdLst/>
            <a:ahLst/>
            <a:cxnLst/>
            <a:rect l="l" t="t" r="r" b="b"/>
            <a:pathLst>
              <a:path w="255562" h="175729">
                <a:moveTo>
                  <a:pt x="255562" y="11353"/>
                </a:moveTo>
                <a:lnTo>
                  <a:pt x="252124" y="20818"/>
                </a:lnTo>
                <a:lnTo>
                  <a:pt x="248288" y="30662"/>
                </a:lnTo>
                <a:lnTo>
                  <a:pt x="243125" y="43118"/>
                </a:lnTo>
                <a:lnTo>
                  <a:pt x="236707" y="57572"/>
                </a:lnTo>
                <a:lnTo>
                  <a:pt x="229103" y="73407"/>
                </a:lnTo>
                <a:lnTo>
                  <a:pt x="220385" y="90008"/>
                </a:lnTo>
                <a:lnTo>
                  <a:pt x="208984" y="109370"/>
                </a:lnTo>
                <a:lnTo>
                  <a:pt x="201180" y="121162"/>
                </a:lnTo>
                <a:lnTo>
                  <a:pt x="192896" y="132422"/>
                </a:lnTo>
                <a:lnTo>
                  <a:pt x="184159" y="142913"/>
                </a:lnTo>
                <a:lnTo>
                  <a:pt x="174995" y="152401"/>
                </a:lnTo>
                <a:lnTo>
                  <a:pt x="165430" y="160648"/>
                </a:lnTo>
                <a:lnTo>
                  <a:pt x="155493" y="167419"/>
                </a:lnTo>
                <a:lnTo>
                  <a:pt x="145209" y="172478"/>
                </a:lnTo>
                <a:lnTo>
                  <a:pt x="131160" y="175729"/>
                </a:lnTo>
                <a:lnTo>
                  <a:pt x="123746" y="175057"/>
                </a:lnTo>
                <a:lnTo>
                  <a:pt x="108241" y="169128"/>
                </a:lnTo>
                <a:lnTo>
                  <a:pt x="100242" y="164056"/>
                </a:lnTo>
                <a:lnTo>
                  <a:pt x="92140" y="157701"/>
                </a:lnTo>
                <a:lnTo>
                  <a:pt x="83979" y="150154"/>
                </a:lnTo>
                <a:lnTo>
                  <a:pt x="75805" y="141508"/>
                </a:lnTo>
                <a:lnTo>
                  <a:pt x="67663" y="131855"/>
                </a:lnTo>
                <a:lnTo>
                  <a:pt x="59600" y="121286"/>
                </a:lnTo>
                <a:lnTo>
                  <a:pt x="51660" y="109893"/>
                </a:lnTo>
                <a:lnTo>
                  <a:pt x="43889" y="97768"/>
                </a:lnTo>
                <a:lnTo>
                  <a:pt x="36333" y="85002"/>
                </a:lnTo>
                <a:lnTo>
                  <a:pt x="29036" y="71689"/>
                </a:lnTo>
                <a:lnTo>
                  <a:pt x="22044" y="57918"/>
                </a:lnTo>
                <a:lnTo>
                  <a:pt x="15403" y="43783"/>
                </a:lnTo>
                <a:lnTo>
                  <a:pt x="9159" y="29374"/>
                </a:lnTo>
                <a:lnTo>
                  <a:pt x="3355" y="14784"/>
                </a:lnTo>
                <a:lnTo>
                  <a:pt x="0" y="5689"/>
                </a:lnTo>
                <a:lnTo>
                  <a:pt x="118986" y="0"/>
                </a:lnTo>
                <a:lnTo>
                  <a:pt x="119265" y="0"/>
                </a:lnTo>
                <a:lnTo>
                  <a:pt x="132360" y="14954"/>
                </a:lnTo>
                <a:lnTo>
                  <a:pt x="144001" y="28073"/>
                </a:lnTo>
                <a:lnTo>
                  <a:pt x="154349" y="39371"/>
                </a:lnTo>
                <a:lnTo>
                  <a:pt x="163565" y="48862"/>
                </a:lnTo>
                <a:lnTo>
                  <a:pt x="171811" y="56559"/>
                </a:lnTo>
                <a:lnTo>
                  <a:pt x="179248" y="62476"/>
                </a:lnTo>
                <a:lnTo>
                  <a:pt x="186037" y="66625"/>
                </a:lnTo>
                <a:lnTo>
                  <a:pt x="192340" y="69021"/>
                </a:lnTo>
                <a:lnTo>
                  <a:pt x="198316" y="69677"/>
                </a:lnTo>
                <a:lnTo>
                  <a:pt x="204129" y="68607"/>
                </a:lnTo>
                <a:lnTo>
                  <a:pt x="209939" y="65823"/>
                </a:lnTo>
                <a:lnTo>
                  <a:pt x="215907" y="61341"/>
                </a:lnTo>
                <a:lnTo>
                  <a:pt x="222194" y="55172"/>
                </a:lnTo>
                <a:lnTo>
                  <a:pt x="228962" y="47332"/>
                </a:lnTo>
                <a:lnTo>
                  <a:pt x="236372" y="37832"/>
                </a:lnTo>
                <a:lnTo>
                  <a:pt x="244585" y="26687"/>
                </a:lnTo>
                <a:lnTo>
                  <a:pt x="253763" y="13911"/>
                </a:lnTo>
                <a:lnTo>
                  <a:pt x="255536" y="11429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1" name="object 791"/>
          <p:cNvSpPr/>
          <p:nvPr/>
        </p:nvSpPr>
        <p:spPr>
          <a:xfrm>
            <a:off x="1363449" y="8581500"/>
            <a:ext cx="349046" cy="0"/>
          </a:xfrm>
          <a:custGeom>
            <a:avLst/>
            <a:gdLst/>
            <a:ahLst/>
            <a:cxnLst/>
            <a:rect l="l" t="t" r="r" b="b"/>
            <a:pathLst>
              <a:path w="349046">
                <a:moveTo>
                  <a:pt x="349046" y="0"/>
                </a:moveTo>
                <a:lnTo>
                  <a:pt x="182727" y="0"/>
                </a:ln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2" name="object 792"/>
          <p:cNvSpPr/>
          <p:nvPr/>
        </p:nvSpPr>
        <p:spPr>
          <a:xfrm>
            <a:off x="1676377" y="8581500"/>
            <a:ext cx="36118" cy="60248"/>
          </a:xfrm>
          <a:custGeom>
            <a:avLst/>
            <a:gdLst/>
            <a:ahLst/>
            <a:cxnLst/>
            <a:rect l="l" t="t" r="r" b="b"/>
            <a:pathLst>
              <a:path w="36118" h="60248">
                <a:moveTo>
                  <a:pt x="36118" y="0"/>
                </a:moveTo>
                <a:lnTo>
                  <a:pt x="0" y="60248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3" name="object 793"/>
          <p:cNvSpPr/>
          <p:nvPr/>
        </p:nvSpPr>
        <p:spPr>
          <a:xfrm>
            <a:off x="1531940" y="8581373"/>
            <a:ext cx="14274" cy="48336"/>
          </a:xfrm>
          <a:custGeom>
            <a:avLst/>
            <a:gdLst/>
            <a:ahLst/>
            <a:cxnLst/>
            <a:rect l="l" t="t" r="r" b="b"/>
            <a:pathLst>
              <a:path w="14274" h="48336">
                <a:moveTo>
                  <a:pt x="0" y="48336"/>
                </a:moveTo>
                <a:lnTo>
                  <a:pt x="14236" y="126"/>
                </a:lnTo>
                <a:lnTo>
                  <a:pt x="14274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4" name="object 794"/>
          <p:cNvSpPr/>
          <p:nvPr/>
        </p:nvSpPr>
        <p:spPr>
          <a:xfrm>
            <a:off x="6882781" y="545313"/>
            <a:ext cx="311683" cy="581215"/>
          </a:xfrm>
          <a:custGeom>
            <a:avLst/>
            <a:gdLst/>
            <a:ahLst/>
            <a:cxnLst/>
            <a:rect l="l" t="t" r="r" b="b"/>
            <a:pathLst>
              <a:path w="311683" h="581215">
                <a:moveTo>
                  <a:pt x="20723" y="416982"/>
                </a:moveTo>
                <a:lnTo>
                  <a:pt x="24726" y="428332"/>
                </a:lnTo>
                <a:lnTo>
                  <a:pt x="28299" y="437141"/>
                </a:lnTo>
                <a:lnTo>
                  <a:pt x="34339" y="450340"/>
                </a:lnTo>
                <a:lnTo>
                  <a:pt x="40762" y="462386"/>
                </a:lnTo>
                <a:lnTo>
                  <a:pt x="47572" y="473278"/>
                </a:lnTo>
                <a:lnTo>
                  <a:pt x="54772" y="483011"/>
                </a:lnTo>
                <a:lnTo>
                  <a:pt x="62366" y="491585"/>
                </a:lnTo>
                <a:lnTo>
                  <a:pt x="70358" y="498995"/>
                </a:lnTo>
                <a:lnTo>
                  <a:pt x="84912" y="516750"/>
                </a:lnTo>
                <a:lnTo>
                  <a:pt x="96078" y="528613"/>
                </a:lnTo>
                <a:lnTo>
                  <a:pt x="106499" y="536953"/>
                </a:lnTo>
                <a:lnTo>
                  <a:pt x="117572" y="543439"/>
                </a:lnTo>
                <a:lnTo>
                  <a:pt x="129295" y="548071"/>
                </a:lnTo>
                <a:lnTo>
                  <a:pt x="141670" y="550850"/>
                </a:lnTo>
                <a:lnTo>
                  <a:pt x="154698" y="551776"/>
                </a:lnTo>
                <a:lnTo>
                  <a:pt x="160878" y="551617"/>
                </a:lnTo>
                <a:lnTo>
                  <a:pt x="173999" y="550096"/>
                </a:lnTo>
                <a:lnTo>
                  <a:pt x="186167" y="546955"/>
                </a:lnTo>
                <a:lnTo>
                  <a:pt x="197408" y="542175"/>
                </a:lnTo>
                <a:lnTo>
                  <a:pt x="202882" y="538403"/>
                </a:lnTo>
                <a:lnTo>
                  <a:pt x="205892" y="536333"/>
                </a:lnTo>
                <a:lnTo>
                  <a:pt x="208864" y="534263"/>
                </a:lnTo>
                <a:lnTo>
                  <a:pt x="211874" y="532079"/>
                </a:lnTo>
                <a:lnTo>
                  <a:pt x="214871" y="529767"/>
                </a:lnTo>
                <a:lnTo>
                  <a:pt x="217665" y="527088"/>
                </a:lnTo>
                <a:lnTo>
                  <a:pt x="220548" y="530491"/>
                </a:lnTo>
                <a:lnTo>
                  <a:pt x="223850" y="533907"/>
                </a:lnTo>
                <a:lnTo>
                  <a:pt x="234035" y="546303"/>
                </a:lnTo>
                <a:lnTo>
                  <a:pt x="240570" y="553931"/>
                </a:lnTo>
                <a:lnTo>
                  <a:pt x="248977" y="562919"/>
                </a:lnTo>
                <a:lnTo>
                  <a:pt x="258233" y="572005"/>
                </a:lnTo>
                <a:lnTo>
                  <a:pt x="268363" y="581215"/>
                </a:lnTo>
                <a:lnTo>
                  <a:pt x="270560" y="535965"/>
                </a:lnTo>
                <a:lnTo>
                  <a:pt x="270940" y="527239"/>
                </a:lnTo>
                <a:lnTo>
                  <a:pt x="271557" y="515169"/>
                </a:lnTo>
                <a:lnTo>
                  <a:pt x="272284" y="502973"/>
                </a:lnTo>
                <a:lnTo>
                  <a:pt x="273121" y="490651"/>
                </a:lnTo>
                <a:lnTo>
                  <a:pt x="274069" y="478203"/>
                </a:lnTo>
                <a:lnTo>
                  <a:pt x="275128" y="465631"/>
                </a:lnTo>
                <a:lnTo>
                  <a:pt x="276298" y="452933"/>
                </a:lnTo>
                <a:lnTo>
                  <a:pt x="277580" y="440112"/>
                </a:lnTo>
                <a:lnTo>
                  <a:pt x="278972" y="427167"/>
                </a:lnTo>
                <a:lnTo>
                  <a:pt x="280476" y="414098"/>
                </a:lnTo>
                <a:lnTo>
                  <a:pt x="282092" y="400906"/>
                </a:lnTo>
                <a:lnTo>
                  <a:pt x="283819" y="387591"/>
                </a:lnTo>
                <a:lnTo>
                  <a:pt x="285939" y="371947"/>
                </a:lnTo>
                <a:lnTo>
                  <a:pt x="287639" y="359961"/>
                </a:lnTo>
                <a:lnTo>
                  <a:pt x="289419" y="347862"/>
                </a:lnTo>
                <a:lnTo>
                  <a:pt x="291280" y="335649"/>
                </a:lnTo>
                <a:lnTo>
                  <a:pt x="293222" y="323324"/>
                </a:lnTo>
                <a:lnTo>
                  <a:pt x="295244" y="310886"/>
                </a:lnTo>
                <a:lnTo>
                  <a:pt x="297348" y="298337"/>
                </a:lnTo>
                <a:lnTo>
                  <a:pt x="299534" y="285677"/>
                </a:lnTo>
                <a:lnTo>
                  <a:pt x="301800" y="272907"/>
                </a:lnTo>
                <a:lnTo>
                  <a:pt x="304148" y="260028"/>
                </a:lnTo>
                <a:lnTo>
                  <a:pt x="306578" y="247039"/>
                </a:lnTo>
                <a:lnTo>
                  <a:pt x="309089" y="233942"/>
                </a:lnTo>
                <a:lnTo>
                  <a:pt x="311683" y="220738"/>
                </a:lnTo>
                <a:lnTo>
                  <a:pt x="284632" y="188506"/>
                </a:lnTo>
                <a:lnTo>
                  <a:pt x="285013" y="187045"/>
                </a:lnTo>
                <a:lnTo>
                  <a:pt x="285610" y="183514"/>
                </a:lnTo>
                <a:lnTo>
                  <a:pt x="286334" y="180962"/>
                </a:lnTo>
                <a:lnTo>
                  <a:pt x="281038" y="186435"/>
                </a:lnTo>
                <a:lnTo>
                  <a:pt x="276136" y="191541"/>
                </a:lnTo>
                <a:lnTo>
                  <a:pt x="271462" y="196405"/>
                </a:lnTo>
                <a:lnTo>
                  <a:pt x="266763" y="201155"/>
                </a:lnTo>
                <a:lnTo>
                  <a:pt x="262166" y="205905"/>
                </a:lnTo>
                <a:lnTo>
                  <a:pt x="257683" y="210400"/>
                </a:lnTo>
                <a:lnTo>
                  <a:pt x="257683" y="238493"/>
                </a:lnTo>
                <a:lnTo>
                  <a:pt x="255243" y="250811"/>
                </a:lnTo>
                <a:lnTo>
                  <a:pt x="252902" y="263209"/>
                </a:lnTo>
                <a:lnTo>
                  <a:pt x="250658" y="275688"/>
                </a:lnTo>
                <a:lnTo>
                  <a:pt x="248511" y="288247"/>
                </a:lnTo>
                <a:lnTo>
                  <a:pt x="246461" y="300888"/>
                </a:lnTo>
                <a:lnTo>
                  <a:pt x="244508" y="313610"/>
                </a:lnTo>
                <a:lnTo>
                  <a:pt x="242651" y="326413"/>
                </a:lnTo>
                <a:lnTo>
                  <a:pt x="240892" y="339297"/>
                </a:lnTo>
                <a:lnTo>
                  <a:pt x="239228" y="352264"/>
                </a:lnTo>
                <a:lnTo>
                  <a:pt x="237661" y="365312"/>
                </a:lnTo>
                <a:lnTo>
                  <a:pt x="236190" y="378442"/>
                </a:lnTo>
                <a:lnTo>
                  <a:pt x="234814" y="391655"/>
                </a:lnTo>
                <a:lnTo>
                  <a:pt x="233535" y="404950"/>
                </a:lnTo>
                <a:lnTo>
                  <a:pt x="232350" y="418328"/>
                </a:lnTo>
                <a:lnTo>
                  <a:pt x="231261" y="431788"/>
                </a:lnTo>
                <a:lnTo>
                  <a:pt x="230268" y="445332"/>
                </a:lnTo>
                <a:lnTo>
                  <a:pt x="229369" y="458959"/>
                </a:lnTo>
                <a:lnTo>
                  <a:pt x="228565" y="472669"/>
                </a:lnTo>
                <a:lnTo>
                  <a:pt x="227855" y="486464"/>
                </a:lnTo>
                <a:lnTo>
                  <a:pt x="227241" y="500341"/>
                </a:lnTo>
                <a:lnTo>
                  <a:pt x="226733" y="512013"/>
                </a:lnTo>
                <a:lnTo>
                  <a:pt x="225216" y="510536"/>
                </a:lnTo>
                <a:lnTo>
                  <a:pt x="218829" y="503340"/>
                </a:lnTo>
                <a:lnTo>
                  <a:pt x="211706" y="493877"/>
                </a:lnTo>
                <a:lnTo>
                  <a:pt x="203836" y="482137"/>
                </a:lnTo>
                <a:lnTo>
                  <a:pt x="195211" y="468109"/>
                </a:lnTo>
                <a:lnTo>
                  <a:pt x="193888" y="468997"/>
                </a:lnTo>
                <a:lnTo>
                  <a:pt x="183448" y="476088"/>
                </a:lnTo>
                <a:lnTo>
                  <a:pt x="173003" y="483333"/>
                </a:lnTo>
                <a:lnTo>
                  <a:pt x="162572" y="490727"/>
                </a:lnTo>
                <a:lnTo>
                  <a:pt x="152536" y="495075"/>
                </a:lnTo>
                <a:lnTo>
                  <a:pt x="140202" y="498011"/>
                </a:lnTo>
                <a:lnTo>
                  <a:pt x="126542" y="498995"/>
                </a:lnTo>
                <a:lnTo>
                  <a:pt x="124285" y="498963"/>
                </a:lnTo>
                <a:lnTo>
                  <a:pt x="112576" y="497680"/>
                </a:lnTo>
                <a:lnTo>
                  <a:pt x="101468" y="494530"/>
                </a:lnTo>
                <a:lnTo>
                  <a:pt x="90960" y="489512"/>
                </a:lnTo>
                <a:lnTo>
                  <a:pt x="81052" y="482628"/>
                </a:lnTo>
                <a:lnTo>
                  <a:pt x="71744" y="473876"/>
                </a:lnTo>
                <a:lnTo>
                  <a:pt x="63035" y="463256"/>
                </a:lnTo>
                <a:lnTo>
                  <a:pt x="54925" y="450769"/>
                </a:lnTo>
                <a:lnTo>
                  <a:pt x="47413" y="436414"/>
                </a:lnTo>
                <a:lnTo>
                  <a:pt x="40500" y="420192"/>
                </a:lnTo>
                <a:lnTo>
                  <a:pt x="35806" y="406826"/>
                </a:lnTo>
                <a:lnTo>
                  <a:pt x="32203" y="395160"/>
                </a:lnTo>
                <a:lnTo>
                  <a:pt x="28980" y="383278"/>
                </a:lnTo>
                <a:lnTo>
                  <a:pt x="26137" y="371178"/>
                </a:lnTo>
                <a:lnTo>
                  <a:pt x="23673" y="358859"/>
                </a:lnTo>
                <a:lnTo>
                  <a:pt x="21588" y="346322"/>
                </a:lnTo>
                <a:lnTo>
                  <a:pt x="19883" y="333565"/>
                </a:lnTo>
                <a:lnTo>
                  <a:pt x="18557" y="320587"/>
                </a:lnTo>
                <a:lnTo>
                  <a:pt x="17610" y="307389"/>
                </a:lnTo>
                <a:lnTo>
                  <a:pt x="17073" y="405413"/>
                </a:lnTo>
                <a:lnTo>
                  <a:pt x="20723" y="416982"/>
                </a:lnTo>
                <a:close/>
              </a:path>
              <a:path w="311683" h="581215">
                <a:moveTo>
                  <a:pt x="219359" y="268006"/>
                </a:moveTo>
                <a:lnTo>
                  <a:pt x="230592" y="261070"/>
                </a:lnTo>
                <a:lnTo>
                  <a:pt x="240721" y="253840"/>
                </a:lnTo>
                <a:lnTo>
                  <a:pt x="249749" y="246314"/>
                </a:lnTo>
                <a:lnTo>
                  <a:pt x="257683" y="238493"/>
                </a:lnTo>
                <a:lnTo>
                  <a:pt x="257683" y="210400"/>
                </a:lnTo>
                <a:lnTo>
                  <a:pt x="259753" y="199268"/>
                </a:lnTo>
                <a:lnTo>
                  <a:pt x="261122" y="186669"/>
                </a:lnTo>
                <a:lnTo>
                  <a:pt x="261581" y="173418"/>
                </a:lnTo>
                <a:lnTo>
                  <a:pt x="261571" y="171025"/>
                </a:lnTo>
                <a:lnTo>
                  <a:pt x="261086" y="157202"/>
                </a:lnTo>
                <a:lnTo>
                  <a:pt x="259877" y="143860"/>
                </a:lnTo>
                <a:lnTo>
                  <a:pt x="257946" y="130996"/>
                </a:lnTo>
                <a:lnTo>
                  <a:pt x="255292" y="118607"/>
                </a:lnTo>
                <a:lnTo>
                  <a:pt x="251919" y="106693"/>
                </a:lnTo>
                <a:lnTo>
                  <a:pt x="247826" y="95250"/>
                </a:lnTo>
                <a:lnTo>
                  <a:pt x="243014" y="84277"/>
                </a:lnTo>
                <a:lnTo>
                  <a:pt x="239217" y="76492"/>
                </a:lnTo>
                <a:lnTo>
                  <a:pt x="234708" y="69443"/>
                </a:lnTo>
                <a:lnTo>
                  <a:pt x="229527" y="62991"/>
                </a:lnTo>
                <a:lnTo>
                  <a:pt x="214376" y="45237"/>
                </a:lnTo>
                <a:lnTo>
                  <a:pt x="210625" y="38844"/>
                </a:lnTo>
                <a:lnTo>
                  <a:pt x="202064" y="26974"/>
                </a:lnTo>
                <a:lnTo>
                  <a:pt x="192602" y="17262"/>
                </a:lnTo>
                <a:lnTo>
                  <a:pt x="170968" y="4315"/>
                </a:lnTo>
                <a:lnTo>
                  <a:pt x="145707" y="0"/>
                </a:lnTo>
                <a:lnTo>
                  <a:pt x="139658" y="200"/>
                </a:lnTo>
                <a:lnTo>
                  <a:pt x="117960" y="4508"/>
                </a:lnTo>
                <a:lnTo>
                  <a:pt x="97686" y="14428"/>
                </a:lnTo>
                <a:lnTo>
                  <a:pt x="78841" y="29965"/>
                </a:lnTo>
                <a:lnTo>
                  <a:pt x="61427" y="51120"/>
                </a:lnTo>
                <a:lnTo>
                  <a:pt x="53259" y="63806"/>
                </a:lnTo>
                <a:lnTo>
                  <a:pt x="45450" y="77897"/>
                </a:lnTo>
                <a:lnTo>
                  <a:pt x="38000" y="93395"/>
                </a:lnTo>
                <a:lnTo>
                  <a:pt x="30911" y="110299"/>
                </a:lnTo>
                <a:lnTo>
                  <a:pt x="23476" y="131976"/>
                </a:lnTo>
                <a:lnTo>
                  <a:pt x="16299" y="156413"/>
                </a:lnTo>
                <a:lnTo>
                  <a:pt x="10364" y="180946"/>
                </a:lnTo>
                <a:lnTo>
                  <a:pt x="5959" y="204039"/>
                </a:lnTo>
                <a:lnTo>
                  <a:pt x="2636" y="228881"/>
                </a:lnTo>
                <a:lnTo>
                  <a:pt x="655" y="254317"/>
                </a:lnTo>
                <a:lnTo>
                  <a:pt x="0" y="280327"/>
                </a:lnTo>
                <a:lnTo>
                  <a:pt x="118" y="291513"/>
                </a:lnTo>
                <a:lnTo>
                  <a:pt x="585" y="305034"/>
                </a:lnTo>
                <a:lnTo>
                  <a:pt x="2583" y="331429"/>
                </a:lnTo>
                <a:lnTo>
                  <a:pt x="5999" y="356959"/>
                </a:lnTo>
                <a:lnTo>
                  <a:pt x="10830" y="381621"/>
                </a:lnTo>
                <a:lnTo>
                  <a:pt x="17073" y="405413"/>
                </a:lnTo>
                <a:lnTo>
                  <a:pt x="17610" y="307389"/>
                </a:lnTo>
                <a:lnTo>
                  <a:pt x="17042" y="293969"/>
                </a:lnTo>
                <a:lnTo>
                  <a:pt x="16852" y="280327"/>
                </a:lnTo>
                <a:lnTo>
                  <a:pt x="17014" y="268159"/>
                </a:lnTo>
                <a:lnTo>
                  <a:pt x="17531" y="255416"/>
                </a:lnTo>
                <a:lnTo>
                  <a:pt x="18405" y="242726"/>
                </a:lnTo>
                <a:lnTo>
                  <a:pt x="19635" y="230087"/>
                </a:lnTo>
                <a:lnTo>
                  <a:pt x="21221" y="217498"/>
                </a:lnTo>
                <a:lnTo>
                  <a:pt x="23163" y="204960"/>
                </a:lnTo>
                <a:lnTo>
                  <a:pt x="25460" y="192472"/>
                </a:lnTo>
                <a:lnTo>
                  <a:pt x="28114" y="180034"/>
                </a:lnTo>
                <a:lnTo>
                  <a:pt x="31122" y="167646"/>
                </a:lnTo>
                <a:lnTo>
                  <a:pt x="34487" y="155307"/>
                </a:lnTo>
                <a:lnTo>
                  <a:pt x="38206" y="143016"/>
                </a:lnTo>
                <a:lnTo>
                  <a:pt x="42281" y="130774"/>
                </a:lnTo>
                <a:lnTo>
                  <a:pt x="46710" y="118579"/>
                </a:lnTo>
                <a:lnTo>
                  <a:pt x="53562" y="102015"/>
                </a:lnTo>
                <a:lnTo>
                  <a:pt x="61008" y="86543"/>
                </a:lnTo>
                <a:lnTo>
                  <a:pt x="68846" y="72698"/>
                </a:lnTo>
                <a:lnTo>
                  <a:pt x="77075" y="60480"/>
                </a:lnTo>
                <a:lnTo>
                  <a:pt x="85696" y="49889"/>
                </a:lnTo>
                <a:lnTo>
                  <a:pt x="94711" y="40926"/>
                </a:lnTo>
                <a:lnTo>
                  <a:pt x="104119" y="33591"/>
                </a:lnTo>
                <a:lnTo>
                  <a:pt x="113922" y="27886"/>
                </a:lnTo>
                <a:lnTo>
                  <a:pt x="124121" y="23810"/>
                </a:lnTo>
                <a:lnTo>
                  <a:pt x="134715" y="21364"/>
                </a:lnTo>
                <a:lnTo>
                  <a:pt x="145707" y="20548"/>
                </a:lnTo>
                <a:lnTo>
                  <a:pt x="150857" y="20755"/>
                </a:lnTo>
                <a:lnTo>
                  <a:pt x="163223" y="23153"/>
                </a:lnTo>
                <a:lnTo>
                  <a:pt x="174521" y="28236"/>
                </a:lnTo>
                <a:lnTo>
                  <a:pt x="184749" y="36003"/>
                </a:lnTo>
                <a:lnTo>
                  <a:pt x="193903" y="46454"/>
                </a:lnTo>
                <a:lnTo>
                  <a:pt x="201980" y="59588"/>
                </a:lnTo>
                <a:lnTo>
                  <a:pt x="208317" y="74606"/>
                </a:lnTo>
                <a:lnTo>
                  <a:pt x="211902" y="86170"/>
                </a:lnTo>
                <a:lnTo>
                  <a:pt x="214684" y="98396"/>
                </a:lnTo>
                <a:lnTo>
                  <a:pt x="216667" y="111292"/>
                </a:lnTo>
                <a:lnTo>
                  <a:pt x="217854" y="124866"/>
                </a:lnTo>
                <a:lnTo>
                  <a:pt x="218249" y="139128"/>
                </a:lnTo>
                <a:lnTo>
                  <a:pt x="218213" y="142563"/>
                </a:lnTo>
                <a:lnTo>
                  <a:pt x="217492" y="154856"/>
                </a:lnTo>
                <a:lnTo>
                  <a:pt x="215844" y="167234"/>
                </a:lnTo>
                <a:lnTo>
                  <a:pt x="213263" y="179702"/>
                </a:lnTo>
                <a:lnTo>
                  <a:pt x="209744" y="192265"/>
                </a:lnTo>
                <a:lnTo>
                  <a:pt x="205282" y="204927"/>
                </a:lnTo>
                <a:lnTo>
                  <a:pt x="201059" y="214577"/>
                </a:lnTo>
                <a:lnTo>
                  <a:pt x="193062" y="228326"/>
                </a:lnTo>
                <a:lnTo>
                  <a:pt x="184259" y="238159"/>
                </a:lnTo>
                <a:lnTo>
                  <a:pt x="174654" y="244066"/>
                </a:lnTo>
                <a:lnTo>
                  <a:pt x="164249" y="246037"/>
                </a:lnTo>
                <a:lnTo>
                  <a:pt x="145449" y="240450"/>
                </a:lnTo>
                <a:lnTo>
                  <a:pt x="135636" y="230835"/>
                </a:lnTo>
                <a:lnTo>
                  <a:pt x="124841" y="247370"/>
                </a:lnTo>
                <a:lnTo>
                  <a:pt x="128422" y="251015"/>
                </a:lnTo>
                <a:lnTo>
                  <a:pt x="131432" y="254177"/>
                </a:lnTo>
                <a:lnTo>
                  <a:pt x="135026" y="256984"/>
                </a:lnTo>
                <a:lnTo>
                  <a:pt x="153593" y="278993"/>
                </a:lnTo>
                <a:lnTo>
                  <a:pt x="154178" y="279603"/>
                </a:lnTo>
                <a:lnTo>
                  <a:pt x="149199" y="282638"/>
                </a:lnTo>
                <a:lnTo>
                  <a:pt x="144195" y="285800"/>
                </a:lnTo>
                <a:lnTo>
                  <a:pt x="139319" y="288963"/>
                </a:lnTo>
                <a:lnTo>
                  <a:pt x="146113" y="305015"/>
                </a:lnTo>
                <a:lnTo>
                  <a:pt x="150258" y="302425"/>
                </a:lnTo>
                <a:lnTo>
                  <a:pt x="159120" y="297457"/>
                </a:lnTo>
                <a:lnTo>
                  <a:pt x="170029" y="291914"/>
                </a:lnTo>
                <a:lnTo>
                  <a:pt x="182989" y="285769"/>
                </a:lnTo>
                <a:lnTo>
                  <a:pt x="198005" y="278993"/>
                </a:lnTo>
                <a:lnTo>
                  <a:pt x="207018" y="274649"/>
                </a:lnTo>
                <a:lnTo>
                  <a:pt x="219359" y="26800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5" name="object 795"/>
          <p:cNvSpPr/>
          <p:nvPr/>
        </p:nvSpPr>
        <p:spPr>
          <a:xfrm>
            <a:off x="6899656" y="565873"/>
            <a:ext cx="240804" cy="491451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6" name="object 796"/>
          <p:cNvSpPr/>
          <p:nvPr/>
        </p:nvSpPr>
        <p:spPr>
          <a:xfrm>
            <a:off x="6962698" y="632393"/>
            <a:ext cx="118071" cy="334224"/>
          </a:xfrm>
          <a:custGeom>
            <a:avLst/>
            <a:gdLst/>
            <a:ahLst/>
            <a:cxnLst/>
            <a:rect l="l" t="t" r="r" b="b"/>
            <a:pathLst>
              <a:path w="118071" h="334224">
                <a:moveTo>
                  <a:pt x="43319" y="198341"/>
                </a:moveTo>
                <a:lnTo>
                  <a:pt x="43495" y="185373"/>
                </a:lnTo>
                <a:lnTo>
                  <a:pt x="44020" y="172698"/>
                </a:lnTo>
                <a:lnTo>
                  <a:pt x="44919" y="160286"/>
                </a:lnTo>
                <a:lnTo>
                  <a:pt x="55714" y="143751"/>
                </a:lnTo>
                <a:lnTo>
                  <a:pt x="54597" y="142290"/>
                </a:lnTo>
                <a:lnTo>
                  <a:pt x="48959" y="132506"/>
                </a:lnTo>
                <a:lnTo>
                  <a:pt x="44228" y="120732"/>
                </a:lnTo>
                <a:lnTo>
                  <a:pt x="41385" y="108310"/>
                </a:lnTo>
                <a:lnTo>
                  <a:pt x="40436" y="95224"/>
                </a:lnTo>
                <a:lnTo>
                  <a:pt x="40585" y="90079"/>
                </a:lnTo>
                <a:lnTo>
                  <a:pt x="42099" y="77864"/>
                </a:lnTo>
                <a:lnTo>
                  <a:pt x="45246" y="65437"/>
                </a:lnTo>
                <a:lnTo>
                  <a:pt x="50025" y="52781"/>
                </a:lnTo>
                <a:lnTo>
                  <a:pt x="57554" y="39284"/>
                </a:lnTo>
                <a:lnTo>
                  <a:pt x="66758" y="30343"/>
                </a:lnTo>
                <a:lnTo>
                  <a:pt x="77063" y="27355"/>
                </a:lnTo>
                <a:lnTo>
                  <a:pt x="84950" y="27355"/>
                </a:lnTo>
                <a:lnTo>
                  <a:pt x="91135" y="32829"/>
                </a:lnTo>
                <a:lnTo>
                  <a:pt x="95935" y="43776"/>
                </a:lnTo>
                <a:lnTo>
                  <a:pt x="99093" y="53026"/>
                </a:lnTo>
                <a:lnTo>
                  <a:pt x="101279" y="65364"/>
                </a:lnTo>
                <a:lnTo>
                  <a:pt x="101097" y="79318"/>
                </a:lnTo>
                <a:lnTo>
                  <a:pt x="98465" y="91862"/>
                </a:lnTo>
                <a:lnTo>
                  <a:pt x="93332" y="103492"/>
                </a:lnTo>
                <a:lnTo>
                  <a:pt x="88823" y="111277"/>
                </a:lnTo>
                <a:lnTo>
                  <a:pt x="83934" y="115049"/>
                </a:lnTo>
                <a:lnTo>
                  <a:pt x="78752" y="115049"/>
                </a:lnTo>
                <a:lnTo>
                  <a:pt x="72490" y="114133"/>
                </a:lnTo>
                <a:lnTo>
                  <a:pt x="63450" y="106100"/>
                </a:lnTo>
                <a:lnTo>
                  <a:pt x="60185" y="89750"/>
                </a:lnTo>
                <a:lnTo>
                  <a:pt x="57188" y="92913"/>
                </a:lnTo>
                <a:lnTo>
                  <a:pt x="55600" y="110553"/>
                </a:lnTo>
                <a:lnTo>
                  <a:pt x="62979" y="125387"/>
                </a:lnTo>
                <a:lnTo>
                  <a:pt x="73279" y="136334"/>
                </a:lnTo>
                <a:lnTo>
                  <a:pt x="90314" y="133248"/>
                </a:lnTo>
                <a:lnTo>
                  <a:pt x="99704" y="124585"/>
                </a:lnTo>
                <a:lnTo>
                  <a:pt x="107988" y="110312"/>
                </a:lnTo>
                <a:lnTo>
                  <a:pt x="115027" y="89853"/>
                </a:lnTo>
                <a:lnTo>
                  <a:pt x="117308" y="77459"/>
                </a:lnTo>
                <a:lnTo>
                  <a:pt x="118071" y="65062"/>
                </a:lnTo>
                <a:lnTo>
                  <a:pt x="117782" y="57150"/>
                </a:lnTo>
                <a:lnTo>
                  <a:pt x="115879" y="44096"/>
                </a:lnTo>
                <a:lnTo>
                  <a:pt x="112211" y="32104"/>
                </a:lnTo>
                <a:lnTo>
                  <a:pt x="106794" y="21158"/>
                </a:lnTo>
                <a:lnTo>
                  <a:pt x="97362" y="9065"/>
                </a:lnTo>
                <a:lnTo>
                  <a:pt x="86658" y="2265"/>
                </a:lnTo>
                <a:lnTo>
                  <a:pt x="74269" y="0"/>
                </a:lnTo>
                <a:lnTo>
                  <a:pt x="62919" y="2003"/>
                </a:lnTo>
                <a:lnTo>
                  <a:pt x="51673" y="7930"/>
                </a:lnTo>
                <a:lnTo>
                  <a:pt x="40436" y="17754"/>
                </a:lnTo>
                <a:lnTo>
                  <a:pt x="28959" y="32754"/>
                </a:lnTo>
                <a:lnTo>
                  <a:pt x="23583" y="43167"/>
                </a:lnTo>
                <a:lnTo>
                  <a:pt x="15925" y="63780"/>
                </a:lnTo>
                <a:lnTo>
                  <a:pt x="12180" y="75902"/>
                </a:lnTo>
                <a:lnTo>
                  <a:pt x="8940" y="88158"/>
                </a:lnTo>
                <a:lnTo>
                  <a:pt x="6202" y="100547"/>
                </a:lnTo>
                <a:lnTo>
                  <a:pt x="3965" y="113067"/>
                </a:lnTo>
                <a:lnTo>
                  <a:pt x="2228" y="125716"/>
                </a:lnTo>
                <a:lnTo>
                  <a:pt x="989" y="138494"/>
                </a:lnTo>
                <a:lnTo>
                  <a:pt x="247" y="151398"/>
                </a:lnTo>
                <a:lnTo>
                  <a:pt x="0" y="164426"/>
                </a:lnTo>
                <a:lnTo>
                  <a:pt x="5" y="167160"/>
                </a:lnTo>
                <a:lnTo>
                  <a:pt x="223" y="181132"/>
                </a:lnTo>
                <a:lnTo>
                  <a:pt x="756" y="194706"/>
                </a:lnTo>
                <a:lnTo>
                  <a:pt x="1607" y="207883"/>
                </a:lnTo>
                <a:lnTo>
                  <a:pt x="2777" y="220667"/>
                </a:lnTo>
                <a:lnTo>
                  <a:pt x="4269" y="233059"/>
                </a:lnTo>
                <a:lnTo>
                  <a:pt x="6084" y="245064"/>
                </a:lnTo>
                <a:lnTo>
                  <a:pt x="8225" y="256683"/>
                </a:lnTo>
                <a:lnTo>
                  <a:pt x="10693" y="267919"/>
                </a:lnTo>
                <a:lnTo>
                  <a:pt x="13538" y="279477"/>
                </a:lnTo>
                <a:lnTo>
                  <a:pt x="19072" y="296684"/>
                </a:lnTo>
                <a:lnTo>
                  <a:pt x="25467" y="310762"/>
                </a:lnTo>
                <a:lnTo>
                  <a:pt x="32721" y="321711"/>
                </a:lnTo>
                <a:lnTo>
                  <a:pt x="40830" y="329531"/>
                </a:lnTo>
                <a:lnTo>
                  <a:pt x="49791" y="334224"/>
                </a:lnTo>
                <a:lnTo>
                  <a:pt x="47231" y="265861"/>
                </a:lnTo>
                <a:lnTo>
                  <a:pt x="48323" y="266585"/>
                </a:lnTo>
                <a:lnTo>
                  <a:pt x="54305" y="268414"/>
                </a:lnTo>
                <a:lnTo>
                  <a:pt x="59690" y="269989"/>
                </a:lnTo>
                <a:lnTo>
                  <a:pt x="64376" y="271322"/>
                </a:lnTo>
                <a:lnTo>
                  <a:pt x="60185" y="222072"/>
                </a:lnTo>
                <a:lnTo>
                  <a:pt x="61785" y="220853"/>
                </a:lnTo>
                <a:lnTo>
                  <a:pt x="66179" y="217932"/>
                </a:lnTo>
                <a:lnTo>
                  <a:pt x="59397" y="201879"/>
                </a:lnTo>
                <a:lnTo>
                  <a:pt x="58508" y="202488"/>
                </a:lnTo>
                <a:lnTo>
                  <a:pt x="53213" y="205892"/>
                </a:lnTo>
                <a:lnTo>
                  <a:pt x="47929" y="209423"/>
                </a:lnTo>
                <a:lnTo>
                  <a:pt x="42722" y="213067"/>
                </a:lnTo>
                <a:lnTo>
                  <a:pt x="42824" y="208457"/>
                </a:lnTo>
                <a:lnTo>
                  <a:pt x="43040" y="205892"/>
                </a:lnTo>
                <a:lnTo>
                  <a:pt x="43319" y="201028"/>
                </a:lnTo>
                <a:lnTo>
                  <a:pt x="43319" y="19834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7" name="object 797"/>
          <p:cNvSpPr/>
          <p:nvPr/>
        </p:nvSpPr>
        <p:spPr>
          <a:xfrm>
            <a:off x="7009930" y="854466"/>
            <a:ext cx="50076" cy="113715"/>
          </a:xfrm>
          <a:custGeom>
            <a:avLst/>
            <a:gdLst/>
            <a:ahLst/>
            <a:cxnLst/>
            <a:rect l="l" t="t" r="r" b="b"/>
            <a:pathLst>
              <a:path w="50076" h="113715">
                <a:moveTo>
                  <a:pt x="12369" y="113715"/>
                </a:moveTo>
                <a:lnTo>
                  <a:pt x="18239" y="112815"/>
                </a:lnTo>
                <a:lnTo>
                  <a:pt x="28802" y="107039"/>
                </a:lnTo>
                <a:lnTo>
                  <a:pt x="39890" y="95948"/>
                </a:lnTo>
                <a:lnTo>
                  <a:pt x="42435" y="92598"/>
                </a:lnTo>
                <a:lnTo>
                  <a:pt x="48173" y="81053"/>
                </a:lnTo>
                <a:lnTo>
                  <a:pt x="50076" y="68465"/>
                </a:lnTo>
                <a:lnTo>
                  <a:pt x="49889" y="63547"/>
                </a:lnTo>
                <a:lnTo>
                  <a:pt x="48050" y="51811"/>
                </a:lnTo>
                <a:lnTo>
                  <a:pt x="44253" y="39429"/>
                </a:lnTo>
                <a:lnTo>
                  <a:pt x="38506" y="26390"/>
                </a:lnTo>
                <a:lnTo>
                  <a:pt x="31150" y="14076"/>
                </a:lnTo>
                <a:lnTo>
                  <a:pt x="22332" y="4712"/>
                </a:lnTo>
                <a:lnTo>
                  <a:pt x="12953" y="0"/>
                </a:lnTo>
                <a:lnTo>
                  <a:pt x="17144" y="49250"/>
                </a:lnTo>
                <a:lnTo>
                  <a:pt x="21856" y="50711"/>
                </a:lnTo>
                <a:lnTo>
                  <a:pt x="26225" y="52298"/>
                </a:lnTo>
                <a:lnTo>
                  <a:pt x="30340" y="54127"/>
                </a:lnTo>
                <a:lnTo>
                  <a:pt x="32219" y="60083"/>
                </a:lnTo>
                <a:lnTo>
                  <a:pt x="33210" y="64820"/>
                </a:lnTo>
                <a:lnTo>
                  <a:pt x="33210" y="73088"/>
                </a:lnTo>
                <a:lnTo>
                  <a:pt x="31521" y="77470"/>
                </a:lnTo>
                <a:lnTo>
                  <a:pt x="28143" y="81483"/>
                </a:lnTo>
                <a:lnTo>
                  <a:pt x="21755" y="89268"/>
                </a:lnTo>
                <a:lnTo>
                  <a:pt x="16459" y="93154"/>
                </a:lnTo>
                <a:lnTo>
                  <a:pt x="10680" y="93154"/>
                </a:lnTo>
                <a:lnTo>
                  <a:pt x="8762" y="87693"/>
                </a:lnTo>
                <a:lnTo>
                  <a:pt x="7264" y="81724"/>
                </a:lnTo>
                <a:lnTo>
                  <a:pt x="6172" y="75399"/>
                </a:lnTo>
                <a:lnTo>
                  <a:pt x="5067" y="70294"/>
                </a:lnTo>
                <a:lnTo>
                  <a:pt x="3886" y="65189"/>
                </a:lnTo>
                <a:lnTo>
                  <a:pt x="2793" y="59956"/>
                </a:lnTo>
                <a:lnTo>
                  <a:pt x="1689" y="54724"/>
                </a:lnTo>
                <a:lnTo>
                  <a:pt x="698" y="49250"/>
                </a:lnTo>
                <a:lnTo>
                  <a:pt x="0" y="43789"/>
                </a:lnTo>
                <a:lnTo>
                  <a:pt x="2560" y="112151"/>
                </a:lnTo>
                <a:lnTo>
                  <a:pt x="12369" y="11371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8" name="object 798"/>
          <p:cNvSpPr/>
          <p:nvPr/>
        </p:nvSpPr>
        <p:spPr>
          <a:xfrm>
            <a:off x="7009912" y="898249"/>
            <a:ext cx="33235" cy="49377"/>
          </a:xfrm>
          <a:custGeom>
            <a:avLst/>
            <a:gdLst/>
            <a:ahLst/>
            <a:cxnLst/>
            <a:rect l="l" t="t" r="r" b="b"/>
            <a:pathLst>
              <a:path w="33235" h="49377">
                <a:moveTo>
                  <a:pt x="1092" y="723"/>
                </a:moveTo>
                <a:lnTo>
                  <a:pt x="0" y="0"/>
                </a:lnTo>
                <a:lnTo>
                  <a:pt x="698" y="5473"/>
                </a:lnTo>
                <a:lnTo>
                  <a:pt x="1689" y="10947"/>
                </a:lnTo>
                <a:lnTo>
                  <a:pt x="2793" y="16167"/>
                </a:lnTo>
                <a:lnTo>
                  <a:pt x="3886" y="21399"/>
                </a:lnTo>
                <a:lnTo>
                  <a:pt x="5105" y="26504"/>
                </a:lnTo>
                <a:lnTo>
                  <a:pt x="6210" y="31622"/>
                </a:lnTo>
                <a:lnTo>
                  <a:pt x="7302" y="37947"/>
                </a:lnTo>
                <a:lnTo>
                  <a:pt x="8801" y="43903"/>
                </a:lnTo>
                <a:lnTo>
                  <a:pt x="10680" y="49377"/>
                </a:lnTo>
                <a:lnTo>
                  <a:pt x="16459" y="49377"/>
                </a:lnTo>
                <a:lnTo>
                  <a:pt x="21755" y="45491"/>
                </a:lnTo>
                <a:lnTo>
                  <a:pt x="28143" y="37693"/>
                </a:lnTo>
                <a:lnTo>
                  <a:pt x="31559" y="33680"/>
                </a:lnTo>
                <a:lnTo>
                  <a:pt x="33235" y="29311"/>
                </a:lnTo>
                <a:lnTo>
                  <a:pt x="33235" y="21043"/>
                </a:lnTo>
                <a:lnTo>
                  <a:pt x="32232" y="16294"/>
                </a:lnTo>
                <a:lnTo>
                  <a:pt x="30352" y="10337"/>
                </a:lnTo>
                <a:lnTo>
                  <a:pt x="26263" y="8508"/>
                </a:lnTo>
                <a:lnTo>
                  <a:pt x="21856" y="6934"/>
                </a:lnTo>
                <a:lnTo>
                  <a:pt x="17183" y="5473"/>
                </a:lnTo>
                <a:lnTo>
                  <a:pt x="12496" y="4127"/>
                </a:lnTo>
                <a:lnTo>
                  <a:pt x="7086" y="2552"/>
                </a:lnTo>
                <a:lnTo>
                  <a:pt x="1092" y="72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9" name="object 799"/>
          <p:cNvSpPr/>
          <p:nvPr/>
        </p:nvSpPr>
        <p:spPr>
          <a:xfrm>
            <a:off x="7005444" y="793035"/>
            <a:ext cx="31508" cy="52429"/>
          </a:xfrm>
          <a:custGeom>
            <a:avLst/>
            <a:gdLst/>
            <a:ahLst/>
            <a:cxnLst/>
            <a:rect l="l" t="t" r="r" b="b"/>
            <a:pathLst>
              <a:path w="31508" h="52429">
                <a:moveTo>
                  <a:pt x="5181" y="48784"/>
                </a:moveTo>
                <a:lnTo>
                  <a:pt x="10464" y="45253"/>
                </a:lnTo>
                <a:lnTo>
                  <a:pt x="15760" y="41850"/>
                </a:lnTo>
                <a:lnTo>
                  <a:pt x="16636" y="41240"/>
                </a:lnTo>
                <a:lnTo>
                  <a:pt x="21551" y="38078"/>
                </a:lnTo>
                <a:lnTo>
                  <a:pt x="26530" y="34916"/>
                </a:lnTo>
                <a:lnTo>
                  <a:pt x="31508" y="31880"/>
                </a:lnTo>
                <a:lnTo>
                  <a:pt x="30911" y="31271"/>
                </a:lnTo>
                <a:lnTo>
                  <a:pt x="12344" y="9262"/>
                </a:lnTo>
                <a:lnTo>
                  <a:pt x="8762" y="6468"/>
                </a:lnTo>
                <a:lnTo>
                  <a:pt x="5778" y="3305"/>
                </a:lnTo>
                <a:lnTo>
                  <a:pt x="2153" y="0"/>
                </a:lnTo>
                <a:lnTo>
                  <a:pt x="1265" y="12419"/>
                </a:lnTo>
                <a:lnTo>
                  <a:pt x="750" y="25101"/>
                </a:lnTo>
                <a:lnTo>
                  <a:pt x="584" y="38078"/>
                </a:lnTo>
                <a:lnTo>
                  <a:pt x="584" y="40389"/>
                </a:lnTo>
                <a:lnTo>
                  <a:pt x="279" y="45253"/>
                </a:lnTo>
                <a:lnTo>
                  <a:pt x="76" y="47806"/>
                </a:lnTo>
                <a:lnTo>
                  <a:pt x="0" y="52429"/>
                </a:lnTo>
                <a:lnTo>
                  <a:pt x="5181" y="487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0" name="object 800"/>
          <p:cNvSpPr/>
          <p:nvPr/>
        </p:nvSpPr>
        <p:spPr>
          <a:xfrm>
            <a:off x="6557628" y="857299"/>
            <a:ext cx="184456" cy="418122"/>
          </a:xfrm>
          <a:custGeom>
            <a:avLst/>
            <a:gdLst/>
            <a:ahLst/>
            <a:cxnLst/>
            <a:rect l="l" t="t" r="r" b="b"/>
            <a:pathLst>
              <a:path w="184456" h="418122">
                <a:moveTo>
                  <a:pt x="164249" y="52018"/>
                </a:moveTo>
                <a:lnTo>
                  <a:pt x="166289" y="58755"/>
                </a:lnTo>
                <a:lnTo>
                  <a:pt x="169938" y="71041"/>
                </a:lnTo>
                <a:lnTo>
                  <a:pt x="173484" y="83254"/>
                </a:lnTo>
                <a:lnTo>
                  <a:pt x="176942" y="95396"/>
                </a:lnTo>
                <a:lnTo>
                  <a:pt x="180327" y="107467"/>
                </a:lnTo>
                <a:lnTo>
                  <a:pt x="184456" y="56499"/>
                </a:lnTo>
                <a:lnTo>
                  <a:pt x="180171" y="42533"/>
                </a:lnTo>
                <a:lnTo>
                  <a:pt x="175743" y="28461"/>
                </a:lnTo>
                <a:lnTo>
                  <a:pt x="171171" y="14283"/>
                </a:lnTo>
                <a:lnTo>
                  <a:pt x="166455" y="0"/>
                </a:lnTo>
                <a:lnTo>
                  <a:pt x="164249" y="52018"/>
                </a:lnTo>
                <a:close/>
              </a:path>
              <a:path w="184456" h="418122">
                <a:moveTo>
                  <a:pt x="210438" y="151286"/>
                </a:moveTo>
                <a:lnTo>
                  <a:pt x="207156" y="138066"/>
                </a:lnTo>
                <a:lnTo>
                  <a:pt x="203731" y="124738"/>
                </a:lnTo>
                <a:lnTo>
                  <a:pt x="200163" y="111303"/>
                </a:lnTo>
                <a:lnTo>
                  <a:pt x="196451" y="97762"/>
                </a:lnTo>
                <a:lnTo>
                  <a:pt x="192596" y="84114"/>
                </a:lnTo>
                <a:lnTo>
                  <a:pt x="188598" y="70360"/>
                </a:lnTo>
                <a:lnTo>
                  <a:pt x="184456" y="56499"/>
                </a:lnTo>
                <a:lnTo>
                  <a:pt x="180327" y="107467"/>
                </a:lnTo>
                <a:lnTo>
                  <a:pt x="182109" y="113899"/>
                </a:lnTo>
                <a:lnTo>
                  <a:pt x="185425" y="126081"/>
                </a:lnTo>
                <a:lnTo>
                  <a:pt x="188704" y="138344"/>
                </a:lnTo>
                <a:lnTo>
                  <a:pt x="191960" y="150673"/>
                </a:lnTo>
                <a:lnTo>
                  <a:pt x="195211" y="163054"/>
                </a:lnTo>
                <a:lnTo>
                  <a:pt x="194805" y="162162"/>
                </a:lnTo>
                <a:lnTo>
                  <a:pt x="189728" y="150433"/>
                </a:lnTo>
                <a:lnTo>
                  <a:pt x="185068" y="138580"/>
                </a:lnTo>
                <a:lnTo>
                  <a:pt x="180828" y="126600"/>
                </a:lnTo>
                <a:lnTo>
                  <a:pt x="177008" y="114493"/>
                </a:lnTo>
                <a:lnTo>
                  <a:pt x="173610" y="102259"/>
                </a:lnTo>
                <a:lnTo>
                  <a:pt x="170633" y="89895"/>
                </a:lnTo>
                <a:lnTo>
                  <a:pt x="168080" y="77401"/>
                </a:lnTo>
                <a:lnTo>
                  <a:pt x="165952" y="64776"/>
                </a:lnTo>
                <a:lnTo>
                  <a:pt x="164249" y="52018"/>
                </a:lnTo>
                <a:lnTo>
                  <a:pt x="166455" y="0"/>
                </a:lnTo>
                <a:lnTo>
                  <a:pt x="161596" y="-14388"/>
                </a:lnTo>
                <a:lnTo>
                  <a:pt x="156594" y="-28882"/>
                </a:lnTo>
                <a:lnTo>
                  <a:pt x="151447" y="-43481"/>
                </a:lnTo>
                <a:lnTo>
                  <a:pt x="146157" y="-58184"/>
                </a:lnTo>
                <a:lnTo>
                  <a:pt x="140724" y="-72992"/>
                </a:lnTo>
                <a:lnTo>
                  <a:pt x="135146" y="-87904"/>
                </a:lnTo>
                <a:lnTo>
                  <a:pt x="129425" y="-102921"/>
                </a:lnTo>
                <a:lnTo>
                  <a:pt x="122631" y="-112293"/>
                </a:lnTo>
                <a:lnTo>
                  <a:pt x="121539" y="-111798"/>
                </a:lnTo>
                <a:lnTo>
                  <a:pt x="120682" y="-101348"/>
                </a:lnTo>
                <a:lnTo>
                  <a:pt x="119769" y="-88204"/>
                </a:lnTo>
                <a:lnTo>
                  <a:pt x="119062" y="-75344"/>
                </a:lnTo>
                <a:lnTo>
                  <a:pt x="118560" y="-62767"/>
                </a:lnTo>
                <a:lnTo>
                  <a:pt x="118260" y="-50475"/>
                </a:lnTo>
                <a:lnTo>
                  <a:pt x="118162" y="-36935"/>
                </a:lnTo>
                <a:lnTo>
                  <a:pt x="118376" y="-20906"/>
                </a:lnTo>
                <a:lnTo>
                  <a:pt x="118950" y="-5323"/>
                </a:lnTo>
                <a:lnTo>
                  <a:pt x="119885" y="9813"/>
                </a:lnTo>
                <a:lnTo>
                  <a:pt x="121180" y="24505"/>
                </a:lnTo>
                <a:lnTo>
                  <a:pt x="122835" y="38753"/>
                </a:lnTo>
                <a:lnTo>
                  <a:pt x="124852" y="52556"/>
                </a:lnTo>
                <a:lnTo>
                  <a:pt x="127229" y="65914"/>
                </a:lnTo>
                <a:lnTo>
                  <a:pt x="129967" y="78829"/>
                </a:lnTo>
                <a:lnTo>
                  <a:pt x="133067" y="91299"/>
                </a:lnTo>
                <a:lnTo>
                  <a:pt x="136528" y="103326"/>
                </a:lnTo>
                <a:lnTo>
                  <a:pt x="140350" y="114910"/>
                </a:lnTo>
                <a:lnTo>
                  <a:pt x="144534" y="126050"/>
                </a:lnTo>
                <a:lnTo>
                  <a:pt x="149080" y="136748"/>
                </a:lnTo>
                <a:lnTo>
                  <a:pt x="153988" y="147003"/>
                </a:lnTo>
                <a:lnTo>
                  <a:pt x="159258" y="156816"/>
                </a:lnTo>
                <a:lnTo>
                  <a:pt x="164890" y="166187"/>
                </a:lnTo>
                <a:lnTo>
                  <a:pt x="170884" y="175116"/>
                </a:lnTo>
                <a:lnTo>
                  <a:pt x="177241" y="183603"/>
                </a:lnTo>
                <a:lnTo>
                  <a:pt x="175152" y="183761"/>
                </a:lnTo>
                <a:lnTo>
                  <a:pt x="158822" y="184952"/>
                </a:lnTo>
                <a:lnTo>
                  <a:pt x="143988" y="185940"/>
                </a:lnTo>
                <a:lnTo>
                  <a:pt x="130649" y="186719"/>
                </a:lnTo>
                <a:lnTo>
                  <a:pt x="118805" y="187284"/>
                </a:lnTo>
                <a:lnTo>
                  <a:pt x="108457" y="187627"/>
                </a:lnTo>
                <a:lnTo>
                  <a:pt x="99606" y="187743"/>
                </a:lnTo>
                <a:lnTo>
                  <a:pt x="87400" y="187526"/>
                </a:lnTo>
                <a:lnTo>
                  <a:pt x="73582" y="186633"/>
                </a:lnTo>
                <a:lnTo>
                  <a:pt x="61704" y="185075"/>
                </a:lnTo>
                <a:lnTo>
                  <a:pt x="51777" y="182879"/>
                </a:lnTo>
                <a:lnTo>
                  <a:pt x="56044" y="173956"/>
                </a:lnTo>
                <a:lnTo>
                  <a:pt x="60959" y="162942"/>
                </a:lnTo>
                <a:lnTo>
                  <a:pt x="69895" y="140357"/>
                </a:lnTo>
                <a:lnTo>
                  <a:pt x="77641" y="117030"/>
                </a:lnTo>
                <a:lnTo>
                  <a:pt x="84196" y="92961"/>
                </a:lnTo>
                <a:lnTo>
                  <a:pt x="89559" y="68151"/>
                </a:lnTo>
                <a:lnTo>
                  <a:pt x="93732" y="42602"/>
                </a:lnTo>
                <a:lnTo>
                  <a:pt x="96713" y="16315"/>
                </a:lnTo>
                <a:lnTo>
                  <a:pt x="98501" y="-10708"/>
                </a:lnTo>
                <a:lnTo>
                  <a:pt x="99098" y="-38468"/>
                </a:lnTo>
                <a:lnTo>
                  <a:pt x="99096" y="-39925"/>
                </a:lnTo>
                <a:lnTo>
                  <a:pt x="98605" y="-64137"/>
                </a:lnTo>
                <a:lnTo>
                  <a:pt x="97237" y="-88827"/>
                </a:lnTo>
                <a:lnTo>
                  <a:pt x="94989" y="-113998"/>
                </a:lnTo>
                <a:lnTo>
                  <a:pt x="91860" y="-139654"/>
                </a:lnTo>
                <a:lnTo>
                  <a:pt x="87847" y="-165800"/>
                </a:lnTo>
                <a:lnTo>
                  <a:pt x="82792" y="-191578"/>
                </a:lnTo>
                <a:lnTo>
                  <a:pt x="74957" y="-215728"/>
                </a:lnTo>
                <a:lnTo>
                  <a:pt x="63420" y="-239460"/>
                </a:lnTo>
                <a:lnTo>
                  <a:pt x="46390" y="-260709"/>
                </a:lnTo>
                <a:lnTo>
                  <a:pt x="27038" y="-271615"/>
                </a:lnTo>
                <a:lnTo>
                  <a:pt x="30911" y="-273672"/>
                </a:lnTo>
                <a:lnTo>
                  <a:pt x="33528" y="-274523"/>
                </a:lnTo>
                <a:lnTo>
                  <a:pt x="29832" y="-290093"/>
                </a:lnTo>
                <a:lnTo>
                  <a:pt x="22428" y="-287541"/>
                </a:lnTo>
                <a:lnTo>
                  <a:pt x="15151" y="-284378"/>
                </a:lnTo>
                <a:lnTo>
                  <a:pt x="7759" y="-280733"/>
                </a:lnTo>
                <a:lnTo>
                  <a:pt x="6769" y="-249593"/>
                </a:lnTo>
                <a:lnTo>
                  <a:pt x="4394" y="-248742"/>
                </a:lnTo>
                <a:lnTo>
                  <a:pt x="0" y="-246316"/>
                </a:lnTo>
                <a:lnTo>
                  <a:pt x="12446" y="-231114"/>
                </a:lnTo>
                <a:lnTo>
                  <a:pt x="13061" y="-230888"/>
                </a:lnTo>
                <a:lnTo>
                  <a:pt x="25239" y="-226192"/>
                </a:lnTo>
                <a:lnTo>
                  <a:pt x="44107" y="-218338"/>
                </a:lnTo>
                <a:lnTo>
                  <a:pt x="57467" y="-211290"/>
                </a:lnTo>
                <a:lnTo>
                  <a:pt x="66267" y="-186570"/>
                </a:lnTo>
                <a:lnTo>
                  <a:pt x="70948" y="-164287"/>
                </a:lnTo>
                <a:lnTo>
                  <a:pt x="74989" y="-137806"/>
                </a:lnTo>
                <a:lnTo>
                  <a:pt x="78142" y="-111984"/>
                </a:lnTo>
                <a:lnTo>
                  <a:pt x="80403" y="-86819"/>
                </a:lnTo>
                <a:lnTo>
                  <a:pt x="81764" y="-62314"/>
                </a:lnTo>
                <a:lnTo>
                  <a:pt x="82219" y="-38468"/>
                </a:lnTo>
                <a:lnTo>
                  <a:pt x="82065" y="-26117"/>
                </a:lnTo>
                <a:lnTo>
                  <a:pt x="80809" y="-1202"/>
                </a:lnTo>
                <a:lnTo>
                  <a:pt x="78290" y="23648"/>
                </a:lnTo>
                <a:lnTo>
                  <a:pt x="74510" y="48437"/>
                </a:lnTo>
                <a:lnTo>
                  <a:pt x="69468" y="73163"/>
                </a:lnTo>
                <a:lnTo>
                  <a:pt x="63166" y="97828"/>
                </a:lnTo>
                <a:lnTo>
                  <a:pt x="55602" y="122433"/>
                </a:lnTo>
                <a:lnTo>
                  <a:pt x="46777" y="146979"/>
                </a:lnTo>
                <a:lnTo>
                  <a:pt x="36693" y="171467"/>
                </a:lnTo>
                <a:lnTo>
                  <a:pt x="25349" y="195897"/>
                </a:lnTo>
                <a:lnTo>
                  <a:pt x="27647" y="196621"/>
                </a:lnTo>
                <a:lnTo>
                  <a:pt x="30416" y="197230"/>
                </a:lnTo>
                <a:lnTo>
                  <a:pt x="56286" y="228840"/>
                </a:lnTo>
                <a:lnTo>
                  <a:pt x="57294" y="229132"/>
                </a:lnTo>
                <a:lnTo>
                  <a:pt x="70382" y="232690"/>
                </a:lnTo>
                <a:lnTo>
                  <a:pt x="82721" y="235571"/>
                </a:lnTo>
                <a:lnTo>
                  <a:pt x="94310" y="237730"/>
                </a:lnTo>
                <a:lnTo>
                  <a:pt x="102542" y="238885"/>
                </a:lnTo>
                <a:lnTo>
                  <a:pt x="115252" y="240034"/>
                </a:lnTo>
                <a:lnTo>
                  <a:pt x="127736" y="240410"/>
                </a:lnTo>
                <a:lnTo>
                  <a:pt x="138315" y="240283"/>
                </a:lnTo>
                <a:lnTo>
                  <a:pt x="147104" y="239788"/>
                </a:lnTo>
                <a:lnTo>
                  <a:pt x="150748" y="239585"/>
                </a:lnTo>
                <a:lnTo>
                  <a:pt x="163049" y="238866"/>
                </a:lnTo>
                <a:lnTo>
                  <a:pt x="176428" y="238086"/>
                </a:lnTo>
                <a:lnTo>
                  <a:pt x="183546" y="237607"/>
                </a:lnTo>
                <a:lnTo>
                  <a:pt x="196203" y="236786"/>
                </a:lnTo>
                <a:lnTo>
                  <a:pt x="208978" y="236029"/>
                </a:lnTo>
                <a:lnTo>
                  <a:pt x="214204" y="235676"/>
                </a:lnTo>
                <a:lnTo>
                  <a:pt x="227217" y="234708"/>
                </a:lnTo>
                <a:lnTo>
                  <a:pt x="239102" y="233590"/>
                </a:lnTo>
                <a:lnTo>
                  <a:pt x="234619" y="228117"/>
                </a:lnTo>
                <a:lnTo>
                  <a:pt x="237998" y="228829"/>
                </a:lnTo>
                <a:lnTo>
                  <a:pt x="251190" y="231504"/>
                </a:lnTo>
                <a:lnTo>
                  <a:pt x="262470" y="233590"/>
                </a:lnTo>
                <a:lnTo>
                  <a:pt x="270141" y="234924"/>
                </a:lnTo>
                <a:lnTo>
                  <a:pt x="276250" y="235660"/>
                </a:lnTo>
                <a:lnTo>
                  <a:pt x="280720" y="235660"/>
                </a:lnTo>
                <a:lnTo>
                  <a:pt x="293483" y="234695"/>
                </a:lnTo>
                <a:lnTo>
                  <a:pt x="306317" y="231338"/>
                </a:lnTo>
                <a:lnTo>
                  <a:pt x="317653" y="225576"/>
                </a:lnTo>
                <a:lnTo>
                  <a:pt x="327486" y="217411"/>
                </a:lnTo>
                <a:lnTo>
                  <a:pt x="335813" y="206844"/>
                </a:lnTo>
                <a:lnTo>
                  <a:pt x="337019" y="185673"/>
                </a:lnTo>
                <a:lnTo>
                  <a:pt x="336045" y="183723"/>
                </a:lnTo>
                <a:lnTo>
                  <a:pt x="331868" y="174742"/>
                </a:lnTo>
                <a:lnTo>
                  <a:pt x="324326" y="155351"/>
                </a:lnTo>
                <a:lnTo>
                  <a:pt x="317866" y="134050"/>
                </a:lnTo>
                <a:lnTo>
                  <a:pt x="312484" y="110837"/>
                </a:lnTo>
                <a:lnTo>
                  <a:pt x="308182" y="85712"/>
                </a:lnTo>
                <a:lnTo>
                  <a:pt x="304956" y="58673"/>
                </a:lnTo>
                <a:lnTo>
                  <a:pt x="302807" y="29718"/>
                </a:lnTo>
                <a:lnTo>
                  <a:pt x="302136" y="14521"/>
                </a:lnTo>
                <a:lnTo>
                  <a:pt x="301733" y="-1154"/>
                </a:lnTo>
                <a:lnTo>
                  <a:pt x="301599" y="-17310"/>
                </a:lnTo>
                <a:lnTo>
                  <a:pt x="301666" y="-28741"/>
                </a:lnTo>
                <a:lnTo>
                  <a:pt x="302205" y="-51996"/>
                </a:lnTo>
                <a:lnTo>
                  <a:pt x="303282" y="-75777"/>
                </a:lnTo>
                <a:lnTo>
                  <a:pt x="304898" y="-100083"/>
                </a:lnTo>
                <a:lnTo>
                  <a:pt x="307053" y="-124914"/>
                </a:lnTo>
                <a:lnTo>
                  <a:pt x="309745" y="-150271"/>
                </a:lnTo>
                <a:lnTo>
                  <a:pt x="312976" y="-176152"/>
                </a:lnTo>
                <a:lnTo>
                  <a:pt x="316746" y="-202560"/>
                </a:lnTo>
                <a:lnTo>
                  <a:pt x="321053" y="-229493"/>
                </a:lnTo>
                <a:lnTo>
                  <a:pt x="325899" y="-256952"/>
                </a:lnTo>
                <a:lnTo>
                  <a:pt x="328523" y="-270878"/>
                </a:lnTo>
                <a:lnTo>
                  <a:pt x="301599" y="-303111"/>
                </a:lnTo>
                <a:lnTo>
                  <a:pt x="302094" y="-304686"/>
                </a:lnTo>
                <a:lnTo>
                  <a:pt x="302691" y="-307251"/>
                </a:lnTo>
                <a:lnTo>
                  <a:pt x="298500" y="-307607"/>
                </a:lnTo>
                <a:lnTo>
                  <a:pt x="293598" y="-307975"/>
                </a:lnTo>
                <a:lnTo>
                  <a:pt x="287705" y="-308216"/>
                </a:lnTo>
                <a:lnTo>
                  <a:pt x="281914" y="-308457"/>
                </a:lnTo>
                <a:lnTo>
                  <a:pt x="275932" y="-308826"/>
                </a:lnTo>
                <a:lnTo>
                  <a:pt x="269748" y="-309308"/>
                </a:lnTo>
                <a:lnTo>
                  <a:pt x="263575" y="-309677"/>
                </a:lnTo>
                <a:lnTo>
                  <a:pt x="257683" y="-310045"/>
                </a:lnTo>
                <a:lnTo>
                  <a:pt x="252082" y="-310286"/>
                </a:lnTo>
                <a:lnTo>
                  <a:pt x="246392" y="-310528"/>
                </a:lnTo>
                <a:lnTo>
                  <a:pt x="241922" y="-310655"/>
                </a:lnTo>
                <a:lnTo>
                  <a:pt x="236750" y="-310646"/>
                </a:lnTo>
                <a:lnTo>
                  <a:pt x="224849" y="-310178"/>
                </a:lnTo>
                <a:lnTo>
                  <a:pt x="212138" y="-309030"/>
                </a:lnTo>
                <a:lnTo>
                  <a:pt x="198602" y="-307251"/>
                </a:lnTo>
                <a:lnTo>
                  <a:pt x="193814" y="-306514"/>
                </a:lnTo>
                <a:lnTo>
                  <a:pt x="188709" y="-305536"/>
                </a:lnTo>
                <a:lnTo>
                  <a:pt x="183515" y="-304444"/>
                </a:lnTo>
                <a:lnTo>
                  <a:pt x="186321" y="-285356"/>
                </a:lnTo>
                <a:lnTo>
                  <a:pt x="191449" y="-286416"/>
                </a:lnTo>
                <a:lnTo>
                  <a:pt x="201441" y="-287981"/>
                </a:lnTo>
                <a:lnTo>
                  <a:pt x="212414" y="-289107"/>
                </a:lnTo>
                <a:lnTo>
                  <a:pt x="224362" y="-289789"/>
                </a:lnTo>
                <a:lnTo>
                  <a:pt x="237281" y="-290025"/>
                </a:lnTo>
                <a:lnTo>
                  <a:pt x="251166" y="-289812"/>
                </a:lnTo>
                <a:lnTo>
                  <a:pt x="266012" y="-289146"/>
                </a:lnTo>
                <a:lnTo>
                  <a:pt x="281813" y="-288023"/>
                </a:lnTo>
                <a:lnTo>
                  <a:pt x="280037" y="-278631"/>
                </a:lnTo>
                <a:lnTo>
                  <a:pt x="277677" y="-265575"/>
                </a:lnTo>
                <a:lnTo>
                  <a:pt x="273366" y="-239619"/>
                </a:lnTo>
                <a:lnTo>
                  <a:pt x="269600" y="-213870"/>
                </a:lnTo>
                <a:lnTo>
                  <a:pt x="266377" y="-188327"/>
                </a:lnTo>
                <a:lnTo>
                  <a:pt x="263695" y="-162990"/>
                </a:lnTo>
                <a:lnTo>
                  <a:pt x="261552" y="-137856"/>
                </a:lnTo>
                <a:lnTo>
                  <a:pt x="259947" y="-112927"/>
                </a:lnTo>
                <a:lnTo>
                  <a:pt x="258879" y="-88199"/>
                </a:lnTo>
                <a:lnTo>
                  <a:pt x="258346" y="-63673"/>
                </a:lnTo>
                <a:lnTo>
                  <a:pt x="258279" y="-51486"/>
                </a:lnTo>
                <a:lnTo>
                  <a:pt x="258406" y="-35641"/>
                </a:lnTo>
                <a:lnTo>
                  <a:pt x="258793" y="-20078"/>
                </a:lnTo>
                <a:lnTo>
                  <a:pt x="259439" y="-4953"/>
                </a:lnTo>
                <a:lnTo>
                  <a:pt x="260344" y="9735"/>
                </a:lnTo>
                <a:lnTo>
                  <a:pt x="261510" y="23987"/>
                </a:lnTo>
                <a:lnTo>
                  <a:pt x="264624" y="51180"/>
                </a:lnTo>
                <a:lnTo>
                  <a:pt x="268782" y="76627"/>
                </a:lnTo>
                <a:lnTo>
                  <a:pt x="273987" y="100329"/>
                </a:lnTo>
                <a:lnTo>
                  <a:pt x="280242" y="122289"/>
                </a:lnTo>
                <a:lnTo>
                  <a:pt x="287548" y="142507"/>
                </a:lnTo>
                <a:lnTo>
                  <a:pt x="295910" y="160984"/>
                </a:lnTo>
                <a:lnTo>
                  <a:pt x="289163" y="169381"/>
                </a:lnTo>
                <a:lnTo>
                  <a:pt x="279070" y="176879"/>
                </a:lnTo>
                <a:lnTo>
                  <a:pt x="266893" y="181379"/>
                </a:lnTo>
                <a:lnTo>
                  <a:pt x="252603" y="182879"/>
                </a:lnTo>
                <a:lnTo>
                  <a:pt x="244287" y="182376"/>
                </a:lnTo>
                <a:lnTo>
                  <a:pt x="231935" y="180554"/>
                </a:lnTo>
                <a:lnTo>
                  <a:pt x="216573" y="177405"/>
                </a:lnTo>
                <a:lnTo>
                  <a:pt x="213577" y="164400"/>
                </a:lnTo>
                <a:lnTo>
                  <a:pt x="210438" y="15128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1" name="object 801"/>
          <p:cNvSpPr/>
          <p:nvPr/>
        </p:nvSpPr>
        <p:spPr>
          <a:xfrm>
            <a:off x="6584657" y="567270"/>
            <a:ext cx="268871" cy="477761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2" name="object 802"/>
          <p:cNvSpPr/>
          <p:nvPr/>
        </p:nvSpPr>
        <p:spPr>
          <a:xfrm>
            <a:off x="6587453" y="552847"/>
            <a:ext cx="205905" cy="288607"/>
          </a:xfrm>
          <a:custGeom>
            <a:avLst/>
            <a:gdLst/>
            <a:ahLst/>
            <a:cxnLst/>
            <a:rect l="l" t="t" r="r" b="b"/>
            <a:pathLst>
              <a:path w="205905" h="288607">
                <a:moveTo>
                  <a:pt x="159741" y="184889"/>
                </a:moveTo>
                <a:lnTo>
                  <a:pt x="164287" y="75412"/>
                </a:lnTo>
                <a:lnTo>
                  <a:pt x="169421" y="86056"/>
                </a:lnTo>
                <a:lnTo>
                  <a:pt x="174117" y="97879"/>
                </a:lnTo>
                <a:lnTo>
                  <a:pt x="178368" y="60660"/>
                </a:lnTo>
                <a:lnTo>
                  <a:pt x="172378" y="49541"/>
                </a:lnTo>
                <a:lnTo>
                  <a:pt x="165786" y="39152"/>
                </a:lnTo>
                <a:lnTo>
                  <a:pt x="158592" y="29493"/>
                </a:lnTo>
                <a:lnTo>
                  <a:pt x="150799" y="20561"/>
                </a:lnTo>
                <a:lnTo>
                  <a:pt x="152615" y="20066"/>
                </a:lnTo>
                <a:lnTo>
                  <a:pt x="156476" y="19100"/>
                </a:lnTo>
                <a:lnTo>
                  <a:pt x="153708" y="0"/>
                </a:lnTo>
                <a:lnTo>
                  <a:pt x="145444" y="1758"/>
                </a:lnTo>
                <a:lnTo>
                  <a:pt x="133176" y="4722"/>
                </a:lnTo>
                <a:lnTo>
                  <a:pt x="120370" y="8153"/>
                </a:lnTo>
                <a:lnTo>
                  <a:pt x="111470" y="6138"/>
                </a:lnTo>
                <a:lnTo>
                  <a:pt x="98635" y="4087"/>
                </a:lnTo>
                <a:lnTo>
                  <a:pt x="87223" y="3403"/>
                </a:lnTo>
                <a:lnTo>
                  <a:pt x="59677" y="3403"/>
                </a:lnTo>
                <a:lnTo>
                  <a:pt x="50068" y="3694"/>
                </a:lnTo>
                <a:lnTo>
                  <a:pt x="37654" y="4921"/>
                </a:lnTo>
                <a:lnTo>
                  <a:pt x="25174" y="7107"/>
                </a:lnTo>
                <a:lnTo>
                  <a:pt x="12625" y="10250"/>
                </a:lnTo>
                <a:lnTo>
                  <a:pt x="0" y="14351"/>
                </a:lnTo>
                <a:lnTo>
                  <a:pt x="3683" y="29921"/>
                </a:lnTo>
                <a:lnTo>
                  <a:pt x="7158" y="28832"/>
                </a:lnTo>
                <a:lnTo>
                  <a:pt x="16839" y="26729"/>
                </a:lnTo>
                <a:lnTo>
                  <a:pt x="28834" y="25205"/>
                </a:lnTo>
                <a:lnTo>
                  <a:pt x="43120" y="24277"/>
                </a:lnTo>
                <a:lnTo>
                  <a:pt x="59677" y="23964"/>
                </a:lnTo>
                <a:lnTo>
                  <a:pt x="91056" y="24044"/>
                </a:lnTo>
                <a:lnTo>
                  <a:pt x="103361" y="25291"/>
                </a:lnTo>
                <a:lnTo>
                  <a:pt x="116484" y="28105"/>
                </a:lnTo>
                <a:lnTo>
                  <a:pt x="118360" y="35086"/>
                </a:lnTo>
                <a:lnTo>
                  <a:pt x="121682" y="47407"/>
                </a:lnTo>
                <a:lnTo>
                  <a:pt x="125016" y="59710"/>
                </a:lnTo>
                <a:lnTo>
                  <a:pt x="128360" y="71996"/>
                </a:lnTo>
                <a:lnTo>
                  <a:pt x="131714" y="84267"/>
                </a:lnTo>
                <a:lnTo>
                  <a:pt x="135079" y="96522"/>
                </a:lnTo>
                <a:lnTo>
                  <a:pt x="138454" y="108763"/>
                </a:lnTo>
                <a:lnTo>
                  <a:pt x="141838" y="120990"/>
                </a:lnTo>
                <a:lnTo>
                  <a:pt x="145232" y="133205"/>
                </a:lnTo>
                <a:lnTo>
                  <a:pt x="148636" y="145408"/>
                </a:lnTo>
                <a:lnTo>
                  <a:pt x="152049" y="157599"/>
                </a:lnTo>
                <a:lnTo>
                  <a:pt x="155471" y="169781"/>
                </a:lnTo>
                <a:lnTo>
                  <a:pt x="158902" y="181952"/>
                </a:lnTo>
                <a:lnTo>
                  <a:pt x="159741" y="184889"/>
                </a:lnTo>
                <a:close/>
              </a:path>
              <a:path w="205905" h="288607">
                <a:moveTo>
                  <a:pt x="184531" y="151422"/>
                </a:moveTo>
                <a:lnTo>
                  <a:pt x="164287" y="75412"/>
                </a:lnTo>
                <a:lnTo>
                  <a:pt x="159741" y="184889"/>
                </a:lnTo>
                <a:lnTo>
                  <a:pt x="164525" y="200800"/>
                </a:lnTo>
                <a:lnTo>
                  <a:pt x="169396" y="215612"/>
                </a:lnTo>
                <a:lnTo>
                  <a:pt x="174354" y="229326"/>
                </a:lnTo>
                <a:lnTo>
                  <a:pt x="179398" y="241943"/>
                </a:lnTo>
                <a:lnTo>
                  <a:pt x="184529" y="253464"/>
                </a:lnTo>
                <a:lnTo>
                  <a:pt x="189745" y="263890"/>
                </a:lnTo>
                <a:lnTo>
                  <a:pt x="195047" y="273222"/>
                </a:lnTo>
                <a:lnTo>
                  <a:pt x="200434" y="281460"/>
                </a:lnTo>
                <a:lnTo>
                  <a:pt x="205905" y="288607"/>
                </a:lnTo>
                <a:lnTo>
                  <a:pt x="205753" y="276447"/>
                </a:lnTo>
                <a:lnTo>
                  <a:pt x="205536" y="251117"/>
                </a:lnTo>
                <a:lnTo>
                  <a:pt x="205403" y="212959"/>
                </a:lnTo>
                <a:lnTo>
                  <a:pt x="205397" y="200190"/>
                </a:lnTo>
                <a:lnTo>
                  <a:pt x="205026" y="190331"/>
                </a:lnTo>
                <a:lnTo>
                  <a:pt x="204256" y="176026"/>
                </a:lnTo>
                <a:lnTo>
                  <a:pt x="203227" y="162355"/>
                </a:lnTo>
                <a:lnTo>
                  <a:pt x="201937" y="149318"/>
                </a:lnTo>
                <a:lnTo>
                  <a:pt x="200382" y="136914"/>
                </a:lnTo>
                <a:lnTo>
                  <a:pt x="198561" y="125143"/>
                </a:lnTo>
                <a:lnTo>
                  <a:pt x="196470" y="114007"/>
                </a:lnTo>
                <a:lnTo>
                  <a:pt x="194106" y="103505"/>
                </a:lnTo>
                <a:lnTo>
                  <a:pt x="192721" y="98421"/>
                </a:lnTo>
                <a:lnTo>
                  <a:pt x="188541" y="85099"/>
                </a:lnTo>
                <a:lnTo>
                  <a:pt x="183756" y="72512"/>
                </a:lnTo>
                <a:lnTo>
                  <a:pt x="178368" y="60660"/>
                </a:lnTo>
                <a:lnTo>
                  <a:pt x="174117" y="97879"/>
                </a:lnTo>
                <a:lnTo>
                  <a:pt x="177736" y="109702"/>
                </a:lnTo>
                <a:lnTo>
                  <a:pt x="178608" y="113386"/>
                </a:lnTo>
                <a:lnTo>
                  <a:pt x="180995" y="125208"/>
                </a:lnTo>
                <a:lnTo>
                  <a:pt x="182971" y="137901"/>
                </a:lnTo>
                <a:lnTo>
                  <a:pt x="184531" y="15142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3" name="object 803"/>
          <p:cNvSpPr/>
          <p:nvPr/>
        </p:nvSpPr>
        <p:spPr>
          <a:xfrm>
            <a:off x="6388958" y="465778"/>
            <a:ext cx="188925" cy="632650"/>
          </a:xfrm>
          <a:custGeom>
            <a:avLst/>
            <a:gdLst/>
            <a:ahLst/>
            <a:cxnLst/>
            <a:rect l="l" t="t" r="r" b="b"/>
            <a:pathLst>
              <a:path w="188925" h="632650">
                <a:moveTo>
                  <a:pt x="175330" y="518545"/>
                </a:moveTo>
                <a:lnTo>
                  <a:pt x="173246" y="505646"/>
                </a:lnTo>
                <a:lnTo>
                  <a:pt x="171790" y="494557"/>
                </a:lnTo>
                <a:lnTo>
                  <a:pt x="170967" y="485254"/>
                </a:lnTo>
                <a:lnTo>
                  <a:pt x="170064" y="469264"/>
                </a:lnTo>
                <a:lnTo>
                  <a:pt x="169357" y="455693"/>
                </a:lnTo>
                <a:lnTo>
                  <a:pt x="168757" y="443042"/>
                </a:lnTo>
                <a:lnTo>
                  <a:pt x="168262" y="431323"/>
                </a:lnTo>
                <a:lnTo>
                  <a:pt x="167868" y="420547"/>
                </a:lnTo>
                <a:lnTo>
                  <a:pt x="167326" y="401205"/>
                </a:lnTo>
                <a:lnTo>
                  <a:pt x="167118" y="388834"/>
                </a:lnTo>
                <a:lnTo>
                  <a:pt x="167169" y="356386"/>
                </a:lnTo>
                <a:lnTo>
                  <a:pt x="167389" y="341619"/>
                </a:lnTo>
                <a:lnTo>
                  <a:pt x="167722" y="327595"/>
                </a:lnTo>
                <a:lnTo>
                  <a:pt x="168169" y="314313"/>
                </a:lnTo>
                <a:lnTo>
                  <a:pt x="168727" y="301774"/>
                </a:lnTo>
                <a:lnTo>
                  <a:pt x="169396" y="289977"/>
                </a:lnTo>
                <a:lnTo>
                  <a:pt x="170175" y="278923"/>
                </a:lnTo>
                <a:lnTo>
                  <a:pt x="171063" y="268611"/>
                </a:lnTo>
                <a:lnTo>
                  <a:pt x="172059" y="259041"/>
                </a:lnTo>
                <a:lnTo>
                  <a:pt x="171564" y="259041"/>
                </a:lnTo>
                <a:lnTo>
                  <a:pt x="172237" y="254063"/>
                </a:lnTo>
                <a:lnTo>
                  <a:pt x="173164" y="249428"/>
                </a:lnTo>
                <a:lnTo>
                  <a:pt x="174053" y="245059"/>
                </a:lnTo>
                <a:lnTo>
                  <a:pt x="175056" y="240677"/>
                </a:lnTo>
                <a:lnTo>
                  <a:pt x="175844" y="236664"/>
                </a:lnTo>
                <a:lnTo>
                  <a:pt x="176644" y="233019"/>
                </a:lnTo>
                <a:lnTo>
                  <a:pt x="177355" y="229362"/>
                </a:lnTo>
                <a:lnTo>
                  <a:pt x="178028" y="225844"/>
                </a:lnTo>
                <a:lnTo>
                  <a:pt x="178523" y="222440"/>
                </a:lnTo>
                <a:lnTo>
                  <a:pt x="179133" y="219024"/>
                </a:lnTo>
                <a:lnTo>
                  <a:pt x="179628" y="216115"/>
                </a:lnTo>
                <a:lnTo>
                  <a:pt x="179946" y="213918"/>
                </a:lnTo>
                <a:lnTo>
                  <a:pt x="179946" y="211124"/>
                </a:lnTo>
                <a:lnTo>
                  <a:pt x="180543" y="207721"/>
                </a:lnTo>
                <a:lnTo>
                  <a:pt x="180543" y="199453"/>
                </a:lnTo>
                <a:lnTo>
                  <a:pt x="178447" y="192887"/>
                </a:lnTo>
                <a:lnTo>
                  <a:pt x="174332" y="187769"/>
                </a:lnTo>
                <a:lnTo>
                  <a:pt x="153593" y="162483"/>
                </a:lnTo>
                <a:lnTo>
                  <a:pt x="153898" y="161988"/>
                </a:lnTo>
                <a:lnTo>
                  <a:pt x="154673" y="159080"/>
                </a:lnTo>
                <a:lnTo>
                  <a:pt x="158889" y="152996"/>
                </a:lnTo>
                <a:lnTo>
                  <a:pt x="163575" y="148247"/>
                </a:lnTo>
                <a:lnTo>
                  <a:pt x="168655" y="145211"/>
                </a:lnTo>
                <a:lnTo>
                  <a:pt x="155778" y="129514"/>
                </a:lnTo>
                <a:lnTo>
                  <a:pt x="154279" y="129159"/>
                </a:lnTo>
                <a:lnTo>
                  <a:pt x="150698" y="127698"/>
                </a:lnTo>
                <a:lnTo>
                  <a:pt x="147891" y="126847"/>
                </a:lnTo>
                <a:lnTo>
                  <a:pt x="154320" y="122851"/>
                </a:lnTo>
                <a:lnTo>
                  <a:pt x="165393" y="116446"/>
                </a:lnTo>
                <a:lnTo>
                  <a:pt x="176428" y="110794"/>
                </a:lnTo>
                <a:lnTo>
                  <a:pt x="176644" y="106286"/>
                </a:lnTo>
                <a:lnTo>
                  <a:pt x="150202" y="74066"/>
                </a:lnTo>
                <a:lnTo>
                  <a:pt x="150202" y="70662"/>
                </a:lnTo>
                <a:lnTo>
                  <a:pt x="149402" y="70167"/>
                </a:lnTo>
                <a:lnTo>
                  <a:pt x="146202" y="69926"/>
                </a:lnTo>
                <a:lnTo>
                  <a:pt x="144017" y="67005"/>
                </a:lnTo>
                <a:lnTo>
                  <a:pt x="143421" y="64452"/>
                </a:lnTo>
                <a:lnTo>
                  <a:pt x="142316" y="61658"/>
                </a:lnTo>
                <a:lnTo>
                  <a:pt x="138912" y="56908"/>
                </a:lnTo>
                <a:lnTo>
                  <a:pt x="117576" y="30886"/>
                </a:lnTo>
                <a:lnTo>
                  <a:pt x="116966" y="29425"/>
                </a:lnTo>
                <a:lnTo>
                  <a:pt x="113957" y="23101"/>
                </a:lnTo>
                <a:lnTo>
                  <a:pt x="109169" y="17513"/>
                </a:lnTo>
                <a:lnTo>
                  <a:pt x="102590" y="12649"/>
                </a:lnTo>
                <a:lnTo>
                  <a:pt x="99732" y="10695"/>
                </a:lnTo>
                <a:lnTo>
                  <a:pt x="89120" y="5036"/>
                </a:lnTo>
                <a:lnTo>
                  <a:pt x="75933" y="0"/>
                </a:lnTo>
                <a:lnTo>
                  <a:pt x="75434" y="6721"/>
                </a:lnTo>
                <a:lnTo>
                  <a:pt x="74064" y="19686"/>
                </a:lnTo>
                <a:lnTo>
                  <a:pt x="72237" y="31254"/>
                </a:lnTo>
                <a:lnTo>
                  <a:pt x="70535" y="40132"/>
                </a:lnTo>
                <a:lnTo>
                  <a:pt x="68046" y="46824"/>
                </a:lnTo>
                <a:lnTo>
                  <a:pt x="64681" y="51447"/>
                </a:lnTo>
                <a:lnTo>
                  <a:pt x="58643" y="58084"/>
                </a:lnTo>
                <a:lnTo>
                  <a:pt x="51515" y="64256"/>
                </a:lnTo>
                <a:lnTo>
                  <a:pt x="42088" y="71547"/>
                </a:lnTo>
                <a:lnTo>
                  <a:pt x="30360" y="79954"/>
                </a:lnTo>
                <a:lnTo>
                  <a:pt x="16331" y="89469"/>
                </a:lnTo>
                <a:lnTo>
                  <a:pt x="0" y="100088"/>
                </a:lnTo>
                <a:lnTo>
                  <a:pt x="1498" y="100571"/>
                </a:lnTo>
                <a:lnTo>
                  <a:pt x="5079" y="101917"/>
                </a:lnTo>
                <a:lnTo>
                  <a:pt x="7886" y="102768"/>
                </a:lnTo>
                <a:lnTo>
                  <a:pt x="33121" y="133654"/>
                </a:lnTo>
                <a:lnTo>
                  <a:pt x="38023" y="135483"/>
                </a:lnTo>
                <a:lnTo>
                  <a:pt x="42494" y="137058"/>
                </a:lnTo>
                <a:lnTo>
                  <a:pt x="48386" y="92544"/>
                </a:lnTo>
                <a:lnTo>
                  <a:pt x="49618" y="91754"/>
                </a:lnTo>
                <a:lnTo>
                  <a:pt x="59534" y="84292"/>
                </a:lnTo>
                <a:lnTo>
                  <a:pt x="68678" y="75409"/>
                </a:lnTo>
                <a:lnTo>
                  <a:pt x="77025" y="65176"/>
                </a:lnTo>
                <a:lnTo>
                  <a:pt x="79006" y="62285"/>
                </a:lnTo>
                <a:lnTo>
                  <a:pt x="85807" y="50165"/>
                </a:lnTo>
                <a:lnTo>
                  <a:pt x="90015" y="38306"/>
                </a:lnTo>
                <a:lnTo>
                  <a:pt x="91617" y="26758"/>
                </a:lnTo>
                <a:lnTo>
                  <a:pt x="95402" y="28092"/>
                </a:lnTo>
                <a:lnTo>
                  <a:pt x="99009" y="32219"/>
                </a:lnTo>
                <a:lnTo>
                  <a:pt x="102374" y="39027"/>
                </a:lnTo>
                <a:lnTo>
                  <a:pt x="107175" y="50469"/>
                </a:lnTo>
                <a:lnTo>
                  <a:pt x="110578" y="57645"/>
                </a:lnTo>
                <a:lnTo>
                  <a:pt x="112458" y="60325"/>
                </a:lnTo>
                <a:lnTo>
                  <a:pt x="116141" y="65552"/>
                </a:lnTo>
                <a:lnTo>
                  <a:pt x="125410" y="76619"/>
                </a:lnTo>
                <a:lnTo>
                  <a:pt x="134697" y="84692"/>
                </a:lnTo>
                <a:lnTo>
                  <a:pt x="144017" y="89750"/>
                </a:lnTo>
                <a:lnTo>
                  <a:pt x="143437" y="89942"/>
                </a:lnTo>
                <a:lnTo>
                  <a:pt x="132558" y="95216"/>
                </a:lnTo>
                <a:lnTo>
                  <a:pt x="122795" y="103366"/>
                </a:lnTo>
                <a:lnTo>
                  <a:pt x="114160" y="114439"/>
                </a:lnTo>
                <a:lnTo>
                  <a:pt x="108312" y="125632"/>
                </a:lnTo>
                <a:lnTo>
                  <a:pt x="102456" y="136900"/>
                </a:lnTo>
                <a:lnTo>
                  <a:pt x="96697" y="148005"/>
                </a:lnTo>
                <a:lnTo>
                  <a:pt x="92214" y="160413"/>
                </a:lnTo>
                <a:lnTo>
                  <a:pt x="120296" y="160473"/>
                </a:lnTo>
                <a:lnTo>
                  <a:pt x="133662" y="165638"/>
                </a:lnTo>
                <a:lnTo>
                  <a:pt x="136639" y="176834"/>
                </a:lnTo>
                <a:lnTo>
                  <a:pt x="135634" y="182422"/>
                </a:lnTo>
                <a:lnTo>
                  <a:pt x="133691" y="193349"/>
                </a:lnTo>
                <a:lnTo>
                  <a:pt x="131383" y="206566"/>
                </a:lnTo>
                <a:lnTo>
                  <a:pt x="128739" y="222072"/>
                </a:lnTo>
                <a:lnTo>
                  <a:pt x="127218" y="237580"/>
                </a:lnTo>
                <a:lnTo>
                  <a:pt x="125709" y="259580"/>
                </a:lnTo>
                <a:lnTo>
                  <a:pt x="125113" y="271732"/>
                </a:lnTo>
                <a:lnTo>
                  <a:pt x="124624" y="284654"/>
                </a:lnTo>
                <a:lnTo>
                  <a:pt x="124242" y="298346"/>
                </a:lnTo>
                <a:lnTo>
                  <a:pt x="123968" y="312810"/>
                </a:lnTo>
                <a:lnTo>
                  <a:pt x="123803" y="328046"/>
                </a:lnTo>
                <a:lnTo>
                  <a:pt x="123867" y="356433"/>
                </a:lnTo>
                <a:lnTo>
                  <a:pt x="124404" y="377461"/>
                </a:lnTo>
                <a:lnTo>
                  <a:pt x="124835" y="389832"/>
                </a:lnTo>
                <a:lnTo>
                  <a:pt x="125375" y="403439"/>
                </a:lnTo>
                <a:lnTo>
                  <a:pt x="126023" y="418285"/>
                </a:lnTo>
                <a:lnTo>
                  <a:pt x="126781" y="434367"/>
                </a:lnTo>
                <a:lnTo>
                  <a:pt x="127647" y="451688"/>
                </a:lnTo>
                <a:lnTo>
                  <a:pt x="129381" y="470148"/>
                </a:lnTo>
                <a:lnTo>
                  <a:pt x="131300" y="482613"/>
                </a:lnTo>
                <a:lnTo>
                  <a:pt x="133910" y="497013"/>
                </a:lnTo>
                <a:lnTo>
                  <a:pt x="137210" y="513346"/>
                </a:lnTo>
                <a:lnTo>
                  <a:pt x="139659" y="525406"/>
                </a:lnTo>
                <a:lnTo>
                  <a:pt x="142289" y="539966"/>
                </a:lnTo>
                <a:lnTo>
                  <a:pt x="144180" y="552765"/>
                </a:lnTo>
                <a:lnTo>
                  <a:pt x="145323" y="563799"/>
                </a:lnTo>
                <a:lnTo>
                  <a:pt x="145707" y="573062"/>
                </a:lnTo>
                <a:lnTo>
                  <a:pt x="145707" y="576707"/>
                </a:lnTo>
                <a:lnTo>
                  <a:pt x="140322" y="578167"/>
                </a:lnTo>
                <a:lnTo>
                  <a:pt x="129641" y="577443"/>
                </a:lnTo>
                <a:lnTo>
                  <a:pt x="127444" y="577330"/>
                </a:lnTo>
                <a:lnTo>
                  <a:pt x="116274" y="577063"/>
                </a:lnTo>
                <a:lnTo>
                  <a:pt x="103410" y="577218"/>
                </a:lnTo>
                <a:lnTo>
                  <a:pt x="88823" y="577799"/>
                </a:lnTo>
                <a:lnTo>
                  <a:pt x="85987" y="578001"/>
                </a:lnTo>
                <a:lnTo>
                  <a:pt x="69414" y="579069"/>
                </a:lnTo>
                <a:lnTo>
                  <a:pt x="57053" y="579677"/>
                </a:lnTo>
                <a:lnTo>
                  <a:pt x="48882" y="579869"/>
                </a:lnTo>
                <a:lnTo>
                  <a:pt x="45186" y="578040"/>
                </a:lnTo>
                <a:lnTo>
                  <a:pt x="42100" y="574395"/>
                </a:lnTo>
                <a:lnTo>
                  <a:pt x="43511" y="569780"/>
                </a:lnTo>
                <a:lnTo>
                  <a:pt x="47217" y="557162"/>
                </a:lnTo>
                <a:lnTo>
                  <a:pt x="50697" y="544553"/>
                </a:lnTo>
                <a:lnTo>
                  <a:pt x="53953" y="531954"/>
                </a:lnTo>
                <a:lnTo>
                  <a:pt x="59788" y="506782"/>
                </a:lnTo>
                <a:lnTo>
                  <a:pt x="64724" y="481646"/>
                </a:lnTo>
                <a:lnTo>
                  <a:pt x="68761" y="456544"/>
                </a:lnTo>
                <a:lnTo>
                  <a:pt x="71900" y="431476"/>
                </a:lnTo>
                <a:lnTo>
                  <a:pt x="74141" y="406441"/>
                </a:lnTo>
                <a:lnTo>
                  <a:pt x="75485" y="381437"/>
                </a:lnTo>
                <a:lnTo>
                  <a:pt x="75821" y="368946"/>
                </a:lnTo>
                <a:lnTo>
                  <a:pt x="75814" y="343639"/>
                </a:lnTo>
                <a:lnTo>
                  <a:pt x="74857" y="318016"/>
                </a:lnTo>
                <a:lnTo>
                  <a:pt x="72939" y="292565"/>
                </a:lnTo>
                <a:lnTo>
                  <a:pt x="70059" y="267287"/>
                </a:lnTo>
                <a:lnTo>
                  <a:pt x="66214" y="242185"/>
                </a:lnTo>
                <a:lnTo>
                  <a:pt x="61405" y="217259"/>
                </a:lnTo>
                <a:lnTo>
                  <a:pt x="55628" y="192512"/>
                </a:lnTo>
                <a:lnTo>
                  <a:pt x="48882" y="167944"/>
                </a:lnTo>
                <a:lnTo>
                  <a:pt x="46747" y="232798"/>
                </a:lnTo>
                <a:lnTo>
                  <a:pt x="49085" y="245455"/>
                </a:lnTo>
                <a:lnTo>
                  <a:pt x="51177" y="258048"/>
                </a:lnTo>
                <a:lnTo>
                  <a:pt x="53025" y="270576"/>
                </a:lnTo>
                <a:lnTo>
                  <a:pt x="54627" y="283039"/>
                </a:lnTo>
                <a:lnTo>
                  <a:pt x="55983" y="295438"/>
                </a:lnTo>
                <a:lnTo>
                  <a:pt x="57092" y="307772"/>
                </a:lnTo>
                <a:lnTo>
                  <a:pt x="57956" y="320042"/>
                </a:lnTo>
                <a:lnTo>
                  <a:pt x="58573" y="332247"/>
                </a:lnTo>
                <a:lnTo>
                  <a:pt x="58944" y="344387"/>
                </a:lnTo>
                <a:lnTo>
                  <a:pt x="59035" y="362651"/>
                </a:lnTo>
                <a:lnTo>
                  <a:pt x="58779" y="374978"/>
                </a:lnTo>
                <a:lnTo>
                  <a:pt x="58271" y="387405"/>
                </a:lnTo>
                <a:lnTo>
                  <a:pt x="57511" y="399934"/>
                </a:lnTo>
                <a:lnTo>
                  <a:pt x="56501" y="412564"/>
                </a:lnTo>
                <a:lnTo>
                  <a:pt x="55242" y="425295"/>
                </a:lnTo>
                <a:lnTo>
                  <a:pt x="53736" y="438128"/>
                </a:lnTo>
                <a:lnTo>
                  <a:pt x="51984" y="451061"/>
                </a:lnTo>
                <a:lnTo>
                  <a:pt x="49987" y="464096"/>
                </a:lnTo>
                <a:lnTo>
                  <a:pt x="47250" y="479930"/>
                </a:lnTo>
                <a:lnTo>
                  <a:pt x="44925" y="492008"/>
                </a:lnTo>
                <a:lnTo>
                  <a:pt x="42378" y="504184"/>
                </a:lnTo>
                <a:lnTo>
                  <a:pt x="39610" y="516458"/>
                </a:lnTo>
                <a:lnTo>
                  <a:pt x="36619" y="528828"/>
                </a:lnTo>
                <a:lnTo>
                  <a:pt x="33407" y="541295"/>
                </a:lnTo>
                <a:lnTo>
                  <a:pt x="29973" y="553856"/>
                </a:lnTo>
                <a:lnTo>
                  <a:pt x="26318" y="566511"/>
                </a:lnTo>
                <a:lnTo>
                  <a:pt x="22440" y="579259"/>
                </a:lnTo>
                <a:lnTo>
                  <a:pt x="28435" y="587413"/>
                </a:lnTo>
                <a:lnTo>
                  <a:pt x="33934" y="593128"/>
                </a:lnTo>
                <a:lnTo>
                  <a:pt x="38811" y="596290"/>
                </a:lnTo>
                <a:lnTo>
                  <a:pt x="55689" y="616851"/>
                </a:lnTo>
                <a:lnTo>
                  <a:pt x="56792" y="618194"/>
                </a:lnTo>
                <a:lnTo>
                  <a:pt x="67942" y="629051"/>
                </a:lnTo>
                <a:lnTo>
                  <a:pt x="77025" y="632650"/>
                </a:lnTo>
                <a:lnTo>
                  <a:pt x="78358" y="632642"/>
                </a:lnTo>
                <a:lnTo>
                  <a:pt x="87477" y="632352"/>
                </a:lnTo>
                <a:lnTo>
                  <a:pt x="100544" y="631661"/>
                </a:lnTo>
                <a:lnTo>
                  <a:pt x="117576" y="630593"/>
                </a:lnTo>
                <a:lnTo>
                  <a:pt x="123964" y="630097"/>
                </a:lnTo>
                <a:lnTo>
                  <a:pt x="167360" y="629983"/>
                </a:lnTo>
                <a:lnTo>
                  <a:pt x="174942" y="628510"/>
                </a:lnTo>
                <a:lnTo>
                  <a:pt x="180543" y="625843"/>
                </a:lnTo>
                <a:lnTo>
                  <a:pt x="186118" y="623049"/>
                </a:lnTo>
                <a:lnTo>
                  <a:pt x="188925" y="616851"/>
                </a:lnTo>
                <a:lnTo>
                  <a:pt x="188925" y="601764"/>
                </a:lnTo>
                <a:lnTo>
                  <a:pt x="188518" y="595439"/>
                </a:lnTo>
                <a:lnTo>
                  <a:pt x="187731" y="588264"/>
                </a:lnTo>
                <a:lnTo>
                  <a:pt x="186934" y="581502"/>
                </a:lnTo>
                <a:lnTo>
                  <a:pt x="185169" y="569741"/>
                </a:lnTo>
                <a:lnTo>
                  <a:pt x="182828" y="556863"/>
                </a:lnTo>
                <a:lnTo>
                  <a:pt x="179946" y="542899"/>
                </a:lnTo>
                <a:lnTo>
                  <a:pt x="178041" y="533276"/>
                </a:lnTo>
                <a:lnTo>
                  <a:pt x="175330" y="518545"/>
                </a:lnTo>
                <a:close/>
              </a:path>
              <a:path w="188925" h="632650">
                <a:moveTo>
                  <a:pt x="34947" y="181520"/>
                </a:moveTo>
                <a:lnTo>
                  <a:pt x="38264" y="194437"/>
                </a:lnTo>
                <a:lnTo>
                  <a:pt x="41336" y="207289"/>
                </a:lnTo>
                <a:lnTo>
                  <a:pt x="44164" y="220076"/>
                </a:lnTo>
                <a:lnTo>
                  <a:pt x="46747" y="232798"/>
                </a:lnTo>
                <a:lnTo>
                  <a:pt x="48882" y="167944"/>
                </a:lnTo>
                <a:lnTo>
                  <a:pt x="51879" y="166077"/>
                </a:lnTo>
                <a:lnTo>
                  <a:pt x="61307" y="162943"/>
                </a:lnTo>
                <a:lnTo>
                  <a:pt x="74759" y="161049"/>
                </a:lnTo>
                <a:lnTo>
                  <a:pt x="92214" y="160413"/>
                </a:lnTo>
                <a:lnTo>
                  <a:pt x="96697" y="148005"/>
                </a:lnTo>
                <a:lnTo>
                  <a:pt x="92896" y="136293"/>
                </a:lnTo>
                <a:lnTo>
                  <a:pt x="86818" y="123366"/>
                </a:lnTo>
                <a:lnTo>
                  <a:pt x="79320" y="112527"/>
                </a:lnTo>
                <a:lnTo>
                  <a:pt x="70411" y="103776"/>
                </a:lnTo>
                <a:lnTo>
                  <a:pt x="60097" y="97116"/>
                </a:lnTo>
                <a:lnTo>
                  <a:pt x="48386" y="92544"/>
                </a:lnTo>
                <a:lnTo>
                  <a:pt x="42494" y="137058"/>
                </a:lnTo>
                <a:lnTo>
                  <a:pt x="46710" y="138518"/>
                </a:lnTo>
                <a:lnTo>
                  <a:pt x="50799" y="139852"/>
                </a:lnTo>
                <a:lnTo>
                  <a:pt x="54876" y="141681"/>
                </a:lnTo>
                <a:lnTo>
                  <a:pt x="59067" y="143992"/>
                </a:lnTo>
                <a:lnTo>
                  <a:pt x="50764" y="146732"/>
                </a:lnTo>
                <a:lnTo>
                  <a:pt x="39222" y="152108"/>
                </a:lnTo>
                <a:lnTo>
                  <a:pt x="28651" y="159080"/>
                </a:lnTo>
                <a:lnTo>
                  <a:pt x="31386" y="168538"/>
                </a:lnTo>
                <a:lnTo>
                  <a:pt x="34947" y="1815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4" name="object 804"/>
          <p:cNvSpPr/>
          <p:nvPr/>
        </p:nvSpPr>
        <p:spPr>
          <a:xfrm>
            <a:off x="6431064" y="626186"/>
            <a:ext cx="103606" cy="419468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5" name="object 805"/>
          <p:cNvSpPr/>
          <p:nvPr/>
        </p:nvSpPr>
        <p:spPr>
          <a:xfrm>
            <a:off x="6437365" y="492537"/>
            <a:ext cx="95605" cy="121246"/>
          </a:xfrm>
          <a:custGeom>
            <a:avLst/>
            <a:gdLst/>
            <a:ahLst/>
            <a:cxnLst/>
            <a:rect l="l" t="t" r="r" b="b"/>
            <a:pathLst>
              <a:path w="95605" h="121246">
                <a:moveTo>
                  <a:pt x="9981" y="58499"/>
                </a:moveTo>
                <a:lnTo>
                  <a:pt x="0" y="65786"/>
                </a:lnTo>
                <a:lnTo>
                  <a:pt x="9362" y="69225"/>
                </a:lnTo>
                <a:lnTo>
                  <a:pt x="19965" y="75449"/>
                </a:lnTo>
                <a:lnTo>
                  <a:pt x="29168" y="83764"/>
                </a:lnTo>
                <a:lnTo>
                  <a:pt x="36962" y="94169"/>
                </a:lnTo>
                <a:lnTo>
                  <a:pt x="43337" y="106663"/>
                </a:lnTo>
                <a:lnTo>
                  <a:pt x="41617" y="75755"/>
                </a:lnTo>
                <a:lnTo>
                  <a:pt x="38201" y="71386"/>
                </a:lnTo>
                <a:lnTo>
                  <a:pt x="36525" y="66268"/>
                </a:lnTo>
                <a:lnTo>
                  <a:pt x="36525" y="52044"/>
                </a:lnTo>
                <a:lnTo>
                  <a:pt x="39522" y="46570"/>
                </a:lnTo>
                <a:lnTo>
                  <a:pt x="45504" y="43903"/>
                </a:lnTo>
                <a:lnTo>
                  <a:pt x="49288" y="42075"/>
                </a:lnTo>
                <a:lnTo>
                  <a:pt x="52679" y="43535"/>
                </a:lnTo>
                <a:lnTo>
                  <a:pt x="55867" y="48272"/>
                </a:lnTo>
                <a:lnTo>
                  <a:pt x="59080" y="53136"/>
                </a:lnTo>
                <a:lnTo>
                  <a:pt x="60680" y="58496"/>
                </a:lnTo>
                <a:lnTo>
                  <a:pt x="60680" y="71742"/>
                </a:lnTo>
                <a:lnTo>
                  <a:pt x="58267" y="76733"/>
                </a:lnTo>
                <a:lnTo>
                  <a:pt x="53390" y="79527"/>
                </a:lnTo>
                <a:lnTo>
                  <a:pt x="53940" y="110373"/>
                </a:lnTo>
                <a:lnTo>
                  <a:pt x="59794" y="99108"/>
                </a:lnTo>
                <a:lnTo>
                  <a:pt x="65747" y="87680"/>
                </a:lnTo>
                <a:lnTo>
                  <a:pt x="74847" y="76119"/>
                </a:lnTo>
                <a:lnTo>
                  <a:pt x="84664" y="68119"/>
                </a:lnTo>
                <a:lnTo>
                  <a:pt x="95605" y="62992"/>
                </a:lnTo>
                <a:lnTo>
                  <a:pt x="91907" y="61349"/>
                </a:lnTo>
                <a:lnTo>
                  <a:pt x="82602" y="55090"/>
                </a:lnTo>
                <a:lnTo>
                  <a:pt x="73329" y="45822"/>
                </a:lnTo>
                <a:lnTo>
                  <a:pt x="64071" y="33566"/>
                </a:lnTo>
                <a:lnTo>
                  <a:pt x="62153" y="30886"/>
                </a:lnTo>
                <a:lnTo>
                  <a:pt x="58788" y="23710"/>
                </a:lnTo>
                <a:lnTo>
                  <a:pt x="53987" y="12268"/>
                </a:lnTo>
                <a:lnTo>
                  <a:pt x="50596" y="5461"/>
                </a:lnTo>
                <a:lnTo>
                  <a:pt x="47002" y="1320"/>
                </a:lnTo>
                <a:lnTo>
                  <a:pt x="43205" y="0"/>
                </a:lnTo>
                <a:lnTo>
                  <a:pt x="43068" y="2685"/>
                </a:lnTo>
                <a:lnTo>
                  <a:pt x="40866" y="14309"/>
                </a:lnTo>
                <a:lnTo>
                  <a:pt x="36049" y="26235"/>
                </a:lnTo>
                <a:lnTo>
                  <a:pt x="28638" y="38417"/>
                </a:lnTo>
                <a:lnTo>
                  <a:pt x="27682" y="39705"/>
                </a:lnTo>
                <a:lnTo>
                  <a:pt x="19217" y="49781"/>
                </a:lnTo>
                <a:lnTo>
                  <a:pt x="9981" y="58499"/>
                </a:lnTo>
                <a:close/>
              </a:path>
              <a:path w="95605" h="121246">
                <a:moveTo>
                  <a:pt x="41617" y="75755"/>
                </a:moveTo>
                <a:lnTo>
                  <a:pt x="43337" y="106663"/>
                </a:lnTo>
                <a:lnTo>
                  <a:pt x="48285" y="121246"/>
                </a:lnTo>
                <a:lnTo>
                  <a:pt x="53940" y="110373"/>
                </a:lnTo>
                <a:lnTo>
                  <a:pt x="53390" y="79527"/>
                </a:lnTo>
                <a:lnTo>
                  <a:pt x="48882" y="81356"/>
                </a:lnTo>
                <a:lnTo>
                  <a:pt x="44907" y="80010"/>
                </a:lnTo>
                <a:lnTo>
                  <a:pt x="41617" y="7575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6" name="object 806"/>
          <p:cNvSpPr/>
          <p:nvPr/>
        </p:nvSpPr>
        <p:spPr>
          <a:xfrm>
            <a:off x="6473888" y="535673"/>
            <a:ext cx="24155" cy="38201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7" name="object 807"/>
          <p:cNvSpPr/>
          <p:nvPr/>
        </p:nvSpPr>
        <p:spPr>
          <a:xfrm>
            <a:off x="6071168" y="857299"/>
            <a:ext cx="179885" cy="418122"/>
          </a:xfrm>
          <a:custGeom>
            <a:avLst/>
            <a:gdLst/>
            <a:ahLst/>
            <a:cxnLst/>
            <a:rect l="l" t="t" r="r" b="b"/>
            <a:pathLst>
              <a:path w="179885" h="418122">
                <a:moveTo>
                  <a:pt x="159689" y="52018"/>
                </a:moveTo>
                <a:lnTo>
                  <a:pt x="161698" y="58755"/>
                </a:lnTo>
                <a:lnTo>
                  <a:pt x="165328" y="71041"/>
                </a:lnTo>
                <a:lnTo>
                  <a:pt x="168888" y="83254"/>
                </a:lnTo>
                <a:lnTo>
                  <a:pt x="172370" y="95396"/>
                </a:lnTo>
                <a:lnTo>
                  <a:pt x="175768" y="107467"/>
                </a:lnTo>
                <a:lnTo>
                  <a:pt x="179885" y="56499"/>
                </a:lnTo>
                <a:lnTo>
                  <a:pt x="175601" y="42533"/>
                </a:lnTo>
                <a:lnTo>
                  <a:pt x="171173" y="28461"/>
                </a:lnTo>
                <a:lnTo>
                  <a:pt x="166601" y="14283"/>
                </a:lnTo>
                <a:lnTo>
                  <a:pt x="161885" y="0"/>
                </a:lnTo>
                <a:lnTo>
                  <a:pt x="159689" y="52018"/>
                </a:lnTo>
                <a:close/>
              </a:path>
              <a:path w="179885" h="418122">
                <a:moveTo>
                  <a:pt x="127" y="-273075"/>
                </a:moveTo>
                <a:lnTo>
                  <a:pt x="508" y="-267843"/>
                </a:lnTo>
                <a:lnTo>
                  <a:pt x="901" y="-262496"/>
                </a:lnTo>
                <a:lnTo>
                  <a:pt x="1320" y="-256654"/>
                </a:lnTo>
                <a:lnTo>
                  <a:pt x="1714" y="-249961"/>
                </a:lnTo>
                <a:lnTo>
                  <a:pt x="1905" y="-245948"/>
                </a:lnTo>
                <a:lnTo>
                  <a:pt x="2095" y="-241821"/>
                </a:lnTo>
                <a:lnTo>
                  <a:pt x="2501" y="-237553"/>
                </a:lnTo>
                <a:lnTo>
                  <a:pt x="7785" y="-231114"/>
                </a:lnTo>
                <a:lnTo>
                  <a:pt x="8488" y="-230858"/>
                </a:lnTo>
                <a:lnTo>
                  <a:pt x="20704" y="-226177"/>
                </a:lnTo>
                <a:lnTo>
                  <a:pt x="39522" y="-218338"/>
                </a:lnTo>
                <a:lnTo>
                  <a:pt x="52793" y="-211290"/>
                </a:lnTo>
                <a:lnTo>
                  <a:pt x="61666" y="-186558"/>
                </a:lnTo>
                <a:lnTo>
                  <a:pt x="66396" y="-164297"/>
                </a:lnTo>
                <a:lnTo>
                  <a:pt x="70417" y="-137815"/>
                </a:lnTo>
                <a:lnTo>
                  <a:pt x="73543" y="-111990"/>
                </a:lnTo>
                <a:lnTo>
                  <a:pt x="75774" y="-86823"/>
                </a:lnTo>
                <a:lnTo>
                  <a:pt x="77113" y="-62315"/>
                </a:lnTo>
                <a:lnTo>
                  <a:pt x="77558" y="-38468"/>
                </a:lnTo>
                <a:lnTo>
                  <a:pt x="77405" y="-26137"/>
                </a:lnTo>
                <a:lnTo>
                  <a:pt x="76156" y="-1219"/>
                </a:lnTo>
                <a:lnTo>
                  <a:pt x="73649" y="23633"/>
                </a:lnTo>
                <a:lnTo>
                  <a:pt x="69882" y="48424"/>
                </a:lnTo>
                <a:lnTo>
                  <a:pt x="64855" y="73152"/>
                </a:lnTo>
                <a:lnTo>
                  <a:pt x="58567" y="97820"/>
                </a:lnTo>
                <a:lnTo>
                  <a:pt x="51016" y="122427"/>
                </a:lnTo>
                <a:lnTo>
                  <a:pt x="42202" y="146975"/>
                </a:lnTo>
                <a:lnTo>
                  <a:pt x="32122" y="171465"/>
                </a:lnTo>
                <a:lnTo>
                  <a:pt x="20777" y="195897"/>
                </a:lnTo>
                <a:lnTo>
                  <a:pt x="23063" y="196621"/>
                </a:lnTo>
                <a:lnTo>
                  <a:pt x="25857" y="197230"/>
                </a:lnTo>
                <a:lnTo>
                  <a:pt x="51701" y="228840"/>
                </a:lnTo>
                <a:lnTo>
                  <a:pt x="52633" y="229110"/>
                </a:lnTo>
                <a:lnTo>
                  <a:pt x="65755" y="232677"/>
                </a:lnTo>
                <a:lnTo>
                  <a:pt x="78098" y="235566"/>
                </a:lnTo>
                <a:lnTo>
                  <a:pt x="89649" y="237730"/>
                </a:lnTo>
                <a:lnTo>
                  <a:pt x="98000" y="238892"/>
                </a:lnTo>
                <a:lnTo>
                  <a:pt x="110708" y="240035"/>
                </a:lnTo>
                <a:lnTo>
                  <a:pt x="123151" y="240410"/>
                </a:lnTo>
                <a:lnTo>
                  <a:pt x="133731" y="240283"/>
                </a:lnTo>
                <a:lnTo>
                  <a:pt x="142544" y="239788"/>
                </a:lnTo>
                <a:lnTo>
                  <a:pt x="146076" y="239590"/>
                </a:lnTo>
                <a:lnTo>
                  <a:pt x="158389" y="238869"/>
                </a:lnTo>
                <a:lnTo>
                  <a:pt x="171767" y="238086"/>
                </a:lnTo>
                <a:lnTo>
                  <a:pt x="178959" y="237602"/>
                </a:lnTo>
                <a:lnTo>
                  <a:pt x="191601" y="236784"/>
                </a:lnTo>
                <a:lnTo>
                  <a:pt x="204419" y="236029"/>
                </a:lnTo>
                <a:lnTo>
                  <a:pt x="209656" y="235675"/>
                </a:lnTo>
                <a:lnTo>
                  <a:pt x="222665" y="234708"/>
                </a:lnTo>
                <a:lnTo>
                  <a:pt x="234556" y="233590"/>
                </a:lnTo>
                <a:lnTo>
                  <a:pt x="230047" y="228117"/>
                </a:lnTo>
                <a:lnTo>
                  <a:pt x="233442" y="228832"/>
                </a:lnTo>
                <a:lnTo>
                  <a:pt x="246630" y="231505"/>
                </a:lnTo>
                <a:lnTo>
                  <a:pt x="257911" y="233590"/>
                </a:lnTo>
                <a:lnTo>
                  <a:pt x="265582" y="234924"/>
                </a:lnTo>
                <a:lnTo>
                  <a:pt x="271678" y="235660"/>
                </a:lnTo>
                <a:lnTo>
                  <a:pt x="276161" y="235660"/>
                </a:lnTo>
                <a:lnTo>
                  <a:pt x="288922" y="234695"/>
                </a:lnTo>
                <a:lnTo>
                  <a:pt x="301751" y="231338"/>
                </a:lnTo>
                <a:lnTo>
                  <a:pt x="313083" y="225576"/>
                </a:lnTo>
                <a:lnTo>
                  <a:pt x="322917" y="217411"/>
                </a:lnTo>
                <a:lnTo>
                  <a:pt x="331254" y="206844"/>
                </a:lnTo>
                <a:lnTo>
                  <a:pt x="332244" y="187134"/>
                </a:lnTo>
                <a:lnTo>
                  <a:pt x="332359" y="185673"/>
                </a:lnTo>
                <a:lnTo>
                  <a:pt x="323331" y="165284"/>
                </a:lnTo>
                <a:lnTo>
                  <a:pt x="316341" y="144938"/>
                </a:lnTo>
                <a:lnTo>
                  <a:pt x="310419" y="122681"/>
                </a:lnTo>
                <a:lnTo>
                  <a:pt x="305568" y="98513"/>
                </a:lnTo>
                <a:lnTo>
                  <a:pt x="301791" y="72431"/>
                </a:lnTo>
                <a:lnTo>
                  <a:pt x="299090" y="44434"/>
                </a:lnTo>
                <a:lnTo>
                  <a:pt x="297467" y="14521"/>
                </a:lnTo>
                <a:lnTo>
                  <a:pt x="297061" y="-1154"/>
                </a:lnTo>
                <a:lnTo>
                  <a:pt x="296926" y="-17310"/>
                </a:lnTo>
                <a:lnTo>
                  <a:pt x="296993" y="-28741"/>
                </a:lnTo>
                <a:lnTo>
                  <a:pt x="297533" y="-51996"/>
                </a:lnTo>
                <a:lnTo>
                  <a:pt x="298613" y="-75777"/>
                </a:lnTo>
                <a:lnTo>
                  <a:pt x="300233" y="-100083"/>
                </a:lnTo>
                <a:lnTo>
                  <a:pt x="302395" y="-124914"/>
                </a:lnTo>
                <a:lnTo>
                  <a:pt x="305098" y="-150271"/>
                </a:lnTo>
                <a:lnTo>
                  <a:pt x="308343" y="-176152"/>
                </a:lnTo>
                <a:lnTo>
                  <a:pt x="312131" y="-202560"/>
                </a:lnTo>
                <a:lnTo>
                  <a:pt x="316462" y="-229493"/>
                </a:lnTo>
                <a:lnTo>
                  <a:pt x="321336" y="-256952"/>
                </a:lnTo>
                <a:lnTo>
                  <a:pt x="323977" y="-270878"/>
                </a:lnTo>
                <a:lnTo>
                  <a:pt x="312407" y="-284747"/>
                </a:lnTo>
                <a:lnTo>
                  <a:pt x="296926" y="-303111"/>
                </a:lnTo>
                <a:lnTo>
                  <a:pt x="297535" y="-304686"/>
                </a:lnTo>
                <a:lnTo>
                  <a:pt x="298132" y="-307251"/>
                </a:lnTo>
                <a:lnTo>
                  <a:pt x="293941" y="-307607"/>
                </a:lnTo>
                <a:lnTo>
                  <a:pt x="288937" y="-307975"/>
                </a:lnTo>
                <a:lnTo>
                  <a:pt x="283159" y="-308216"/>
                </a:lnTo>
                <a:lnTo>
                  <a:pt x="277368" y="-308457"/>
                </a:lnTo>
                <a:lnTo>
                  <a:pt x="271360" y="-308826"/>
                </a:lnTo>
                <a:lnTo>
                  <a:pt x="265188" y="-309308"/>
                </a:lnTo>
                <a:lnTo>
                  <a:pt x="259003" y="-309677"/>
                </a:lnTo>
                <a:lnTo>
                  <a:pt x="253123" y="-310045"/>
                </a:lnTo>
                <a:lnTo>
                  <a:pt x="247421" y="-310286"/>
                </a:lnTo>
                <a:lnTo>
                  <a:pt x="241820" y="-310528"/>
                </a:lnTo>
                <a:lnTo>
                  <a:pt x="237337" y="-310655"/>
                </a:lnTo>
                <a:lnTo>
                  <a:pt x="232168" y="-310646"/>
                </a:lnTo>
                <a:lnTo>
                  <a:pt x="220242" y="-310176"/>
                </a:lnTo>
                <a:lnTo>
                  <a:pt x="207514" y="-309028"/>
                </a:lnTo>
                <a:lnTo>
                  <a:pt x="194017" y="-307251"/>
                </a:lnTo>
                <a:lnTo>
                  <a:pt x="189153" y="-306514"/>
                </a:lnTo>
                <a:lnTo>
                  <a:pt x="184137" y="-305536"/>
                </a:lnTo>
                <a:lnTo>
                  <a:pt x="178968" y="-304444"/>
                </a:lnTo>
                <a:lnTo>
                  <a:pt x="181762" y="-285356"/>
                </a:lnTo>
                <a:lnTo>
                  <a:pt x="186893" y="-286416"/>
                </a:lnTo>
                <a:lnTo>
                  <a:pt x="196887" y="-287981"/>
                </a:lnTo>
                <a:lnTo>
                  <a:pt x="207860" y="-289107"/>
                </a:lnTo>
                <a:lnTo>
                  <a:pt x="219808" y="-289789"/>
                </a:lnTo>
                <a:lnTo>
                  <a:pt x="232726" y="-290025"/>
                </a:lnTo>
                <a:lnTo>
                  <a:pt x="246609" y="-289812"/>
                </a:lnTo>
                <a:lnTo>
                  <a:pt x="261453" y="-289146"/>
                </a:lnTo>
                <a:lnTo>
                  <a:pt x="277253" y="-288023"/>
                </a:lnTo>
                <a:lnTo>
                  <a:pt x="275476" y="-278621"/>
                </a:lnTo>
                <a:lnTo>
                  <a:pt x="273116" y="-265565"/>
                </a:lnTo>
                <a:lnTo>
                  <a:pt x="268800" y="-239611"/>
                </a:lnTo>
                <a:lnTo>
                  <a:pt x="265023" y="-213863"/>
                </a:lnTo>
                <a:lnTo>
                  <a:pt x="261785" y="-188321"/>
                </a:lnTo>
                <a:lnTo>
                  <a:pt x="259086" y="-162985"/>
                </a:lnTo>
                <a:lnTo>
                  <a:pt x="256926" y="-137853"/>
                </a:lnTo>
                <a:lnTo>
                  <a:pt x="255306" y="-112924"/>
                </a:lnTo>
                <a:lnTo>
                  <a:pt x="254226" y="-88198"/>
                </a:lnTo>
                <a:lnTo>
                  <a:pt x="253686" y="-63673"/>
                </a:lnTo>
                <a:lnTo>
                  <a:pt x="253619" y="-51486"/>
                </a:lnTo>
                <a:lnTo>
                  <a:pt x="253747" y="-35621"/>
                </a:lnTo>
                <a:lnTo>
                  <a:pt x="254136" y="-20059"/>
                </a:lnTo>
                <a:lnTo>
                  <a:pt x="254787" y="-4935"/>
                </a:lnTo>
                <a:lnTo>
                  <a:pt x="255699" y="9750"/>
                </a:lnTo>
                <a:lnTo>
                  <a:pt x="256872" y="24000"/>
                </a:lnTo>
                <a:lnTo>
                  <a:pt x="260002" y="51190"/>
                </a:lnTo>
                <a:lnTo>
                  <a:pt x="264178" y="76635"/>
                </a:lnTo>
                <a:lnTo>
                  <a:pt x="269400" y="100335"/>
                </a:lnTo>
                <a:lnTo>
                  <a:pt x="275669" y="122293"/>
                </a:lnTo>
                <a:lnTo>
                  <a:pt x="282986" y="142508"/>
                </a:lnTo>
                <a:lnTo>
                  <a:pt x="291350" y="160984"/>
                </a:lnTo>
                <a:lnTo>
                  <a:pt x="284567" y="169400"/>
                </a:lnTo>
                <a:lnTo>
                  <a:pt x="274446" y="176887"/>
                </a:lnTo>
                <a:lnTo>
                  <a:pt x="262258" y="181381"/>
                </a:lnTo>
                <a:lnTo>
                  <a:pt x="248005" y="182879"/>
                </a:lnTo>
                <a:lnTo>
                  <a:pt x="239717" y="182376"/>
                </a:lnTo>
                <a:lnTo>
                  <a:pt x="227369" y="180554"/>
                </a:lnTo>
                <a:lnTo>
                  <a:pt x="211975" y="177405"/>
                </a:lnTo>
                <a:lnTo>
                  <a:pt x="208985" y="164400"/>
                </a:lnTo>
                <a:lnTo>
                  <a:pt x="205851" y="151286"/>
                </a:lnTo>
                <a:lnTo>
                  <a:pt x="202573" y="138066"/>
                </a:lnTo>
                <a:lnTo>
                  <a:pt x="199151" y="124738"/>
                </a:lnTo>
                <a:lnTo>
                  <a:pt x="195585" y="111303"/>
                </a:lnTo>
                <a:lnTo>
                  <a:pt x="191876" y="97762"/>
                </a:lnTo>
                <a:lnTo>
                  <a:pt x="188023" y="84114"/>
                </a:lnTo>
                <a:lnTo>
                  <a:pt x="184026" y="70360"/>
                </a:lnTo>
                <a:lnTo>
                  <a:pt x="179885" y="56499"/>
                </a:lnTo>
                <a:lnTo>
                  <a:pt x="175768" y="107467"/>
                </a:lnTo>
                <a:lnTo>
                  <a:pt x="177521" y="113896"/>
                </a:lnTo>
                <a:lnTo>
                  <a:pt x="180820" y="126079"/>
                </a:lnTo>
                <a:lnTo>
                  <a:pt x="184108" y="138342"/>
                </a:lnTo>
                <a:lnTo>
                  <a:pt x="187383" y="150672"/>
                </a:lnTo>
                <a:lnTo>
                  <a:pt x="190639" y="163054"/>
                </a:lnTo>
                <a:lnTo>
                  <a:pt x="190232" y="162165"/>
                </a:lnTo>
                <a:lnTo>
                  <a:pt x="185133" y="150436"/>
                </a:lnTo>
                <a:lnTo>
                  <a:pt x="180462" y="138582"/>
                </a:lnTo>
                <a:lnTo>
                  <a:pt x="176221" y="126602"/>
                </a:lnTo>
                <a:lnTo>
                  <a:pt x="172406" y="114495"/>
                </a:lnTo>
                <a:lnTo>
                  <a:pt x="169016" y="102260"/>
                </a:lnTo>
                <a:lnTo>
                  <a:pt x="166051" y="89896"/>
                </a:lnTo>
                <a:lnTo>
                  <a:pt x="163510" y="77402"/>
                </a:lnTo>
                <a:lnTo>
                  <a:pt x="161389" y="64776"/>
                </a:lnTo>
                <a:lnTo>
                  <a:pt x="159689" y="52018"/>
                </a:lnTo>
                <a:lnTo>
                  <a:pt x="161885" y="0"/>
                </a:lnTo>
                <a:lnTo>
                  <a:pt x="157026" y="-14388"/>
                </a:lnTo>
                <a:lnTo>
                  <a:pt x="152023" y="-28882"/>
                </a:lnTo>
                <a:lnTo>
                  <a:pt x="146876" y="-43481"/>
                </a:lnTo>
                <a:lnTo>
                  <a:pt x="141586" y="-58184"/>
                </a:lnTo>
                <a:lnTo>
                  <a:pt x="136152" y="-72992"/>
                </a:lnTo>
                <a:lnTo>
                  <a:pt x="130574" y="-87904"/>
                </a:lnTo>
                <a:lnTo>
                  <a:pt x="124853" y="-102921"/>
                </a:lnTo>
                <a:lnTo>
                  <a:pt x="118084" y="-112293"/>
                </a:lnTo>
                <a:lnTo>
                  <a:pt x="116992" y="-111798"/>
                </a:lnTo>
                <a:lnTo>
                  <a:pt x="116118" y="-101346"/>
                </a:lnTo>
                <a:lnTo>
                  <a:pt x="115191" y="-88203"/>
                </a:lnTo>
                <a:lnTo>
                  <a:pt x="114478" y="-75343"/>
                </a:lnTo>
                <a:lnTo>
                  <a:pt x="113974" y="-62767"/>
                </a:lnTo>
                <a:lnTo>
                  <a:pt x="113674" y="-50475"/>
                </a:lnTo>
                <a:lnTo>
                  <a:pt x="113577" y="-36926"/>
                </a:lnTo>
                <a:lnTo>
                  <a:pt x="113792" y="-20899"/>
                </a:lnTo>
                <a:lnTo>
                  <a:pt x="114366" y="-5316"/>
                </a:lnTo>
                <a:lnTo>
                  <a:pt x="115301" y="9819"/>
                </a:lnTo>
                <a:lnTo>
                  <a:pt x="116597" y="24511"/>
                </a:lnTo>
                <a:lnTo>
                  <a:pt x="118254" y="38758"/>
                </a:lnTo>
                <a:lnTo>
                  <a:pt x="120272" y="52560"/>
                </a:lnTo>
                <a:lnTo>
                  <a:pt x="122650" y="65918"/>
                </a:lnTo>
                <a:lnTo>
                  <a:pt x="125390" y="78832"/>
                </a:lnTo>
                <a:lnTo>
                  <a:pt x="128491" y="91302"/>
                </a:lnTo>
                <a:lnTo>
                  <a:pt x="131954" y="103329"/>
                </a:lnTo>
                <a:lnTo>
                  <a:pt x="135778" y="114912"/>
                </a:lnTo>
                <a:lnTo>
                  <a:pt x="139964" y="126052"/>
                </a:lnTo>
                <a:lnTo>
                  <a:pt x="144511" y="136749"/>
                </a:lnTo>
                <a:lnTo>
                  <a:pt x="149421" y="147004"/>
                </a:lnTo>
                <a:lnTo>
                  <a:pt x="154693" y="156817"/>
                </a:lnTo>
                <a:lnTo>
                  <a:pt x="160327" y="166187"/>
                </a:lnTo>
                <a:lnTo>
                  <a:pt x="166323" y="175116"/>
                </a:lnTo>
                <a:lnTo>
                  <a:pt x="172681" y="183603"/>
                </a:lnTo>
                <a:lnTo>
                  <a:pt x="170557" y="183764"/>
                </a:lnTo>
                <a:lnTo>
                  <a:pt x="154215" y="184954"/>
                </a:lnTo>
                <a:lnTo>
                  <a:pt x="139368" y="185941"/>
                </a:lnTo>
                <a:lnTo>
                  <a:pt x="126021" y="186720"/>
                </a:lnTo>
                <a:lnTo>
                  <a:pt x="114177" y="187284"/>
                </a:lnTo>
                <a:lnTo>
                  <a:pt x="103842" y="187627"/>
                </a:lnTo>
                <a:lnTo>
                  <a:pt x="95021" y="187743"/>
                </a:lnTo>
                <a:lnTo>
                  <a:pt x="82819" y="187527"/>
                </a:lnTo>
                <a:lnTo>
                  <a:pt x="68996" y="186635"/>
                </a:lnTo>
                <a:lnTo>
                  <a:pt x="57141" y="185077"/>
                </a:lnTo>
                <a:lnTo>
                  <a:pt x="47231" y="182879"/>
                </a:lnTo>
                <a:lnTo>
                  <a:pt x="51486" y="173976"/>
                </a:lnTo>
                <a:lnTo>
                  <a:pt x="56397" y="162961"/>
                </a:lnTo>
                <a:lnTo>
                  <a:pt x="65323" y="140374"/>
                </a:lnTo>
                <a:lnTo>
                  <a:pt x="73055" y="117045"/>
                </a:lnTo>
                <a:lnTo>
                  <a:pt x="79594" y="92974"/>
                </a:lnTo>
                <a:lnTo>
                  <a:pt x="84941" y="68162"/>
                </a:lnTo>
                <a:lnTo>
                  <a:pt x="89097" y="42611"/>
                </a:lnTo>
                <a:lnTo>
                  <a:pt x="92064" y="16321"/>
                </a:lnTo>
                <a:lnTo>
                  <a:pt x="93844" y="-10705"/>
                </a:lnTo>
                <a:lnTo>
                  <a:pt x="94437" y="-38468"/>
                </a:lnTo>
                <a:lnTo>
                  <a:pt x="94435" y="-39916"/>
                </a:lnTo>
                <a:lnTo>
                  <a:pt x="93945" y="-64130"/>
                </a:lnTo>
                <a:lnTo>
                  <a:pt x="92581" y="-88821"/>
                </a:lnTo>
                <a:lnTo>
                  <a:pt x="90346" y="-113993"/>
                </a:lnTo>
                <a:lnTo>
                  <a:pt x="87239" y="-139651"/>
                </a:lnTo>
                <a:lnTo>
                  <a:pt x="83263" y="-165799"/>
                </a:lnTo>
                <a:lnTo>
                  <a:pt x="78219" y="-191575"/>
                </a:lnTo>
                <a:lnTo>
                  <a:pt x="70361" y="-215727"/>
                </a:lnTo>
                <a:lnTo>
                  <a:pt x="58862" y="-239467"/>
                </a:lnTo>
                <a:lnTo>
                  <a:pt x="41823" y="-260711"/>
                </a:lnTo>
                <a:lnTo>
                  <a:pt x="22479" y="-271615"/>
                </a:lnTo>
                <a:lnTo>
                  <a:pt x="26352" y="-273672"/>
                </a:lnTo>
                <a:lnTo>
                  <a:pt x="28943" y="-274523"/>
                </a:lnTo>
                <a:lnTo>
                  <a:pt x="25247" y="-290093"/>
                </a:lnTo>
                <a:lnTo>
                  <a:pt x="23309" y="-289406"/>
                </a:lnTo>
                <a:lnTo>
                  <a:pt x="11649" y="-284743"/>
                </a:lnTo>
                <a:lnTo>
                  <a:pt x="0" y="-279146"/>
                </a:lnTo>
                <a:lnTo>
                  <a:pt x="0" y="-276834"/>
                </a:lnTo>
                <a:lnTo>
                  <a:pt x="127" y="-2730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8" name="object 808"/>
          <p:cNvSpPr/>
          <p:nvPr/>
        </p:nvSpPr>
        <p:spPr>
          <a:xfrm>
            <a:off x="6093637" y="567270"/>
            <a:ext cx="268871" cy="477761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9" name="object 809"/>
          <p:cNvSpPr/>
          <p:nvPr/>
        </p:nvSpPr>
        <p:spPr>
          <a:xfrm>
            <a:off x="6096434" y="552847"/>
            <a:ext cx="205892" cy="288607"/>
          </a:xfrm>
          <a:custGeom>
            <a:avLst/>
            <a:gdLst/>
            <a:ahLst/>
            <a:cxnLst/>
            <a:rect l="l" t="t" r="r" b="b"/>
            <a:pathLst>
              <a:path w="205892" h="288607">
                <a:moveTo>
                  <a:pt x="159728" y="184889"/>
                </a:moveTo>
                <a:lnTo>
                  <a:pt x="164287" y="75412"/>
                </a:lnTo>
                <a:lnTo>
                  <a:pt x="169421" y="86056"/>
                </a:lnTo>
                <a:lnTo>
                  <a:pt x="174117" y="97879"/>
                </a:lnTo>
                <a:lnTo>
                  <a:pt x="178318" y="60660"/>
                </a:lnTo>
                <a:lnTo>
                  <a:pt x="172337" y="49541"/>
                </a:lnTo>
                <a:lnTo>
                  <a:pt x="165758" y="39152"/>
                </a:lnTo>
                <a:lnTo>
                  <a:pt x="158580" y="29493"/>
                </a:lnTo>
                <a:lnTo>
                  <a:pt x="150799" y="20561"/>
                </a:lnTo>
                <a:lnTo>
                  <a:pt x="152590" y="20066"/>
                </a:lnTo>
                <a:lnTo>
                  <a:pt x="156476" y="19100"/>
                </a:lnTo>
                <a:lnTo>
                  <a:pt x="153695" y="0"/>
                </a:lnTo>
                <a:lnTo>
                  <a:pt x="145395" y="1758"/>
                </a:lnTo>
                <a:lnTo>
                  <a:pt x="133146" y="4722"/>
                </a:lnTo>
                <a:lnTo>
                  <a:pt x="120357" y="8153"/>
                </a:lnTo>
                <a:lnTo>
                  <a:pt x="111418" y="6138"/>
                </a:lnTo>
                <a:lnTo>
                  <a:pt x="98593" y="4087"/>
                </a:lnTo>
                <a:lnTo>
                  <a:pt x="87210" y="3403"/>
                </a:lnTo>
                <a:lnTo>
                  <a:pt x="59664" y="3403"/>
                </a:lnTo>
                <a:lnTo>
                  <a:pt x="50062" y="3693"/>
                </a:lnTo>
                <a:lnTo>
                  <a:pt x="37647" y="4920"/>
                </a:lnTo>
                <a:lnTo>
                  <a:pt x="25171" y="7106"/>
                </a:lnTo>
                <a:lnTo>
                  <a:pt x="12624" y="10250"/>
                </a:lnTo>
                <a:lnTo>
                  <a:pt x="0" y="14351"/>
                </a:lnTo>
                <a:lnTo>
                  <a:pt x="3695" y="29921"/>
                </a:lnTo>
                <a:lnTo>
                  <a:pt x="7149" y="28837"/>
                </a:lnTo>
                <a:lnTo>
                  <a:pt x="16806" y="26731"/>
                </a:lnTo>
                <a:lnTo>
                  <a:pt x="28779" y="25206"/>
                </a:lnTo>
                <a:lnTo>
                  <a:pt x="43066" y="24278"/>
                </a:lnTo>
                <a:lnTo>
                  <a:pt x="59664" y="23964"/>
                </a:lnTo>
                <a:lnTo>
                  <a:pt x="91048" y="24044"/>
                </a:lnTo>
                <a:lnTo>
                  <a:pt x="103352" y="25291"/>
                </a:lnTo>
                <a:lnTo>
                  <a:pt x="116471" y="28105"/>
                </a:lnTo>
                <a:lnTo>
                  <a:pt x="118349" y="35086"/>
                </a:lnTo>
                <a:lnTo>
                  <a:pt x="121674" y="47407"/>
                </a:lnTo>
                <a:lnTo>
                  <a:pt x="125009" y="59710"/>
                </a:lnTo>
                <a:lnTo>
                  <a:pt x="128355" y="71996"/>
                </a:lnTo>
                <a:lnTo>
                  <a:pt x="131710" y="84267"/>
                </a:lnTo>
                <a:lnTo>
                  <a:pt x="135076" y="96522"/>
                </a:lnTo>
                <a:lnTo>
                  <a:pt x="138451" y="108763"/>
                </a:lnTo>
                <a:lnTo>
                  <a:pt x="141835" y="120990"/>
                </a:lnTo>
                <a:lnTo>
                  <a:pt x="145228" y="133205"/>
                </a:lnTo>
                <a:lnTo>
                  <a:pt x="148630" y="145408"/>
                </a:lnTo>
                <a:lnTo>
                  <a:pt x="152041" y="157599"/>
                </a:lnTo>
                <a:lnTo>
                  <a:pt x="155461" y="169781"/>
                </a:lnTo>
                <a:lnTo>
                  <a:pt x="158889" y="181952"/>
                </a:lnTo>
                <a:lnTo>
                  <a:pt x="159728" y="184889"/>
                </a:lnTo>
                <a:close/>
              </a:path>
              <a:path w="205892" h="288607">
                <a:moveTo>
                  <a:pt x="184518" y="151422"/>
                </a:moveTo>
                <a:lnTo>
                  <a:pt x="164287" y="75412"/>
                </a:lnTo>
                <a:lnTo>
                  <a:pt x="159728" y="184889"/>
                </a:lnTo>
                <a:lnTo>
                  <a:pt x="164512" y="200800"/>
                </a:lnTo>
                <a:lnTo>
                  <a:pt x="169383" y="215612"/>
                </a:lnTo>
                <a:lnTo>
                  <a:pt x="174341" y="229326"/>
                </a:lnTo>
                <a:lnTo>
                  <a:pt x="179386" y="241943"/>
                </a:lnTo>
                <a:lnTo>
                  <a:pt x="184516" y="253464"/>
                </a:lnTo>
                <a:lnTo>
                  <a:pt x="189733" y="263890"/>
                </a:lnTo>
                <a:lnTo>
                  <a:pt x="195034" y="273222"/>
                </a:lnTo>
                <a:lnTo>
                  <a:pt x="200421" y="281460"/>
                </a:lnTo>
                <a:lnTo>
                  <a:pt x="205892" y="288607"/>
                </a:lnTo>
                <a:lnTo>
                  <a:pt x="205740" y="276447"/>
                </a:lnTo>
                <a:lnTo>
                  <a:pt x="205605" y="263792"/>
                </a:lnTo>
                <a:lnTo>
                  <a:pt x="205407" y="238421"/>
                </a:lnTo>
                <a:lnTo>
                  <a:pt x="205295" y="200190"/>
                </a:lnTo>
                <a:lnTo>
                  <a:pt x="204947" y="190343"/>
                </a:lnTo>
                <a:lnTo>
                  <a:pt x="204197" y="176037"/>
                </a:lnTo>
                <a:lnTo>
                  <a:pt x="203176" y="162363"/>
                </a:lnTo>
                <a:lnTo>
                  <a:pt x="201887" y="149324"/>
                </a:lnTo>
                <a:lnTo>
                  <a:pt x="200332" y="136918"/>
                </a:lnTo>
                <a:lnTo>
                  <a:pt x="198516" y="125146"/>
                </a:lnTo>
                <a:lnTo>
                  <a:pt x="196440" y="114008"/>
                </a:lnTo>
                <a:lnTo>
                  <a:pt x="194106" y="103505"/>
                </a:lnTo>
                <a:lnTo>
                  <a:pt x="192707" y="98421"/>
                </a:lnTo>
                <a:lnTo>
                  <a:pt x="188501" y="85099"/>
                </a:lnTo>
                <a:lnTo>
                  <a:pt x="183705" y="72512"/>
                </a:lnTo>
                <a:lnTo>
                  <a:pt x="178318" y="60660"/>
                </a:lnTo>
                <a:lnTo>
                  <a:pt x="174117" y="97879"/>
                </a:lnTo>
                <a:lnTo>
                  <a:pt x="177736" y="109702"/>
                </a:lnTo>
                <a:lnTo>
                  <a:pt x="178602" y="113384"/>
                </a:lnTo>
                <a:lnTo>
                  <a:pt x="180987" y="125207"/>
                </a:lnTo>
                <a:lnTo>
                  <a:pt x="182967" y="137900"/>
                </a:lnTo>
                <a:lnTo>
                  <a:pt x="184518" y="15142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10" name="object 810"/>
          <p:cNvSpPr/>
          <p:nvPr/>
        </p:nvSpPr>
        <p:spPr>
          <a:xfrm>
            <a:off x="5834857" y="871611"/>
            <a:ext cx="258190" cy="223418"/>
          </a:xfrm>
          <a:custGeom>
            <a:avLst/>
            <a:gdLst/>
            <a:ahLst/>
            <a:cxnLst/>
            <a:rect l="l" t="t" r="r" b="b"/>
            <a:pathLst>
              <a:path w="258190" h="223418">
                <a:moveTo>
                  <a:pt x="21259" y="162610"/>
                </a:moveTo>
                <a:lnTo>
                  <a:pt x="22148" y="159207"/>
                </a:lnTo>
                <a:lnTo>
                  <a:pt x="16967" y="156883"/>
                </a:lnTo>
                <a:lnTo>
                  <a:pt x="15416" y="161431"/>
                </a:lnTo>
                <a:lnTo>
                  <a:pt x="10535" y="173125"/>
                </a:lnTo>
                <a:lnTo>
                  <a:pt x="4470" y="184378"/>
                </a:lnTo>
                <a:lnTo>
                  <a:pt x="3086" y="186690"/>
                </a:lnTo>
                <a:lnTo>
                  <a:pt x="0" y="191185"/>
                </a:lnTo>
                <a:lnTo>
                  <a:pt x="25336" y="222072"/>
                </a:lnTo>
                <a:lnTo>
                  <a:pt x="60033" y="222175"/>
                </a:lnTo>
                <a:lnTo>
                  <a:pt x="72126" y="223096"/>
                </a:lnTo>
                <a:lnTo>
                  <a:pt x="85509" y="223418"/>
                </a:lnTo>
                <a:lnTo>
                  <a:pt x="131701" y="223358"/>
                </a:lnTo>
                <a:lnTo>
                  <a:pt x="144127" y="223216"/>
                </a:lnTo>
                <a:lnTo>
                  <a:pt x="157251" y="222991"/>
                </a:lnTo>
                <a:lnTo>
                  <a:pt x="171068" y="222681"/>
                </a:lnTo>
                <a:lnTo>
                  <a:pt x="183215" y="222421"/>
                </a:lnTo>
                <a:lnTo>
                  <a:pt x="195579" y="222079"/>
                </a:lnTo>
                <a:lnTo>
                  <a:pt x="208269" y="221658"/>
                </a:lnTo>
                <a:lnTo>
                  <a:pt x="221289" y="221167"/>
                </a:lnTo>
                <a:lnTo>
                  <a:pt x="234645" y="220611"/>
                </a:lnTo>
                <a:lnTo>
                  <a:pt x="241007" y="217449"/>
                </a:lnTo>
                <a:lnTo>
                  <a:pt x="245211" y="213690"/>
                </a:lnTo>
                <a:lnTo>
                  <a:pt x="247319" y="209308"/>
                </a:lnTo>
                <a:lnTo>
                  <a:pt x="249313" y="205054"/>
                </a:lnTo>
                <a:lnTo>
                  <a:pt x="250685" y="199212"/>
                </a:lnTo>
                <a:lnTo>
                  <a:pt x="251510" y="191922"/>
                </a:lnTo>
                <a:lnTo>
                  <a:pt x="251688" y="188264"/>
                </a:lnTo>
                <a:lnTo>
                  <a:pt x="251904" y="184734"/>
                </a:lnTo>
                <a:lnTo>
                  <a:pt x="252006" y="181216"/>
                </a:lnTo>
                <a:lnTo>
                  <a:pt x="252246" y="176383"/>
                </a:lnTo>
                <a:lnTo>
                  <a:pt x="253020" y="160749"/>
                </a:lnTo>
                <a:lnTo>
                  <a:pt x="253738" y="146147"/>
                </a:lnTo>
                <a:lnTo>
                  <a:pt x="254398" y="132578"/>
                </a:lnTo>
                <a:lnTo>
                  <a:pt x="255002" y="120043"/>
                </a:lnTo>
                <a:lnTo>
                  <a:pt x="255550" y="108543"/>
                </a:lnTo>
                <a:lnTo>
                  <a:pt x="256041" y="98081"/>
                </a:lnTo>
                <a:lnTo>
                  <a:pt x="256476" y="88658"/>
                </a:lnTo>
                <a:lnTo>
                  <a:pt x="257400" y="70223"/>
                </a:lnTo>
                <a:lnTo>
                  <a:pt x="258002" y="57051"/>
                </a:lnTo>
                <a:lnTo>
                  <a:pt x="258190" y="52057"/>
                </a:lnTo>
                <a:lnTo>
                  <a:pt x="258190" y="42443"/>
                </a:lnTo>
                <a:lnTo>
                  <a:pt x="257467" y="34658"/>
                </a:lnTo>
                <a:lnTo>
                  <a:pt x="255981" y="28702"/>
                </a:lnTo>
                <a:lnTo>
                  <a:pt x="232346" y="0"/>
                </a:lnTo>
                <a:lnTo>
                  <a:pt x="213982" y="3048"/>
                </a:lnTo>
                <a:lnTo>
                  <a:pt x="214553" y="7061"/>
                </a:lnTo>
                <a:lnTo>
                  <a:pt x="214871" y="11925"/>
                </a:lnTo>
                <a:lnTo>
                  <a:pt x="214829" y="19131"/>
                </a:lnTo>
                <a:lnTo>
                  <a:pt x="214409" y="28677"/>
                </a:lnTo>
                <a:lnTo>
                  <a:pt x="214030" y="36778"/>
                </a:lnTo>
                <a:lnTo>
                  <a:pt x="213537" y="47096"/>
                </a:lnTo>
                <a:lnTo>
                  <a:pt x="212930" y="59632"/>
                </a:lnTo>
                <a:lnTo>
                  <a:pt x="212209" y="74385"/>
                </a:lnTo>
                <a:lnTo>
                  <a:pt x="211373" y="91353"/>
                </a:lnTo>
                <a:lnTo>
                  <a:pt x="210423" y="110537"/>
                </a:lnTo>
                <a:lnTo>
                  <a:pt x="209358" y="131936"/>
                </a:lnTo>
                <a:lnTo>
                  <a:pt x="208178" y="155549"/>
                </a:lnTo>
                <a:lnTo>
                  <a:pt x="207771" y="162369"/>
                </a:lnTo>
                <a:lnTo>
                  <a:pt x="203695" y="167830"/>
                </a:lnTo>
                <a:lnTo>
                  <a:pt x="194892" y="168238"/>
                </a:lnTo>
                <a:lnTo>
                  <a:pt x="178477" y="168944"/>
                </a:lnTo>
                <a:lnTo>
                  <a:pt x="162712" y="169545"/>
                </a:lnTo>
                <a:lnTo>
                  <a:pt x="147596" y="170042"/>
                </a:lnTo>
                <a:lnTo>
                  <a:pt x="133129" y="170434"/>
                </a:lnTo>
                <a:lnTo>
                  <a:pt x="119310" y="170723"/>
                </a:lnTo>
                <a:lnTo>
                  <a:pt x="106141" y="170908"/>
                </a:lnTo>
                <a:lnTo>
                  <a:pt x="81748" y="170965"/>
                </a:lnTo>
                <a:lnTo>
                  <a:pt x="70524" y="170838"/>
                </a:lnTo>
                <a:lnTo>
                  <a:pt x="59950" y="170607"/>
                </a:lnTo>
                <a:lnTo>
                  <a:pt x="50024" y="170272"/>
                </a:lnTo>
                <a:lnTo>
                  <a:pt x="40746" y="169833"/>
                </a:lnTo>
                <a:lnTo>
                  <a:pt x="32118" y="169291"/>
                </a:lnTo>
                <a:lnTo>
                  <a:pt x="19164" y="169291"/>
                </a:lnTo>
                <a:lnTo>
                  <a:pt x="20167" y="165887"/>
                </a:lnTo>
                <a:lnTo>
                  <a:pt x="21259" y="16261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11" name="object 811"/>
          <p:cNvSpPr/>
          <p:nvPr/>
        </p:nvSpPr>
        <p:spPr>
          <a:xfrm>
            <a:off x="5819688" y="712407"/>
            <a:ext cx="207955" cy="411715"/>
          </a:xfrm>
          <a:custGeom>
            <a:avLst/>
            <a:gdLst/>
            <a:ahLst/>
            <a:cxnLst/>
            <a:rect l="l" t="t" r="r" b="b"/>
            <a:pathLst>
              <a:path w="207955" h="411715">
                <a:moveTo>
                  <a:pt x="176631" y="29565"/>
                </a:moveTo>
                <a:lnTo>
                  <a:pt x="180720" y="0"/>
                </a:lnTo>
                <a:lnTo>
                  <a:pt x="175755" y="4749"/>
                </a:lnTo>
                <a:lnTo>
                  <a:pt x="170459" y="9740"/>
                </a:lnTo>
                <a:lnTo>
                  <a:pt x="165986" y="38659"/>
                </a:lnTo>
                <a:lnTo>
                  <a:pt x="176631" y="29565"/>
                </a:lnTo>
                <a:close/>
              </a:path>
              <a:path w="207955" h="411715">
                <a:moveTo>
                  <a:pt x="207955" y="210362"/>
                </a:moveTo>
                <a:lnTo>
                  <a:pt x="204060" y="175445"/>
                </a:lnTo>
                <a:lnTo>
                  <a:pt x="197720" y="191055"/>
                </a:lnTo>
                <a:lnTo>
                  <a:pt x="191409" y="204078"/>
                </a:lnTo>
                <a:lnTo>
                  <a:pt x="185135" y="214520"/>
                </a:lnTo>
                <a:lnTo>
                  <a:pt x="178907" y="222383"/>
                </a:lnTo>
                <a:lnTo>
                  <a:pt x="186099" y="241218"/>
                </a:lnTo>
                <a:lnTo>
                  <a:pt x="193539" y="233271"/>
                </a:lnTo>
                <a:lnTo>
                  <a:pt x="200824" y="222986"/>
                </a:lnTo>
                <a:lnTo>
                  <a:pt x="207955" y="210362"/>
                </a:lnTo>
                <a:close/>
              </a:path>
              <a:path w="207955" h="411715">
                <a:moveTo>
                  <a:pt x="176631" y="29565"/>
                </a:moveTo>
                <a:lnTo>
                  <a:pt x="176921" y="29273"/>
                </a:lnTo>
                <a:lnTo>
                  <a:pt x="189893" y="16484"/>
                </a:lnTo>
                <a:lnTo>
                  <a:pt x="199178" y="7912"/>
                </a:lnTo>
                <a:lnTo>
                  <a:pt x="204787" y="3530"/>
                </a:lnTo>
                <a:lnTo>
                  <a:pt x="204572" y="13410"/>
                </a:lnTo>
                <a:lnTo>
                  <a:pt x="204564" y="38747"/>
                </a:lnTo>
                <a:lnTo>
                  <a:pt x="204787" y="53644"/>
                </a:lnTo>
                <a:lnTo>
                  <a:pt x="204981" y="70624"/>
                </a:lnTo>
                <a:lnTo>
                  <a:pt x="205146" y="85251"/>
                </a:lnTo>
                <a:lnTo>
                  <a:pt x="205295" y="103632"/>
                </a:lnTo>
                <a:lnTo>
                  <a:pt x="204903" y="114131"/>
                </a:lnTo>
                <a:lnTo>
                  <a:pt x="203695" y="129044"/>
                </a:lnTo>
                <a:lnTo>
                  <a:pt x="195645" y="121161"/>
                </a:lnTo>
                <a:lnTo>
                  <a:pt x="184411" y="112318"/>
                </a:lnTo>
                <a:lnTo>
                  <a:pt x="173189" y="106003"/>
                </a:lnTo>
                <a:lnTo>
                  <a:pt x="161984" y="102214"/>
                </a:lnTo>
                <a:lnTo>
                  <a:pt x="150799" y="100952"/>
                </a:lnTo>
                <a:lnTo>
                  <a:pt x="138068" y="104236"/>
                </a:lnTo>
                <a:lnTo>
                  <a:pt x="130329" y="114271"/>
                </a:lnTo>
                <a:lnTo>
                  <a:pt x="127749" y="131114"/>
                </a:lnTo>
                <a:lnTo>
                  <a:pt x="127792" y="144486"/>
                </a:lnTo>
                <a:lnTo>
                  <a:pt x="127995" y="161014"/>
                </a:lnTo>
                <a:lnTo>
                  <a:pt x="128368" y="175202"/>
                </a:lnTo>
                <a:lnTo>
                  <a:pt x="128911" y="187050"/>
                </a:lnTo>
                <a:lnTo>
                  <a:pt x="129627" y="196556"/>
                </a:lnTo>
                <a:lnTo>
                  <a:pt x="130517" y="203720"/>
                </a:lnTo>
                <a:lnTo>
                  <a:pt x="132566" y="214437"/>
                </a:lnTo>
                <a:lnTo>
                  <a:pt x="137678" y="230433"/>
                </a:lnTo>
                <a:lnTo>
                  <a:pt x="144570" y="241869"/>
                </a:lnTo>
                <a:lnTo>
                  <a:pt x="153238" y="248737"/>
                </a:lnTo>
                <a:lnTo>
                  <a:pt x="163677" y="251028"/>
                </a:lnTo>
                <a:lnTo>
                  <a:pt x="170749" y="250090"/>
                </a:lnTo>
                <a:lnTo>
                  <a:pt x="178503" y="246824"/>
                </a:lnTo>
                <a:lnTo>
                  <a:pt x="186099" y="241218"/>
                </a:lnTo>
                <a:lnTo>
                  <a:pt x="178907" y="222383"/>
                </a:lnTo>
                <a:lnTo>
                  <a:pt x="172732" y="227672"/>
                </a:lnTo>
                <a:lnTo>
                  <a:pt x="172149" y="219718"/>
                </a:lnTo>
                <a:lnTo>
                  <a:pt x="171663" y="209103"/>
                </a:lnTo>
                <a:lnTo>
                  <a:pt x="171327" y="196492"/>
                </a:lnTo>
                <a:lnTo>
                  <a:pt x="171132" y="181887"/>
                </a:lnTo>
                <a:lnTo>
                  <a:pt x="171068" y="157505"/>
                </a:lnTo>
                <a:lnTo>
                  <a:pt x="173659" y="153733"/>
                </a:lnTo>
                <a:lnTo>
                  <a:pt x="178942" y="153733"/>
                </a:lnTo>
                <a:lnTo>
                  <a:pt x="182935" y="154199"/>
                </a:lnTo>
                <a:lnTo>
                  <a:pt x="193644" y="158502"/>
                </a:lnTo>
                <a:lnTo>
                  <a:pt x="206997" y="167360"/>
                </a:lnTo>
                <a:lnTo>
                  <a:pt x="204060" y="175445"/>
                </a:lnTo>
                <a:lnTo>
                  <a:pt x="207955" y="210362"/>
                </a:lnTo>
                <a:lnTo>
                  <a:pt x="214933" y="195401"/>
                </a:lnTo>
                <a:lnTo>
                  <a:pt x="221759" y="178103"/>
                </a:lnTo>
                <a:lnTo>
                  <a:pt x="228434" y="158470"/>
                </a:lnTo>
                <a:lnTo>
                  <a:pt x="228752" y="159562"/>
                </a:lnTo>
                <a:lnTo>
                  <a:pt x="229146" y="162242"/>
                </a:lnTo>
                <a:lnTo>
                  <a:pt x="247497" y="159207"/>
                </a:lnTo>
                <a:lnTo>
                  <a:pt x="247891" y="154101"/>
                </a:lnTo>
                <a:lnTo>
                  <a:pt x="248208" y="149834"/>
                </a:lnTo>
                <a:lnTo>
                  <a:pt x="248399" y="146189"/>
                </a:lnTo>
                <a:lnTo>
                  <a:pt x="248589" y="139750"/>
                </a:lnTo>
                <a:lnTo>
                  <a:pt x="248561" y="113821"/>
                </a:lnTo>
                <a:lnTo>
                  <a:pt x="248395" y="101554"/>
                </a:lnTo>
                <a:lnTo>
                  <a:pt x="248107" y="87210"/>
                </a:lnTo>
                <a:lnTo>
                  <a:pt x="247713" y="82105"/>
                </a:lnTo>
                <a:lnTo>
                  <a:pt x="247497" y="77355"/>
                </a:lnTo>
                <a:lnTo>
                  <a:pt x="247497" y="45618"/>
                </a:lnTo>
                <a:lnTo>
                  <a:pt x="247713" y="41478"/>
                </a:lnTo>
                <a:lnTo>
                  <a:pt x="248107" y="36487"/>
                </a:lnTo>
                <a:lnTo>
                  <a:pt x="248399" y="31381"/>
                </a:lnTo>
                <a:lnTo>
                  <a:pt x="248983" y="24574"/>
                </a:lnTo>
                <a:lnTo>
                  <a:pt x="249808" y="15938"/>
                </a:lnTo>
                <a:lnTo>
                  <a:pt x="253491" y="16789"/>
                </a:lnTo>
                <a:lnTo>
                  <a:pt x="256298" y="17272"/>
                </a:lnTo>
                <a:lnTo>
                  <a:pt x="258190" y="17272"/>
                </a:lnTo>
                <a:lnTo>
                  <a:pt x="258190" y="-17017"/>
                </a:lnTo>
                <a:lnTo>
                  <a:pt x="257975" y="-24917"/>
                </a:lnTo>
                <a:lnTo>
                  <a:pt x="257682" y="-33807"/>
                </a:lnTo>
                <a:lnTo>
                  <a:pt x="257466" y="-38421"/>
                </a:lnTo>
                <a:lnTo>
                  <a:pt x="256802" y="-50717"/>
                </a:lnTo>
                <a:lnTo>
                  <a:pt x="255981" y="-64325"/>
                </a:lnTo>
                <a:lnTo>
                  <a:pt x="255587" y="-70650"/>
                </a:lnTo>
                <a:lnTo>
                  <a:pt x="255092" y="-77469"/>
                </a:lnTo>
                <a:lnTo>
                  <a:pt x="254596" y="-84518"/>
                </a:lnTo>
                <a:lnTo>
                  <a:pt x="254380" y="-87312"/>
                </a:lnTo>
                <a:lnTo>
                  <a:pt x="254101" y="-89992"/>
                </a:lnTo>
                <a:lnTo>
                  <a:pt x="253999" y="-92659"/>
                </a:lnTo>
                <a:lnTo>
                  <a:pt x="234035" y="-117106"/>
                </a:lnTo>
                <a:lnTo>
                  <a:pt x="232524" y="-117474"/>
                </a:lnTo>
                <a:lnTo>
                  <a:pt x="228930" y="-118935"/>
                </a:lnTo>
                <a:lnTo>
                  <a:pt x="226161" y="-119786"/>
                </a:lnTo>
                <a:lnTo>
                  <a:pt x="229449" y="-121880"/>
                </a:lnTo>
                <a:lnTo>
                  <a:pt x="240465" y="-128453"/>
                </a:lnTo>
                <a:lnTo>
                  <a:pt x="251498" y="-134251"/>
                </a:lnTo>
                <a:lnTo>
                  <a:pt x="225056" y="-165760"/>
                </a:lnTo>
                <a:lnTo>
                  <a:pt x="225056" y="-170497"/>
                </a:lnTo>
                <a:lnTo>
                  <a:pt x="220773" y="-170269"/>
                </a:lnTo>
                <a:lnTo>
                  <a:pt x="208887" y="-169560"/>
                </a:lnTo>
                <a:lnTo>
                  <a:pt x="196406" y="-168722"/>
                </a:lnTo>
                <a:lnTo>
                  <a:pt x="183327" y="-167772"/>
                </a:lnTo>
                <a:lnTo>
                  <a:pt x="169646" y="-166725"/>
                </a:lnTo>
                <a:lnTo>
                  <a:pt x="158685" y="-165881"/>
                </a:lnTo>
                <a:lnTo>
                  <a:pt x="146052" y="-164907"/>
                </a:lnTo>
                <a:lnTo>
                  <a:pt x="133392" y="-163933"/>
                </a:lnTo>
                <a:lnTo>
                  <a:pt x="120704" y="-162960"/>
                </a:lnTo>
                <a:lnTo>
                  <a:pt x="107988" y="-161988"/>
                </a:lnTo>
                <a:lnTo>
                  <a:pt x="99053" y="-161296"/>
                </a:lnTo>
                <a:lnTo>
                  <a:pt x="86113" y="-160292"/>
                </a:lnTo>
                <a:lnTo>
                  <a:pt x="73395" y="-159313"/>
                </a:lnTo>
                <a:lnTo>
                  <a:pt x="60919" y="-158371"/>
                </a:lnTo>
                <a:lnTo>
                  <a:pt x="48704" y="-157479"/>
                </a:lnTo>
                <a:lnTo>
                  <a:pt x="36562" y="-156596"/>
                </a:lnTo>
                <a:lnTo>
                  <a:pt x="23282" y="-155544"/>
                </a:lnTo>
                <a:lnTo>
                  <a:pt x="11099" y="-154467"/>
                </a:lnTo>
                <a:lnTo>
                  <a:pt x="0" y="-153352"/>
                </a:lnTo>
                <a:lnTo>
                  <a:pt x="315" y="-152821"/>
                </a:lnTo>
                <a:lnTo>
                  <a:pt x="7838" y="-140019"/>
                </a:lnTo>
                <a:lnTo>
                  <a:pt x="14808" y="-127897"/>
                </a:lnTo>
                <a:lnTo>
                  <a:pt x="21223" y="-116457"/>
                </a:lnTo>
                <a:lnTo>
                  <a:pt x="32382" y="-95618"/>
                </a:lnTo>
                <a:lnTo>
                  <a:pt x="41723" y="-76633"/>
                </a:lnTo>
                <a:lnTo>
                  <a:pt x="47442" y="-63697"/>
                </a:lnTo>
                <a:lnTo>
                  <a:pt x="54597" y="-43040"/>
                </a:lnTo>
                <a:lnTo>
                  <a:pt x="57619" y="-30274"/>
                </a:lnTo>
                <a:lnTo>
                  <a:pt x="61379" y="-3276"/>
                </a:lnTo>
                <a:lnTo>
                  <a:pt x="62527" y="12024"/>
                </a:lnTo>
                <a:lnTo>
                  <a:pt x="63461" y="37661"/>
                </a:lnTo>
                <a:lnTo>
                  <a:pt x="63550" y="57060"/>
                </a:lnTo>
                <a:lnTo>
                  <a:pt x="63336" y="68324"/>
                </a:lnTo>
                <a:lnTo>
                  <a:pt x="62266" y="91445"/>
                </a:lnTo>
                <a:lnTo>
                  <a:pt x="60337" y="115352"/>
                </a:lnTo>
                <a:lnTo>
                  <a:pt x="57550" y="140045"/>
                </a:lnTo>
                <a:lnTo>
                  <a:pt x="53903" y="165523"/>
                </a:lnTo>
                <a:lnTo>
                  <a:pt x="51757" y="178555"/>
                </a:lnTo>
                <a:lnTo>
                  <a:pt x="49397" y="191783"/>
                </a:lnTo>
                <a:lnTo>
                  <a:pt x="46822" y="205206"/>
                </a:lnTo>
                <a:lnTo>
                  <a:pt x="44032" y="218825"/>
                </a:lnTo>
                <a:lnTo>
                  <a:pt x="41027" y="232638"/>
                </a:lnTo>
                <a:lnTo>
                  <a:pt x="37807" y="246646"/>
                </a:lnTo>
                <a:lnTo>
                  <a:pt x="38125" y="252615"/>
                </a:lnTo>
                <a:lnTo>
                  <a:pt x="38315" y="258572"/>
                </a:lnTo>
                <a:lnTo>
                  <a:pt x="38315" y="265169"/>
                </a:lnTo>
                <a:lnTo>
                  <a:pt x="37869" y="278761"/>
                </a:lnTo>
                <a:lnTo>
                  <a:pt x="36585" y="291677"/>
                </a:lnTo>
                <a:lnTo>
                  <a:pt x="34466" y="303916"/>
                </a:lnTo>
                <a:lnTo>
                  <a:pt x="31521" y="315480"/>
                </a:lnTo>
                <a:lnTo>
                  <a:pt x="32118" y="316090"/>
                </a:lnTo>
                <a:lnTo>
                  <a:pt x="41515" y="304095"/>
                </a:lnTo>
                <a:lnTo>
                  <a:pt x="49276" y="275785"/>
                </a:lnTo>
                <a:lnTo>
                  <a:pt x="56176" y="247877"/>
                </a:lnTo>
                <a:lnTo>
                  <a:pt x="62214" y="220375"/>
                </a:lnTo>
                <a:lnTo>
                  <a:pt x="67390" y="193278"/>
                </a:lnTo>
                <a:lnTo>
                  <a:pt x="71703" y="166589"/>
                </a:lnTo>
                <a:lnTo>
                  <a:pt x="75155" y="140309"/>
                </a:lnTo>
                <a:lnTo>
                  <a:pt x="77744" y="114440"/>
                </a:lnTo>
                <a:lnTo>
                  <a:pt x="79470" y="88983"/>
                </a:lnTo>
                <a:lnTo>
                  <a:pt x="80333" y="63940"/>
                </a:lnTo>
                <a:lnTo>
                  <a:pt x="80441" y="51574"/>
                </a:lnTo>
                <a:lnTo>
                  <a:pt x="80298" y="35937"/>
                </a:lnTo>
                <a:lnTo>
                  <a:pt x="79853" y="20858"/>
                </a:lnTo>
                <a:lnTo>
                  <a:pt x="78058" y="-6384"/>
                </a:lnTo>
                <a:lnTo>
                  <a:pt x="75057" y="-29750"/>
                </a:lnTo>
                <a:lnTo>
                  <a:pt x="70853" y="-49250"/>
                </a:lnTo>
                <a:lnTo>
                  <a:pt x="62732" y="-73383"/>
                </a:lnTo>
                <a:lnTo>
                  <a:pt x="52497" y="-96069"/>
                </a:lnTo>
                <a:lnTo>
                  <a:pt x="38946" y="-121690"/>
                </a:lnTo>
                <a:lnTo>
                  <a:pt x="30924" y="-135597"/>
                </a:lnTo>
                <a:lnTo>
                  <a:pt x="31893" y="-135687"/>
                </a:lnTo>
                <a:lnTo>
                  <a:pt x="43433" y="-136741"/>
                </a:lnTo>
                <a:lnTo>
                  <a:pt x="55145" y="-137785"/>
                </a:lnTo>
                <a:lnTo>
                  <a:pt x="67030" y="-138817"/>
                </a:lnTo>
                <a:lnTo>
                  <a:pt x="79088" y="-139838"/>
                </a:lnTo>
                <a:lnTo>
                  <a:pt x="91319" y="-140847"/>
                </a:lnTo>
                <a:lnTo>
                  <a:pt x="103724" y="-141844"/>
                </a:lnTo>
                <a:lnTo>
                  <a:pt x="116304" y="-142829"/>
                </a:lnTo>
                <a:lnTo>
                  <a:pt x="129058" y="-143800"/>
                </a:lnTo>
                <a:lnTo>
                  <a:pt x="141986" y="-144758"/>
                </a:lnTo>
                <a:lnTo>
                  <a:pt x="155091" y="-145703"/>
                </a:lnTo>
                <a:lnTo>
                  <a:pt x="168371" y="-146634"/>
                </a:lnTo>
                <a:lnTo>
                  <a:pt x="181827" y="-147550"/>
                </a:lnTo>
                <a:lnTo>
                  <a:pt x="195460" y="-148452"/>
                </a:lnTo>
                <a:lnTo>
                  <a:pt x="209270" y="-149339"/>
                </a:lnTo>
                <a:lnTo>
                  <a:pt x="209307" y="-148502"/>
                </a:lnTo>
                <a:lnTo>
                  <a:pt x="209762" y="-139799"/>
                </a:lnTo>
                <a:lnTo>
                  <a:pt x="210468" y="-128343"/>
                </a:lnTo>
                <a:lnTo>
                  <a:pt x="211435" y="-114133"/>
                </a:lnTo>
                <a:lnTo>
                  <a:pt x="212674" y="-97167"/>
                </a:lnTo>
                <a:lnTo>
                  <a:pt x="212841" y="-94612"/>
                </a:lnTo>
                <a:lnTo>
                  <a:pt x="213737" y="-79560"/>
                </a:lnTo>
                <a:lnTo>
                  <a:pt x="214370" y="-66163"/>
                </a:lnTo>
                <a:lnTo>
                  <a:pt x="214747" y="-54435"/>
                </a:lnTo>
                <a:lnTo>
                  <a:pt x="214871" y="-38303"/>
                </a:lnTo>
                <a:lnTo>
                  <a:pt x="210362" y="-38658"/>
                </a:lnTo>
                <a:lnTo>
                  <a:pt x="205295" y="-42557"/>
                </a:lnTo>
                <a:lnTo>
                  <a:pt x="199707" y="-49860"/>
                </a:lnTo>
                <a:lnTo>
                  <a:pt x="197470" y="-52675"/>
                </a:lnTo>
                <a:lnTo>
                  <a:pt x="188083" y="-63512"/>
                </a:lnTo>
                <a:lnTo>
                  <a:pt x="180543" y="-70408"/>
                </a:lnTo>
                <a:lnTo>
                  <a:pt x="170796" y="-75817"/>
                </a:lnTo>
                <a:lnTo>
                  <a:pt x="158681" y="-79221"/>
                </a:lnTo>
                <a:lnTo>
                  <a:pt x="145110" y="-80009"/>
                </a:lnTo>
                <a:lnTo>
                  <a:pt x="133934" y="-80009"/>
                </a:lnTo>
                <a:lnTo>
                  <a:pt x="131247" y="-67769"/>
                </a:lnTo>
                <a:lnTo>
                  <a:pt x="129458" y="-56048"/>
                </a:lnTo>
                <a:lnTo>
                  <a:pt x="128178" y="-43331"/>
                </a:lnTo>
                <a:lnTo>
                  <a:pt x="127409" y="-29627"/>
                </a:lnTo>
                <a:lnTo>
                  <a:pt x="127152" y="-14947"/>
                </a:lnTo>
                <a:lnTo>
                  <a:pt x="127241" y="-4308"/>
                </a:lnTo>
                <a:lnTo>
                  <a:pt x="127720" y="10424"/>
                </a:lnTo>
                <a:lnTo>
                  <a:pt x="128611" y="23396"/>
                </a:lnTo>
                <a:lnTo>
                  <a:pt x="129912" y="34600"/>
                </a:lnTo>
                <a:lnTo>
                  <a:pt x="131622" y="44030"/>
                </a:lnTo>
                <a:lnTo>
                  <a:pt x="136728" y="46710"/>
                </a:lnTo>
                <a:lnTo>
                  <a:pt x="142349" y="46657"/>
                </a:lnTo>
                <a:lnTo>
                  <a:pt x="154558" y="44357"/>
                </a:lnTo>
                <a:lnTo>
                  <a:pt x="165986" y="38659"/>
                </a:lnTo>
                <a:lnTo>
                  <a:pt x="170459" y="9740"/>
                </a:lnTo>
                <a:lnTo>
                  <a:pt x="170792" y="-2856"/>
                </a:lnTo>
                <a:lnTo>
                  <a:pt x="171912" y="-15533"/>
                </a:lnTo>
                <a:lnTo>
                  <a:pt x="173837" y="-27241"/>
                </a:lnTo>
                <a:lnTo>
                  <a:pt x="177126" y="-27239"/>
                </a:lnTo>
                <a:lnTo>
                  <a:pt x="189797" y="-25314"/>
                </a:lnTo>
                <a:lnTo>
                  <a:pt x="201383" y="-19697"/>
                </a:lnTo>
                <a:lnTo>
                  <a:pt x="203695" y="-17754"/>
                </a:lnTo>
                <a:lnTo>
                  <a:pt x="196507" y="-13131"/>
                </a:lnTo>
                <a:lnTo>
                  <a:pt x="190525" y="-8623"/>
                </a:lnTo>
                <a:lnTo>
                  <a:pt x="185610" y="-4368"/>
                </a:lnTo>
                <a:lnTo>
                  <a:pt x="180720" y="0"/>
                </a:lnTo>
                <a:lnTo>
                  <a:pt x="176631" y="2956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12" name="object 812"/>
          <p:cNvSpPr/>
          <p:nvPr/>
        </p:nvSpPr>
        <p:spPr>
          <a:xfrm>
            <a:off x="5850610" y="563067"/>
            <a:ext cx="199047" cy="479528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13" name="object 813"/>
          <p:cNvSpPr/>
          <p:nvPr/>
        </p:nvSpPr>
        <p:spPr>
          <a:xfrm>
            <a:off x="5829261" y="959065"/>
            <a:ext cx="28740" cy="102400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14" name="object 814"/>
          <p:cNvSpPr/>
          <p:nvPr/>
        </p:nvSpPr>
        <p:spPr>
          <a:xfrm>
            <a:off x="5524957" y="537044"/>
            <a:ext cx="332562" cy="561390"/>
          </a:xfrm>
          <a:custGeom>
            <a:avLst/>
            <a:gdLst/>
            <a:ahLst/>
            <a:cxnLst/>
            <a:rect l="l" t="t" r="r" b="b"/>
            <a:pathLst>
              <a:path w="332562" h="561390">
                <a:moveTo>
                  <a:pt x="41188" y="402735"/>
                </a:moveTo>
                <a:lnTo>
                  <a:pt x="38953" y="415244"/>
                </a:lnTo>
                <a:lnTo>
                  <a:pt x="36525" y="427723"/>
                </a:lnTo>
                <a:lnTo>
                  <a:pt x="33238" y="443190"/>
                </a:lnTo>
                <a:lnTo>
                  <a:pt x="30388" y="455470"/>
                </a:lnTo>
                <a:lnTo>
                  <a:pt x="27325" y="467756"/>
                </a:lnTo>
                <a:lnTo>
                  <a:pt x="24052" y="480043"/>
                </a:lnTo>
                <a:lnTo>
                  <a:pt x="20571" y="492328"/>
                </a:lnTo>
                <a:lnTo>
                  <a:pt x="16884" y="504607"/>
                </a:lnTo>
                <a:lnTo>
                  <a:pt x="12992" y="516877"/>
                </a:lnTo>
                <a:lnTo>
                  <a:pt x="14490" y="516991"/>
                </a:lnTo>
                <a:lnTo>
                  <a:pt x="17462" y="517486"/>
                </a:lnTo>
                <a:lnTo>
                  <a:pt x="43319" y="549706"/>
                </a:lnTo>
                <a:lnTo>
                  <a:pt x="53491" y="551988"/>
                </a:lnTo>
                <a:lnTo>
                  <a:pt x="66363" y="554678"/>
                </a:lnTo>
                <a:lnTo>
                  <a:pt x="76555" y="556641"/>
                </a:lnTo>
                <a:lnTo>
                  <a:pt x="84353" y="557987"/>
                </a:lnTo>
                <a:lnTo>
                  <a:pt x="89636" y="558711"/>
                </a:lnTo>
                <a:lnTo>
                  <a:pt x="96864" y="558686"/>
                </a:lnTo>
                <a:lnTo>
                  <a:pt x="113340" y="558161"/>
                </a:lnTo>
                <a:lnTo>
                  <a:pt x="128602" y="556953"/>
                </a:lnTo>
                <a:lnTo>
                  <a:pt x="142648" y="555062"/>
                </a:lnTo>
                <a:lnTo>
                  <a:pt x="155477" y="552487"/>
                </a:lnTo>
                <a:lnTo>
                  <a:pt x="167090" y="549229"/>
                </a:lnTo>
                <a:lnTo>
                  <a:pt x="177484" y="545288"/>
                </a:lnTo>
                <a:lnTo>
                  <a:pt x="186659" y="540663"/>
                </a:lnTo>
                <a:lnTo>
                  <a:pt x="194614" y="535355"/>
                </a:lnTo>
                <a:lnTo>
                  <a:pt x="202062" y="543041"/>
                </a:lnTo>
                <a:lnTo>
                  <a:pt x="212588" y="551079"/>
                </a:lnTo>
                <a:lnTo>
                  <a:pt x="223965" y="556812"/>
                </a:lnTo>
                <a:lnTo>
                  <a:pt x="236178" y="560247"/>
                </a:lnTo>
                <a:lnTo>
                  <a:pt x="249212" y="561390"/>
                </a:lnTo>
                <a:lnTo>
                  <a:pt x="257403" y="561390"/>
                </a:lnTo>
                <a:lnTo>
                  <a:pt x="265671" y="559562"/>
                </a:lnTo>
                <a:lnTo>
                  <a:pt x="273951" y="555917"/>
                </a:lnTo>
                <a:lnTo>
                  <a:pt x="286377" y="549110"/>
                </a:lnTo>
                <a:lnTo>
                  <a:pt x="296430" y="541197"/>
                </a:lnTo>
                <a:lnTo>
                  <a:pt x="301320" y="536702"/>
                </a:lnTo>
                <a:lnTo>
                  <a:pt x="305892" y="531583"/>
                </a:lnTo>
                <a:lnTo>
                  <a:pt x="309892" y="525754"/>
                </a:lnTo>
                <a:lnTo>
                  <a:pt x="308813" y="524408"/>
                </a:lnTo>
                <a:lnTo>
                  <a:pt x="304304" y="524408"/>
                </a:lnTo>
                <a:lnTo>
                  <a:pt x="305756" y="519746"/>
                </a:lnTo>
                <a:lnTo>
                  <a:pt x="309634" y="507048"/>
                </a:lnTo>
                <a:lnTo>
                  <a:pt x="313358" y="494493"/>
                </a:lnTo>
                <a:lnTo>
                  <a:pt x="316929" y="482078"/>
                </a:lnTo>
                <a:lnTo>
                  <a:pt x="320350" y="469800"/>
                </a:lnTo>
                <a:lnTo>
                  <a:pt x="323622" y="457657"/>
                </a:lnTo>
                <a:lnTo>
                  <a:pt x="326746" y="445645"/>
                </a:lnTo>
                <a:lnTo>
                  <a:pt x="329726" y="433763"/>
                </a:lnTo>
                <a:lnTo>
                  <a:pt x="332562" y="422008"/>
                </a:lnTo>
                <a:lnTo>
                  <a:pt x="332244" y="417029"/>
                </a:lnTo>
                <a:lnTo>
                  <a:pt x="331355" y="407174"/>
                </a:lnTo>
                <a:lnTo>
                  <a:pt x="330274" y="400431"/>
                </a:lnTo>
                <a:lnTo>
                  <a:pt x="326816" y="388646"/>
                </a:lnTo>
                <a:lnTo>
                  <a:pt x="321359" y="376944"/>
                </a:lnTo>
                <a:lnTo>
                  <a:pt x="313893" y="365340"/>
                </a:lnTo>
                <a:lnTo>
                  <a:pt x="295313" y="343446"/>
                </a:lnTo>
                <a:lnTo>
                  <a:pt x="292938" y="338823"/>
                </a:lnTo>
                <a:lnTo>
                  <a:pt x="290347" y="334327"/>
                </a:lnTo>
                <a:lnTo>
                  <a:pt x="286829" y="329704"/>
                </a:lnTo>
                <a:lnTo>
                  <a:pt x="284000" y="325746"/>
                </a:lnTo>
                <a:lnTo>
                  <a:pt x="274200" y="315602"/>
                </a:lnTo>
                <a:lnTo>
                  <a:pt x="263310" y="309413"/>
                </a:lnTo>
                <a:lnTo>
                  <a:pt x="251307" y="307200"/>
                </a:lnTo>
                <a:lnTo>
                  <a:pt x="250304" y="327634"/>
                </a:lnTo>
                <a:lnTo>
                  <a:pt x="253438" y="327863"/>
                </a:lnTo>
                <a:lnTo>
                  <a:pt x="264365" y="332479"/>
                </a:lnTo>
                <a:lnTo>
                  <a:pt x="274777" y="343077"/>
                </a:lnTo>
                <a:lnTo>
                  <a:pt x="280415" y="351828"/>
                </a:lnTo>
                <a:lnTo>
                  <a:pt x="285484" y="363534"/>
                </a:lnTo>
                <a:lnTo>
                  <a:pt x="288048" y="375678"/>
                </a:lnTo>
                <a:lnTo>
                  <a:pt x="289306" y="389680"/>
                </a:lnTo>
                <a:lnTo>
                  <a:pt x="289801" y="403158"/>
                </a:lnTo>
                <a:lnTo>
                  <a:pt x="289525" y="416039"/>
                </a:lnTo>
                <a:lnTo>
                  <a:pt x="288473" y="428322"/>
                </a:lnTo>
                <a:lnTo>
                  <a:pt x="286644" y="440003"/>
                </a:lnTo>
                <a:lnTo>
                  <a:pt x="284035" y="451078"/>
                </a:lnTo>
                <a:lnTo>
                  <a:pt x="280882" y="460392"/>
                </a:lnTo>
                <a:lnTo>
                  <a:pt x="275284" y="471880"/>
                </a:lnTo>
                <a:lnTo>
                  <a:pt x="268081" y="482361"/>
                </a:lnTo>
                <a:lnTo>
                  <a:pt x="259283" y="491820"/>
                </a:lnTo>
                <a:lnTo>
                  <a:pt x="244868" y="502393"/>
                </a:lnTo>
                <a:lnTo>
                  <a:pt x="233171" y="507055"/>
                </a:lnTo>
                <a:lnTo>
                  <a:pt x="221056" y="508609"/>
                </a:lnTo>
                <a:lnTo>
                  <a:pt x="210355" y="507710"/>
                </a:lnTo>
                <a:lnTo>
                  <a:pt x="198180" y="504076"/>
                </a:lnTo>
                <a:lnTo>
                  <a:pt x="187275" y="497647"/>
                </a:lnTo>
                <a:lnTo>
                  <a:pt x="177638" y="488415"/>
                </a:lnTo>
                <a:lnTo>
                  <a:pt x="169265" y="476377"/>
                </a:lnTo>
                <a:lnTo>
                  <a:pt x="166543" y="471086"/>
                </a:lnTo>
                <a:lnTo>
                  <a:pt x="162073" y="460248"/>
                </a:lnTo>
                <a:lnTo>
                  <a:pt x="158594" y="448506"/>
                </a:lnTo>
                <a:lnTo>
                  <a:pt x="156106" y="435866"/>
                </a:lnTo>
                <a:lnTo>
                  <a:pt x="154612" y="422332"/>
                </a:lnTo>
                <a:lnTo>
                  <a:pt x="154114" y="407911"/>
                </a:lnTo>
                <a:lnTo>
                  <a:pt x="154114" y="391363"/>
                </a:lnTo>
                <a:lnTo>
                  <a:pt x="154495" y="381762"/>
                </a:lnTo>
                <a:lnTo>
                  <a:pt x="154711" y="373367"/>
                </a:lnTo>
                <a:lnTo>
                  <a:pt x="154663" y="357356"/>
                </a:lnTo>
                <a:lnTo>
                  <a:pt x="154036" y="335301"/>
                </a:lnTo>
                <a:lnTo>
                  <a:pt x="152683" y="316210"/>
                </a:lnTo>
                <a:lnTo>
                  <a:pt x="150604" y="300083"/>
                </a:lnTo>
                <a:lnTo>
                  <a:pt x="147800" y="286921"/>
                </a:lnTo>
                <a:lnTo>
                  <a:pt x="144273" y="276721"/>
                </a:lnTo>
                <a:lnTo>
                  <a:pt x="140024" y="269486"/>
                </a:lnTo>
                <a:lnTo>
                  <a:pt x="135053" y="265214"/>
                </a:lnTo>
                <a:lnTo>
                  <a:pt x="129362" y="263906"/>
                </a:lnTo>
                <a:lnTo>
                  <a:pt x="126568" y="263906"/>
                </a:lnTo>
                <a:lnTo>
                  <a:pt x="121259" y="263423"/>
                </a:lnTo>
                <a:lnTo>
                  <a:pt x="118681" y="270357"/>
                </a:lnTo>
                <a:lnTo>
                  <a:pt x="118755" y="297655"/>
                </a:lnTo>
                <a:lnTo>
                  <a:pt x="118985" y="310954"/>
                </a:lnTo>
                <a:lnTo>
                  <a:pt x="119368" y="324041"/>
                </a:lnTo>
                <a:lnTo>
                  <a:pt x="119905" y="336921"/>
                </a:lnTo>
                <a:lnTo>
                  <a:pt x="120594" y="349595"/>
                </a:lnTo>
                <a:lnTo>
                  <a:pt x="121434" y="362067"/>
                </a:lnTo>
                <a:lnTo>
                  <a:pt x="122425" y="374339"/>
                </a:lnTo>
                <a:lnTo>
                  <a:pt x="123565" y="386415"/>
                </a:lnTo>
                <a:lnTo>
                  <a:pt x="124853" y="398297"/>
                </a:lnTo>
                <a:lnTo>
                  <a:pt x="127206" y="415500"/>
                </a:lnTo>
                <a:lnTo>
                  <a:pt x="130114" y="432519"/>
                </a:lnTo>
                <a:lnTo>
                  <a:pt x="133363" y="447614"/>
                </a:lnTo>
                <a:lnTo>
                  <a:pt x="136955" y="460787"/>
                </a:lnTo>
                <a:lnTo>
                  <a:pt x="140886" y="472037"/>
                </a:lnTo>
                <a:lnTo>
                  <a:pt x="145157" y="481364"/>
                </a:lnTo>
                <a:lnTo>
                  <a:pt x="149765" y="488767"/>
                </a:lnTo>
                <a:lnTo>
                  <a:pt x="154711" y="494245"/>
                </a:lnTo>
                <a:lnTo>
                  <a:pt x="154197" y="494874"/>
                </a:lnTo>
                <a:lnTo>
                  <a:pt x="149873" y="497810"/>
                </a:lnTo>
                <a:lnTo>
                  <a:pt x="142699" y="500292"/>
                </a:lnTo>
                <a:lnTo>
                  <a:pt x="132674" y="502323"/>
                </a:lnTo>
                <a:lnTo>
                  <a:pt x="119799" y="503901"/>
                </a:lnTo>
                <a:lnTo>
                  <a:pt x="104073" y="505028"/>
                </a:lnTo>
                <a:lnTo>
                  <a:pt x="85497" y="505704"/>
                </a:lnTo>
                <a:lnTo>
                  <a:pt x="64071" y="505929"/>
                </a:lnTo>
                <a:lnTo>
                  <a:pt x="62799" y="505871"/>
                </a:lnTo>
                <a:lnTo>
                  <a:pt x="53023" y="504405"/>
                </a:lnTo>
                <a:lnTo>
                  <a:pt x="36029" y="501065"/>
                </a:lnTo>
                <a:lnTo>
                  <a:pt x="39178" y="491284"/>
                </a:lnTo>
                <a:lnTo>
                  <a:pt x="42487" y="480180"/>
                </a:lnTo>
                <a:lnTo>
                  <a:pt x="48534" y="457149"/>
                </a:lnTo>
                <a:lnTo>
                  <a:pt x="53821" y="433023"/>
                </a:lnTo>
                <a:lnTo>
                  <a:pt x="58352" y="407808"/>
                </a:lnTo>
                <a:lnTo>
                  <a:pt x="62128" y="381509"/>
                </a:lnTo>
                <a:lnTo>
                  <a:pt x="65152" y="354133"/>
                </a:lnTo>
                <a:lnTo>
                  <a:pt x="67084" y="330812"/>
                </a:lnTo>
                <a:lnTo>
                  <a:pt x="68238" y="311437"/>
                </a:lnTo>
                <a:lnTo>
                  <a:pt x="69183" y="289365"/>
                </a:lnTo>
                <a:lnTo>
                  <a:pt x="69919" y="264598"/>
                </a:lnTo>
                <a:lnTo>
                  <a:pt x="70445" y="237139"/>
                </a:lnTo>
                <a:lnTo>
                  <a:pt x="70760" y="206991"/>
                </a:lnTo>
                <a:lnTo>
                  <a:pt x="70775" y="164733"/>
                </a:lnTo>
                <a:lnTo>
                  <a:pt x="70245" y="149864"/>
                </a:lnTo>
                <a:lnTo>
                  <a:pt x="67761" y="121704"/>
                </a:lnTo>
                <a:lnTo>
                  <a:pt x="63377" y="95650"/>
                </a:lnTo>
                <a:lnTo>
                  <a:pt x="57095" y="71704"/>
                </a:lnTo>
                <a:lnTo>
                  <a:pt x="48914" y="49870"/>
                </a:lnTo>
                <a:lnTo>
                  <a:pt x="38836" y="30149"/>
                </a:lnTo>
                <a:lnTo>
                  <a:pt x="43013" y="30929"/>
                </a:lnTo>
                <a:lnTo>
                  <a:pt x="55337" y="32443"/>
                </a:lnTo>
                <a:lnTo>
                  <a:pt x="68668" y="32956"/>
                </a:lnTo>
                <a:lnTo>
                  <a:pt x="73672" y="32956"/>
                </a:lnTo>
                <a:lnTo>
                  <a:pt x="80264" y="32588"/>
                </a:lnTo>
                <a:lnTo>
                  <a:pt x="88328" y="31991"/>
                </a:lnTo>
                <a:lnTo>
                  <a:pt x="87325" y="11798"/>
                </a:lnTo>
                <a:lnTo>
                  <a:pt x="85737" y="11912"/>
                </a:lnTo>
                <a:lnTo>
                  <a:pt x="82931" y="12039"/>
                </a:lnTo>
                <a:lnTo>
                  <a:pt x="77571" y="12280"/>
                </a:lnTo>
                <a:lnTo>
                  <a:pt x="72771" y="12407"/>
                </a:lnTo>
                <a:lnTo>
                  <a:pt x="64477" y="12407"/>
                </a:lnTo>
                <a:lnTo>
                  <a:pt x="57302" y="11557"/>
                </a:lnTo>
                <a:lnTo>
                  <a:pt x="47002" y="9969"/>
                </a:lnTo>
                <a:lnTo>
                  <a:pt x="39883" y="8769"/>
                </a:lnTo>
                <a:lnTo>
                  <a:pt x="28810" y="6589"/>
                </a:lnTo>
                <a:lnTo>
                  <a:pt x="15516" y="3669"/>
                </a:lnTo>
                <a:lnTo>
                  <a:pt x="0" y="0"/>
                </a:lnTo>
                <a:lnTo>
                  <a:pt x="2654" y="4567"/>
                </a:lnTo>
                <a:lnTo>
                  <a:pt x="9733" y="17292"/>
                </a:lnTo>
                <a:lnTo>
                  <a:pt x="16285" y="29922"/>
                </a:lnTo>
                <a:lnTo>
                  <a:pt x="22313" y="42458"/>
                </a:lnTo>
                <a:lnTo>
                  <a:pt x="27815" y="54898"/>
                </a:lnTo>
                <a:lnTo>
                  <a:pt x="32793" y="67245"/>
                </a:lnTo>
                <a:lnTo>
                  <a:pt x="37246" y="79497"/>
                </a:lnTo>
                <a:lnTo>
                  <a:pt x="44578" y="103720"/>
                </a:lnTo>
                <a:lnTo>
                  <a:pt x="49813" y="127570"/>
                </a:lnTo>
                <a:lnTo>
                  <a:pt x="52953" y="151047"/>
                </a:lnTo>
                <a:lnTo>
                  <a:pt x="54000" y="174155"/>
                </a:lnTo>
                <a:lnTo>
                  <a:pt x="53868" y="209967"/>
                </a:lnTo>
                <a:lnTo>
                  <a:pt x="53746" y="223045"/>
                </a:lnTo>
                <a:lnTo>
                  <a:pt x="53392" y="247628"/>
                </a:lnTo>
                <a:lnTo>
                  <a:pt x="52895" y="270116"/>
                </a:lnTo>
                <a:lnTo>
                  <a:pt x="52245" y="289709"/>
                </a:lnTo>
                <a:lnTo>
                  <a:pt x="51678" y="303151"/>
                </a:lnTo>
                <a:lnTo>
                  <a:pt x="50316" y="327284"/>
                </a:lnTo>
                <a:lnTo>
                  <a:pt x="48138" y="352408"/>
                </a:lnTo>
                <a:lnTo>
                  <a:pt x="45068" y="377630"/>
                </a:lnTo>
                <a:lnTo>
                  <a:pt x="43228" y="390197"/>
                </a:lnTo>
                <a:lnTo>
                  <a:pt x="41188" y="40273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15" name="object 815"/>
          <p:cNvSpPr/>
          <p:nvPr/>
        </p:nvSpPr>
        <p:spPr>
          <a:xfrm>
            <a:off x="5560987" y="565137"/>
            <a:ext cx="253766" cy="480517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16" name="object 816"/>
          <p:cNvSpPr/>
          <p:nvPr/>
        </p:nvSpPr>
        <p:spPr>
          <a:xfrm>
            <a:off x="5612278" y="544591"/>
            <a:ext cx="192836" cy="455091"/>
          </a:xfrm>
          <a:custGeom>
            <a:avLst/>
            <a:gdLst/>
            <a:ahLst/>
            <a:cxnLst/>
            <a:rect l="l" t="t" r="r" b="b"/>
            <a:pathLst>
              <a:path w="192836" h="455091">
                <a:moveTo>
                  <a:pt x="127091" y="367416"/>
                </a:moveTo>
                <a:lnTo>
                  <a:pt x="129914" y="355149"/>
                </a:lnTo>
                <a:lnTo>
                  <a:pt x="134366" y="343446"/>
                </a:lnTo>
                <a:lnTo>
                  <a:pt x="141713" y="331136"/>
                </a:lnTo>
                <a:lnTo>
                  <a:pt x="151481" y="322852"/>
                </a:lnTo>
                <a:lnTo>
                  <a:pt x="162979" y="320090"/>
                </a:lnTo>
                <a:lnTo>
                  <a:pt x="163995" y="299656"/>
                </a:lnTo>
                <a:lnTo>
                  <a:pt x="155524" y="299529"/>
                </a:lnTo>
                <a:lnTo>
                  <a:pt x="149136" y="301117"/>
                </a:lnTo>
                <a:lnTo>
                  <a:pt x="143840" y="304406"/>
                </a:lnTo>
                <a:lnTo>
                  <a:pt x="143141" y="303428"/>
                </a:lnTo>
                <a:lnTo>
                  <a:pt x="145021" y="300875"/>
                </a:lnTo>
                <a:lnTo>
                  <a:pt x="152836" y="297189"/>
                </a:lnTo>
                <a:lnTo>
                  <a:pt x="163153" y="289849"/>
                </a:lnTo>
                <a:lnTo>
                  <a:pt x="171805" y="280362"/>
                </a:lnTo>
                <a:lnTo>
                  <a:pt x="178777" y="268770"/>
                </a:lnTo>
                <a:lnTo>
                  <a:pt x="181915" y="262316"/>
                </a:lnTo>
                <a:lnTo>
                  <a:pt x="185847" y="251765"/>
                </a:lnTo>
                <a:lnTo>
                  <a:pt x="188905" y="240065"/>
                </a:lnTo>
                <a:lnTo>
                  <a:pt x="191089" y="227220"/>
                </a:lnTo>
                <a:lnTo>
                  <a:pt x="192399" y="213233"/>
                </a:lnTo>
                <a:lnTo>
                  <a:pt x="192836" y="198107"/>
                </a:lnTo>
                <a:lnTo>
                  <a:pt x="192836" y="192633"/>
                </a:lnTo>
                <a:lnTo>
                  <a:pt x="192677" y="182055"/>
                </a:lnTo>
                <a:lnTo>
                  <a:pt x="191892" y="167458"/>
                </a:lnTo>
                <a:lnTo>
                  <a:pt x="190451" y="153565"/>
                </a:lnTo>
                <a:lnTo>
                  <a:pt x="188355" y="140377"/>
                </a:lnTo>
                <a:lnTo>
                  <a:pt x="185606" y="127893"/>
                </a:lnTo>
                <a:lnTo>
                  <a:pt x="182203" y="116113"/>
                </a:lnTo>
                <a:lnTo>
                  <a:pt x="178148" y="105038"/>
                </a:lnTo>
                <a:lnTo>
                  <a:pt x="173441" y="94667"/>
                </a:lnTo>
                <a:lnTo>
                  <a:pt x="168084" y="85001"/>
                </a:lnTo>
                <a:lnTo>
                  <a:pt x="166179" y="82321"/>
                </a:lnTo>
                <a:lnTo>
                  <a:pt x="164503" y="79768"/>
                </a:lnTo>
                <a:lnTo>
                  <a:pt x="161480" y="75158"/>
                </a:lnTo>
                <a:lnTo>
                  <a:pt x="157911" y="70650"/>
                </a:lnTo>
                <a:lnTo>
                  <a:pt x="142748" y="52158"/>
                </a:lnTo>
                <a:lnTo>
                  <a:pt x="141046" y="49364"/>
                </a:lnTo>
                <a:lnTo>
                  <a:pt x="134573" y="39636"/>
                </a:lnTo>
                <a:lnTo>
                  <a:pt x="125809" y="29109"/>
                </a:lnTo>
                <a:lnTo>
                  <a:pt x="116181" y="20207"/>
                </a:lnTo>
                <a:lnTo>
                  <a:pt x="105687" y="12928"/>
                </a:lnTo>
                <a:lnTo>
                  <a:pt x="94324" y="7269"/>
                </a:lnTo>
                <a:lnTo>
                  <a:pt x="82090" y="3229"/>
                </a:lnTo>
                <a:lnTo>
                  <a:pt x="68984" y="807"/>
                </a:lnTo>
                <a:lnTo>
                  <a:pt x="55003" y="0"/>
                </a:lnTo>
                <a:lnTo>
                  <a:pt x="50126" y="0"/>
                </a:lnTo>
                <a:lnTo>
                  <a:pt x="44513" y="241"/>
                </a:lnTo>
                <a:lnTo>
                  <a:pt x="38125" y="723"/>
                </a:lnTo>
                <a:lnTo>
                  <a:pt x="31737" y="1206"/>
                </a:lnTo>
                <a:lnTo>
                  <a:pt x="24460" y="1816"/>
                </a:lnTo>
                <a:lnTo>
                  <a:pt x="16192" y="2794"/>
                </a:lnTo>
                <a:lnTo>
                  <a:pt x="10007" y="3403"/>
                </a:lnTo>
                <a:lnTo>
                  <a:pt x="4610" y="3886"/>
                </a:lnTo>
                <a:lnTo>
                  <a:pt x="0" y="4254"/>
                </a:lnTo>
                <a:lnTo>
                  <a:pt x="1016" y="24434"/>
                </a:lnTo>
                <a:lnTo>
                  <a:pt x="6108" y="24079"/>
                </a:lnTo>
                <a:lnTo>
                  <a:pt x="11785" y="23583"/>
                </a:lnTo>
                <a:lnTo>
                  <a:pt x="18173" y="22974"/>
                </a:lnTo>
                <a:lnTo>
                  <a:pt x="32226" y="21716"/>
                </a:lnTo>
                <a:lnTo>
                  <a:pt x="45030" y="20845"/>
                </a:lnTo>
                <a:lnTo>
                  <a:pt x="55003" y="20548"/>
                </a:lnTo>
                <a:lnTo>
                  <a:pt x="63058" y="20854"/>
                </a:lnTo>
                <a:lnTo>
                  <a:pt x="76476" y="22890"/>
                </a:lnTo>
                <a:lnTo>
                  <a:pt x="88834" y="26836"/>
                </a:lnTo>
                <a:lnTo>
                  <a:pt x="100126" y="32688"/>
                </a:lnTo>
                <a:lnTo>
                  <a:pt x="110345" y="40443"/>
                </a:lnTo>
                <a:lnTo>
                  <a:pt x="119487" y="50101"/>
                </a:lnTo>
                <a:lnTo>
                  <a:pt x="127546" y="61658"/>
                </a:lnTo>
                <a:lnTo>
                  <a:pt x="131841" y="69319"/>
                </a:lnTo>
                <a:lnTo>
                  <a:pt x="136520" y="79555"/>
                </a:lnTo>
                <a:lnTo>
                  <a:pt x="140485" y="90619"/>
                </a:lnTo>
                <a:lnTo>
                  <a:pt x="143734" y="102510"/>
                </a:lnTo>
                <a:lnTo>
                  <a:pt x="146266" y="115229"/>
                </a:lnTo>
                <a:lnTo>
                  <a:pt x="148077" y="128773"/>
                </a:lnTo>
                <a:lnTo>
                  <a:pt x="149166" y="143145"/>
                </a:lnTo>
                <a:lnTo>
                  <a:pt x="149529" y="158343"/>
                </a:lnTo>
                <a:lnTo>
                  <a:pt x="149533" y="163689"/>
                </a:lnTo>
                <a:lnTo>
                  <a:pt x="148959" y="178932"/>
                </a:lnTo>
                <a:lnTo>
                  <a:pt x="147493" y="192667"/>
                </a:lnTo>
                <a:lnTo>
                  <a:pt x="145123" y="204900"/>
                </a:lnTo>
                <a:lnTo>
                  <a:pt x="141839" y="215632"/>
                </a:lnTo>
                <a:lnTo>
                  <a:pt x="137629" y="224866"/>
                </a:lnTo>
                <a:lnTo>
                  <a:pt x="132258" y="233348"/>
                </a:lnTo>
                <a:lnTo>
                  <a:pt x="123212" y="242253"/>
                </a:lnTo>
                <a:lnTo>
                  <a:pt x="111785" y="248818"/>
                </a:lnTo>
                <a:lnTo>
                  <a:pt x="104292" y="251980"/>
                </a:lnTo>
                <a:lnTo>
                  <a:pt x="96812" y="255270"/>
                </a:lnTo>
                <a:lnTo>
                  <a:pt x="89344" y="258432"/>
                </a:lnTo>
                <a:lnTo>
                  <a:pt x="92661" y="262782"/>
                </a:lnTo>
                <a:lnTo>
                  <a:pt x="99116" y="272899"/>
                </a:lnTo>
                <a:lnTo>
                  <a:pt x="104937" y="284461"/>
                </a:lnTo>
                <a:lnTo>
                  <a:pt x="110083" y="297472"/>
                </a:lnTo>
                <a:lnTo>
                  <a:pt x="111411" y="301172"/>
                </a:lnTo>
                <a:lnTo>
                  <a:pt x="115292" y="313867"/>
                </a:lnTo>
                <a:lnTo>
                  <a:pt x="118059" y="326388"/>
                </a:lnTo>
                <a:lnTo>
                  <a:pt x="119717" y="338752"/>
                </a:lnTo>
                <a:lnTo>
                  <a:pt x="120269" y="350977"/>
                </a:lnTo>
                <a:lnTo>
                  <a:pt x="120357" y="370046"/>
                </a:lnTo>
                <a:lnTo>
                  <a:pt x="120619" y="385706"/>
                </a:lnTo>
                <a:lnTo>
                  <a:pt x="121057" y="398373"/>
                </a:lnTo>
                <a:lnTo>
                  <a:pt x="121676" y="408041"/>
                </a:lnTo>
                <a:lnTo>
                  <a:pt x="122478" y="414705"/>
                </a:lnTo>
                <a:lnTo>
                  <a:pt x="127588" y="433688"/>
                </a:lnTo>
                <a:lnTo>
                  <a:pt x="134630" y="445592"/>
                </a:lnTo>
                <a:lnTo>
                  <a:pt x="144003" y="452720"/>
                </a:lnTo>
                <a:lnTo>
                  <a:pt x="155702" y="455091"/>
                </a:lnTo>
                <a:lnTo>
                  <a:pt x="160803" y="454483"/>
                </a:lnTo>
                <a:lnTo>
                  <a:pt x="171178" y="448253"/>
                </a:lnTo>
                <a:lnTo>
                  <a:pt x="179273" y="435254"/>
                </a:lnTo>
                <a:lnTo>
                  <a:pt x="183030" y="425394"/>
                </a:lnTo>
                <a:lnTo>
                  <a:pt x="185739" y="413019"/>
                </a:lnTo>
                <a:lnTo>
                  <a:pt x="186651" y="399630"/>
                </a:lnTo>
                <a:lnTo>
                  <a:pt x="186060" y="387450"/>
                </a:lnTo>
                <a:lnTo>
                  <a:pt x="184156" y="374870"/>
                </a:lnTo>
                <a:lnTo>
                  <a:pt x="180949" y="362661"/>
                </a:lnTo>
                <a:lnTo>
                  <a:pt x="178006" y="354750"/>
                </a:lnTo>
                <a:lnTo>
                  <a:pt x="170129" y="343167"/>
                </a:lnTo>
                <a:lnTo>
                  <a:pt x="160210" y="339305"/>
                </a:lnTo>
                <a:lnTo>
                  <a:pt x="154216" y="339305"/>
                </a:lnTo>
                <a:lnTo>
                  <a:pt x="150622" y="343687"/>
                </a:lnTo>
                <a:lnTo>
                  <a:pt x="149529" y="352323"/>
                </a:lnTo>
                <a:lnTo>
                  <a:pt x="155917" y="350977"/>
                </a:lnTo>
                <a:lnTo>
                  <a:pt x="161899" y="353656"/>
                </a:lnTo>
                <a:lnTo>
                  <a:pt x="167487" y="360591"/>
                </a:lnTo>
                <a:lnTo>
                  <a:pt x="170977" y="365331"/>
                </a:lnTo>
                <a:lnTo>
                  <a:pt x="175079" y="375570"/>
                </a:lnTo>
                <a:lnTo>
                  <a:pt x="176906" y="388582"/>
                </a:lnTo>
                <a:lnTo>
                  <a:pt x="176466" y="404368"/>
                </a:lnTo>
                <a:lnTo>
                  <a:pt x="174767" y="416068"/>
                </a:lnTo>
                <a:lnTo>
                  <a:pt x="169359" y="429523"/>
                </a:lnTo>
                <a:lnTo>
                  <a:pt x="160551" y="437284"/>
                </a:lnTo>
                <a:lnTo>
                  <a:pt x="148310" y="439394"/>
                </a:lnTo>
                <a:lnTo>
                  <a:pt x="147765" y="439341"/>
                </a:lnTo>
                <a:lnTo>
                  <a:pt x="138866" y="433802"/>
                </a:lnTo>
                <a:lnTo>
                  <a:pt x="131445" y="419455"/>
                </a:lnTo>
                <a:lnTo>
                  <a:pt x="129341" y="411918"/>
                </a:lnTo>
                <a:lnTo>
                  <a:pt x="126976" y="399476"/>
                </a:lnTo>
                <a:lnTo>
                  <a:pt x="125882" y="386613"/>
                </a:lnTo>
                <a:lnTo>
                  <a:pt x="125887" y="380265"/>
                </a:lnTo>
                <a:lnTo>
                  <a:pt x="127091" y="36741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17" name="object 817"/>
          <p:cNvSpPr/>
          <p:nvPr/>
        </p:nvSpPr>
        <p:spPr>
          <a:xfrm>
            <a:off x="5644215" y="623383"/>
            <a:ext cx="56807" cy="107645"/>
          </a:xfrm>
          <a:custGeom>
            <a:avLst/>
            <a:gdLst/>
            <a:ahLst/>
            <a:cxnLst/>
            <a:rect l="l" t="t" r="r" b="b"/>
            <a:pathLst>
              <a:path w="56807" h="107645">
                <a:moveTo>
                  <a:pt x="56807" y="58991"/>
                </a:moveTo>
                <a:lnTo>
                  <a:pt x="55509" y="43855"/>
                </a:lnTo>
                <a:lnTo>
                  <a:pt x="52323" y="31578"/>
                </a:lnTo>
                <a:lnTo>
                  <a:pt x="47218" y="19951"/>
                </a:lnTo>
                <a:lnTo>
                  <a:pt x="41203" y="11144"/>
                </a:lnTo>
                <a:lnTo>
                  <a:pt x="31148" y="2792"/>
                </a:lnTo>
                <a:lnTo>
                  <a:pt x="19672" y="0"/>
                </a:lnTo>
                <a:lnTo>
                  <a:pt x="17307" y="72"/>
                </a:lnTo>
                <a:lnTo>
                  <a:pt x="4341" y="5253"/>
                </a:lnTo>
                <a:lnTo>
                  <a:pt x="0" y="18618"/>
                </a:lnTo>
                <a:lnTo>
                  <a:pt x="29" y="23275"/>
                </a:lnTo>
                <a:lnTo>
                  <a:pt x="436" y="36283"/>
                </a:lnTo>
                <a:lnTo>
                  <a:pt x="1317" y="49123"/>
                </a:lnTo>
                <a:lnTo>
                  <a:pt x="2674" y="61794"/>
                </a:lnTo>
                <a:lnTo>
                  <a:pt x="4504" y="74292"/>
                </a:lnTo>
                <a:lnTo>
                  <a:pt x="6809" y="86613"/>
                </a:lnTo>
                <a:lnTo>
                  <a:pt x="9588" y="98755"/>
                </a:lnTo>
                <a:lnTo>
                  <a:pt x="14097" y="104724"/>
                </a:lnTo>
                <a:lnTo>
                  <a:pt x="19672" y="107645"/>
                </a:lnTo>
                <a:lnTo>
                  <a:pt x="26454" y="107645"/>
                </a:lnTo>
                <a:lnTo>
                  <a:pt x="39935" y="102437"/>
                </a:lnTo>
                <a:lnTo>
                  <a:pt x="48920" y="90487"/>
                </a:lnTo>
                <a:lnTo>
                  <a:pt x="51995" y="84093"/>
                </a:lnTo>
                <a:lnTo>
                  <a:pt x="55611" y="71967"/>
                </a:lnTo>
                <a:lnTo>
                  <a:pt x="56807" y="589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18" name="object 818"/>
          <p:cNvSpPr/>
          <p:nvPr/>
        </p:nvSpPr>
        <p:spPr>
          <a:xfrm>
            <a:off x="5300501" y="862755"/>
            <a:ext cx="30939" cy="442601"/>
          </a:xfrm>
          <a:custGeom>
            <a:avLst/>
            <a:gdLst/>
            <a:ahLst/>
            <a:cxnLst/>
            <a:rect l="l" t="t" r="r" b="b"/>
            <a:pathLst>
              <a:path w="30939" h="442601">
                <a:moveTo>
                  <a:pt x="23139" y="25010"/>
                </a:moveTo>
                <a:lnTo>
                  <a:pt x="21226" y="12479"/>
                </a:lnTo>
                <a:lnTo>
                  <a:pt x="19659" y="0"/>
                </a:lnTo>
                <a:lnTo>
                  <a:pt x="19884" y="88629"/>
                </a:lnTo>
                <a:lnTo>
                  <a:pt x="23660" y="101286"/>
                </a:lnTo>
                <a:lnTo>
                  <a:pt x="25524" y="107217"/>
                </a:lnTo>
                <a:lnTo>
                  <a:pt x="30762" y="122362"/>
                </a:lnTo>
                <a:lnTo>
                  <a:pt x="30939" y="62926"/>
                </a:lnTo>
                <a:lnTo>
                  <a:pt x="27996" y="50233"/>
                </a:lnTo>
                <a:lnTo>
                  <a:pt x="25396" y="37595"/>
                </a:lnTo>
                <a:lnTo>
                  <a:pt x="23139" y="25010"/>
                </a:lnTo>
                <a:close/>
              </a:path>
              <a:path w="30939" h="442601">
                <a:moveTo>
                  <a:pt x="100814" y="186216"/>
                </a:moveTo>
                <a:lnTo>
                  <a:pt x="91699" y="181780"/>
                </a:lnTo>
                <a:lnTo>
                  <a:pt x="82998" y="175311"/>
                </a:lnTo>
                <a:lnTo>
                  <a:pt x="74709" y="166807"/>
                </a:lnTo>
                <a:lnTo>
                  <a:pt x="66833" y="156268"/>
                </a:lnTo>
                <a:lnTo>
                  <a:pt x="59368" y="143693"/>
                </a:lnTo>
                <a:lnTo>
                  <a:pt x="52314" y="129081"/>
                </a:lnTo>
                <a:lnTo>
                  <a:pt x="45669" y="112431"/>
                </a:lnTo>
                <a:lnTo>
                  <a:pt x="39433" y="93742"/>
                </a:lnTo>
                <a:lnTo>
                  <a:pt x="37848" y="88475"/>
                </a:lnTo>
                <a:lnTo>
                  <a:pt x="34223" y="75673"/>
                </a:lnTo>
                <a:lnTo>
                  <a:pt x="30939" y="62926"/>
                </a:lnTo>
                <a:lnTo>
                  <a:pt x="30762" y="122362"/>
                </a:lnTo>
                <a:lnTo>
                  <a:pt x="36307" y="136276"/>
                </a:lnTo>
                <a:lnTo>
                  <a:pt x="42157" y="148958"/>
                </a:lnTo>
                <a:lnTo>
                  <a:pt x="48311" y="160406"/>
                </a:lnTo>
                <a:lnTo>
                  <a:pt x="54770" y="170619"/>
                </a:lnTo>
                <a:lnTo>
                  <a:pt x="61531" y="179598"/>
                </a:lnTo>
                <a:lnTo>
                  <a:pt x="68594" y="187339"/>
                </a:lnTo>
                <a:lnTo>
                  <a:pt x="75958" y="193844"/>
                </a:lnTo>
                <a:lnTo>
                  <a:pt x="91744" y="213059"/>
                </a:lnTo>
                <a:lnTo>
                  <a:pt x="99591" y="221674"/>
                </a:lnTo>
                <a:lnTo>
                  <a:pt x="110160" y="230513"/>
                </a:lnTo>
                <a:lnTo>
                  <a:pt x="121269" y="236826"/>
                </a:lnTo>
                <a:lnTo>
                  <a:pt x="132925" y="240613"/>
                </a:lnTo>
                <a:lnTo>
                  <a:pt x="145135" y="241875"/>
                </a:lnTo>
                <a:lnTo>
                  <a:pt x="155214" y="241232"/>
                </a:lnTo>
                <a:lnTo>
                  <a:pt x="167701" y="238415"/>
                </a:lnTo>
                <a:lnTo>
                  <a:pt x="179248" y="233365"/>
                </a:lnTo>
                <a:lnTo>
                  <a:pt x="189851" y="226092"/>
                </a:lnTo>
                <a:lnTo>
                  <a:pt x="199508" y="216603"/>
                </a:lnTo>
                <a:lnTo>
                  <a:pt x="208216" y="204905"/>
                </a:lnTo>
                <a:lnTo>
                  <a:pt x="214434" y="193668"/>
                </a:lnTo>
                <a:lnTo>
                  <a:pt x="219963" y="181194"/>
                </a:lnTo>
                <a:lnTo>
                  <a:pt x="223287" y="172460"/>
                </a:lnTo>
                <a:lnTo>
                  <a:pt x="227460" y="160590"/>
                </a:lnTo>
                <a:lnTo>
                  <a:pt x="231749" y="147260"/>
                </a:lnTo>
                <a:lnTo>
                  <a:pt x="232346" y="147260"/>
                </a:lnTo>
                <a:lnTo>
                  <a:pt x="237822" y="129160"/>
                </a:lnTo>
                <a:lnTo>
                  <a:pt x="244424" y="106518"/>
                </a:lnTo>
                <a:lnTo>
                  <a:pt x="248736" y="90121"/>
                </a:lnTo>
                <a:lnTo>
                  <a:pt x="253116" y="65562"/>
                </a:lnTo>
                <a:lnTo>
                  <a:pt x="255650" y="42114"/>
                </a:lnTo>
                <a:lnTo>
                  <a:pt x="257181" y="15887"/>
                </a:lnTo>
                <a:lnTo>
                  <a:pt x="257566" y="1721"/>
                </a:lnTo>
                <a:lnTo>
                  <a:pt x="257695" y="-13153"/>
                </a:lnTo>
                <a:lnTo>
                  <a:pt x="257665" y="-19239"/>
                </a:lnTo>
                <a:lnTo>
                  <a:pt x="256861" y="-44923"/>
                </a:lnTo>
                <a:lnTo>
                  <a:pt x="254965" y="-70397"/>
                </a:lnTo>
                <a:lnTo>
                  <a:pt x="251978" y="-95662"/>
                </a:lnTo>
                <a:lnTo>
                  <a:pt x="247903" y="-120718"/>
                </a:lnTo>
                <a:lnTo>
                  <a:pt x="242739" y="-145565"/>
                </a:lnTo>
                <a:lnTo>
                  <a:pt x="236488" y="-170203"/>
                </a:lnTo>
                <a:lnTo>
                  <a:pt x="229913" y="-192334"/>
                </a:lnTo>
                <a:lnTo>
                  <a:pt x="225165" y="-206092"/>
                </a:lnTo>
                <a:lnTo>
                  <a:pt x="214774" y="-230486"/>
                </a:lnTo>
                <a:lnTo>
                  <a:pt x="203173" y="-250680"/>
                </a:lnTo>
                <a:lnTo>
                  <a:pt x="181165" y="-277681"/>
                </a:lnTo>
                <a:lnTo>
                  <a:pt x="175300" y="-286994"/>
                </a:lnTo>
                <a:lnTo>
                  <a:pt x="165941" y="-298952"/>
                </a:lnTo>
                <a:lnTo>
                  <a:pt x="145635" y="-314912"/>
                </a:lnTo>
                <a:lnTo>
                  <a:pt x="123266" y="-320239"/>
                </a:lnTo>
                <a:lnTo>
                  <a:pt x="116223" y="-319924"/>
                </a:lnTo>
                <a:lnTo>
                  <a:pt x="94964" y="-314680"/>
                </a:lnTo>
                <a:lnTo>
                  <a:pt x="75678" y="-302982"/>
                </a:lnTo>
                <a:lnTo>
                  <a:pt x="58361" y="-284835"/>
                </a:lnTo>
                <a:lnTo>
                  <a:pt x="50440" y="-273344"/>
                </a:lnTo>
                <a:lnTo>
                  <a:pt x="43010" y="-260242"/>
                </a:lnTo>
                <a:lnTo>
                  <a:pt x="36070" y="-245529"/>
                </a:lnTo>
                <a:lnTo>
                  <a:pt x="29620" y="-229206"/>
                </a:lnTo>
                <a:lnTo>
                  <a:pt x="23660" y="-211273"/>
                </a:lnTo>
                <a:lnTo>
                  <a:pt x="17253" y="-188801"/>
                </a:lnTo>
                <a:lnTo>
                  <a:pt x="11549" y="-164481"/>
                </a:lnTo>
                <a:lnTo>
                  <a:pt x="6986" y="-139711"/>
                </a:lnTo>
                <a:lnTo>
                  <a:pt x="3564" y="-114485"/>
                </a:lnTo>
                <a:lnTo>
                  <a:pt x="1283" y="-88800"/>
                </a:lnTo>
                <a:lnTo>
                  <a:pt x="142" y="-62649"/>
                </a:lnTo>
                <a:lnTo>
                  <a:pt x="0" y="-49399"/>
                </a:lnTo>
                <a:lnTo>
                  <a:pt x="0" y="-49270"/>
                </a:lnTo>
                <a:lnTo>
                  <a:pt x="662" y="-24378"/>
                </a:lnTo>
                <a:lnTo>
                  <a:pt x="2637" y="594"/>
                </a:lnTo>
                <a:lnTo>
                  <a:pt x="5925" y="25646"/>
                </a:lnTo>
                <a:lnTo>
                  <a:pt x="10524" y="50779"/>
                </a:lnTo>
                <a:lnTo>
                  <a:pt x="16436" y="75992"/>
                </a:lnTo>
                <a:lnTo>
                  <a:pt x="19884" y="88629"/>
                </a:lnTo>
                <a:lnTo>
                  <a:pt x="19659" y="0"/>
                </a:lnTo>
                <a:lnTo>
                  <a:pt x="18438" y="-12426"/>
                </a:lnTo>
                <a:lnTo>
                  <a:pt x="17565" y="-24802"/>
                </a:lnTo>
                <a:lnTo>
                  <a:pt x="17040" y="-37125"/>
                </a:lnTo>
                <a:lnTo>
                  <a:pt x="16865" y="-49399"/>
                </a:lnTo>
                <a:lnTo>
                  <a:pt x="16873" y="-52348"/>
                </a:lnTo>
                <a:lnTo>
                  <a:pt x="17619" y="-78383"/>
                </a:lnTo>
                <a:lnTo>
                  <a:pt x="19580" y="-104048"/>
                </a:lnTo>
                <a:lnTo>
                  <a:pt x="22749" y="-129343"/>
                </a:lnTo>
                <a:lnTo>
                  <a:pt x="27118" y="-154267"/>
                </a:lnTo>
                <a:lnTo>
                  <a:pt x="32682" y="-178822"/>
                </a:lnTo>
                <a:lnTo>
                  <a:pt x="39433" y="-203005"/>
                </a:lnTo>
                <a:lnTo>
                  <a:pt x="46071" y="-222555"/>
                </a:lnTo>
                <a:lnTo>
                  <a:pt x="52735" y="-238743"/>
                </a:lnTo>
                <a:lnTo>
                  <a:pt x="59878" y="-253027"/>
                </a:lnTo>
                <a:lnTo>
                  <a:pt x="67500" y="-265407"/>
                </a:lnTo>
                <a:lnTo>
                  <a:pt x="84177" y="-284453"/>
                </a:lnTo>
                <a:lnTo>
                  <a:pt x="102766" y="-295881"/>
                </a:lnTo>
                <a:lnTo>
                  <a:pt x="123266" y="-299690"/>
                </a:lnTo>
                <a:lnTo>
                  <a:pt x="130535" y="-298945"/>
                </a:lnTo>
                <a:lnTo>
                  <a:pt x="147666" y="-290629"/>
                </a:lnTo>
                <a:lnTo>
                  <a:pt x="163421" y="-273109"/>
                </a:lnTo>
                <a:lnTo>
                  <a:pt x="170778" y="-260904"/>
                </a:lnTo>
                <a:lnTo>
                  <a:pt x="177784" y="-246406"/>
                </a:lnTo>
                <a:lnTo>
                  <a:pt x="184440" y="-229615"/>
                </a:lnTo>
                <a:lnTo>
                  <a:pt x="190741" y="-210536"/>
                </a:lnTo>
                <a:lnTo>
                  <a:pt x="197394" y="-186750"/>
                </a:lnTo>
                <a:lnTo>
                  <a:pt x="203012" y="-162283"/>
                </a:lnTo>
                <a:lnTo>
                  <a:pt x="207503" y="-137434"/>
                </a:lnTo>
                <a:lnTo>
                  <a:pt x="210870" y="-112202"/>
                </a:lnTo>
                <a:lnTo>
                  <a:pt x="213114" y="-86589"/>
                </a:lnTo>
                <a:lnTo>
                  <a:pt x="214235" y="-60595"/>
                </a:lnTo>
                <a:lnTo>
                  <a:pt x="214375" y="-47455"/>
                </a:lnTo>
                <a:lnTo>
                  <a:pt x="214253" y="-32641"/>
                </a:lnTo>
                <a:lnTo>
                  <a:pt x="213875" y="-18312"/>
                </a:lnTo>
                <a:lnTo>
                  <a:pt x="212361" y="7883"/>
                </a:lnTo>
                <a:lnTo>
                  <a:pt x="209845" y="30769"/>
                </a:lnTo>
                <a:lnTo>
                  <a:pt x="205797" y="51956"/>
                </a:lnTo>
                <a:lnTo>
                  <a:pt x="199551" y="75082"/>
                </a:lnTo>
                <a:lnTo>
                  <a:pt x="195245" y="89619"/>
                </a:lnTo>
                <a:lnTo>
                  <a:pt x="190144" y="106150"/>
                </a:lnTo>
                <a:lnTo>
                  <a:pt x="187763" y="113998"/>
                </a:lnTo>
                <a:lnTo>
                  <a:pt x="182972" y="128175"/>
                </a:lnTo>
                <a:lnTo>
                  <a:pt x="178114" y="140393"/>
                </a:lnTo>
                <a:lnTo>
                  <a:pt x="173183" y="150648"/>
                </a:lnTo>
                <a:lnTo>
                  <a:pt x="168173" y="158931"/>
                </a:lnTo>
                <a:lnTo>
                  <a:pt x="162298" y="166960"/>
                </a:lnTo>
                <a:lnTo>
                  <a:pt x="152621" y="176632"/>
                </a:lnTo>
                <a:lnTo>
                  <a:pt x="141853" y="183550"/>
                </a:lnTo>
                <a:lnTo>
                  <a:pt x="130007" y="187707"/>
                </a:lnTo>
                <a:lnTo>
                  <a:pt x="117093" y="189094"/>
                </a:lnTo>
                <a:lnTo>
                  <a:pt x="110344" y="188620"/>
                </a:lnTo>
                <a:lnTo>
                  <a:pt x="100814" y="18621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19" name="object 819"/>
          <p:cNvSpPr/>
          <p:nvPr/>
        </p:nvSpPr>
        <p:spPr>
          <a:xfrm>
            <a:off x="5317388" y="563067"/>
            <a:ext cx="197497" cy="488784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20" name="object 820"/>
          <p:cNvSpPr/>
          <p:nvPr/>
        </p:nvSpPr>
        <p:spPr>
          <a:xfrm>
            <a:off x="5378795" y="639931"/>
            <a:ext cx="103461" cy="319366"/>
          </a:xfrm>
          <a:custGeom>
            <a:avLst/>
            <a:gdLst/>
            <a:ahLst/>
            <a:cxnLst/>
            <a:rect l="l" t="t" r="r" b="b"/>
            <a:pathLst>
              <a:path w="103461" h="319366">
                <a:moveTo>
                  <a:pt x="21095" y="296638"/>
                </a:moveTo>
                <a:lnTo>
                  <a:pt x="26460" y="304820"/>
                </a:lnTo>
                <a:lnTo>
                  <a:pt x="32429" y="311184"/>
                </a:lnTo>
                <a:lnTo>
                  <a:pt x="39002" y="315730"/>
                </a:lnTo>
                <a:lnTo>
                  <a:pt x="46178" y="318457"/>
                </a:lnTo>
                <a:lnTo>
                  <a:pt x="53956" y="319366"/>
                </a:lnTo>
                <a:lnTo>
                  <a:pt x="55287" y="319323"/>
                </a:lnTo>
                <a:lnTo>
                  <a:pt x="64603" y="316362"/>
                </a:lnTo>
                <a:lnTo>
                  <a:pt x="73213" y="308755"/>
                </a:lnTo>
                <a:lnTo>
                  <a:pt x="81113" y="296501"/>
                </a:lnTo>
                <a:lnTo>
                  <a:pt x="88297" y="279603"/>
                </a:lnTo>
                <a:lnTo>
                  <a:pt x="91829" y="268439"/>
                </a:lnTo>
                <a:lnTo>
                  <a:pt x="95068" y="255903"/>
                </a:lnTo>
                <a:lnTo>
                  <a:pt x="97516" y="243429"/>
                </a:lnTo>
                <a:lnTo>
                  <a:pt x="99175" y="231018"/>
                </a:lnTo>
                <a:lnTo>
                  <a:pt x="100045" y="218668"/>
                </a:lnTo>
                <a:lnTo>
                  <a:pt x="100307" y="208663"/>
                </a:lnTo>
                <a:lnTo>
                  <a:pt x="99835" y="195776"/>
                </a:lnTo>
                <a:lnTo>
                  <a:pt x="98426" y="183191"/>
                </a:lnTo>
                <a:lnTo>
                  <a:pt x="96073" y="170915"/>
                </a:lnTo>
                <a:lnTo>
                  <a:pt x="92768" y="158953"/>
                </a:lnTo>
                <a:lnTo>
                  <a:pt x="83383" y="138503"/>
                </a:lnTo>
                <a:lnTo>
                  <a:pt x="75064" y="129673"/>
                </a:lnTo>
                <a:lnTo>
                  <a:pt x="65717" y="126720"/>
                </a:lnTo>
                <a:lnTo>
                  <a:pt x="56238" y="128259"/>
                </a:lnTo>
                <a:lnTo>
                  <a:pt x="46894" y="133528"/>
                </a:lnTo>
                <a:lnTo>
                  <a:pt x="39629" y="142532"/>
                </a:lnTo>
                <a:lnTo>
                  <a:pt x="34443" y="155265"/>
                </a:lnTo>
                <a:lnTo>
                  <a:pt x="31333" y="171725"/>
                </a:lnTo>
                <a:lnTo>
                  <a:pt x="30296" y="191909"/>
                </a:lnTo>
                <a:lnTo>
                  <a:pt x="31452" y="207507"/>
                </a:lnTo>
                <a:lnTo>
                  <a:pt x="34267" y="219848"/>
                </a:lnTo>
                <a:lnTo>
                  <a:pt x="38780" y="231317"/>
                </a:lnTo>
                <a:lnTo>
                  <a:pt x="44381" y="243001"/>
                </a:lnTo>
                <a:lnTo>
                  <a:pt x="50172" y="248958"/>
                </a:lnTo>
                <a:lnTo>
                  <a:pt x="60511" y="248981"/>
                </a:lnTo>
                <a:lnTo>
                  <a:pt x="68914" y="241638"/>
                </a:lnTo>
                <a:lnTo>
                  <a:pt x="73603" y="225475"/>
                </a:lnTo>
                <a:lnTo>
                  <a:pt x="72105" y="226339"/>
                </a:lnTo>
                <a:lnTo>
                  <a:pt x="68917" y="226821"/>
                </a:lnTo>
                <a:lnTo>
                  <a:pt x="55455" y="226821"/>
                </a:lnTo>
                <a:lnTo>
                  <a:pt x="48749" y="222923"/>
                </a:lnTo>
                <a:lnTo>
                  <a:pt x="44063" y="215137"/>
                </a:lnTo>
                <a:lnTo>
                  <a:pt x="38413" y="200538"/>
                </a:lnTo>
                <a:lnTo>
                  <a:pt x="37078" y="187045"/>
                </a:lnTo>
                <a:lnTo>
                  <a:pt x="37506" y="178986"/>
                </a:lnTo>
                <a:lnTo>
                  <a:pt x="39978" y="166520"/>
                </a:lnTo>
                <a:lnTo>
                  <a:pt x="44660" y="154584"/>
                </a:lnTo>
                <a:lnTo>
                  <a:pt x="49676" y="144233"/>
                </a:lnTo>
                <a:lnTo>
                  <a:pt x="56357" y="139369"/>
                </a:lnTo>
                <a:lnTo>
                  <a:pt x="64624" y="139738"/>
                </a:lnTo>
                <a:lnTo>
                  <a:pt x="76304" y="143990"/>
                </a:lnTo>
                <a:lnTo>
                  <a:pt x="82841" y="152142"/>
                </a:lnTo>
                <a:lnTo>
                  <a:pt x="87572" y="164550"/>
                </a:lnTo>
                <a:lnTo>
                  <a:pt x="90483" y="181213"/>
                </a:lnTo>
                <a:lnTo>
                  <a:pt x="91561" y="202133"/>
                </a:lnTo>
                <a:lnTo>
                  <a:pt x="91463" y="212400"/>
                </a:lnTo>
                <a:lnTo>
                  <a:pt x="89986" y="231551"/>
                </a:lnTo>
                <a:lnTo>
                  <a:pt x="86786" y="247285"/>
                </a:lnTo>
                <a:lnTo>
                  <a:pt x="81862" y="259607"/>
                </a:lnTo>
                <a:lnTo>
                  <a:pt x="75213" y="268529"/>
                </a:lnTo>
                <a:lnTo>
                  <a:pt x="66839" y="274056"/>
                </a:lnTo>
                <a:lnTo>
                  <a:pt x="56738" y="276199"/>
                </a:lnTo>
                <a:lnTo>
                  <a:pt x="47552" y="275222"/>
                </a:lnTo>
                <a:lnTo>
                  <a:pt x="36841" y="269979"/>
                </a:lnTo>
                <a:lnTo>
                  <a:pt x="27895" y="260246"/>
                </a:lnTo>
                <a:lnTo>
                  <a:pt x="20708" y="246037"/>
                </a:lnTo>
                <a:lnTo>
                  <a:pt x="18714" y="240194"/>
                </a:lnTo>
                <a:lnTo>
                  <a:pt x="15730" y="228723"/>
                </a:lnTo>
                <a:lnTo>
                  <a:pt x="13671" y="216401"/>
                </a:lnTo>
                <a:lnTo>
                  <a:pt x="12536" y="203206"/>
                </a:lnTo>
                <a:lnTo>
                  <a:pt x="12326" y="189115"/>
                </a:lnTo>
                <a:lnTo>
                  <a:pt x="12491" y="184642"/>
                </a:lnTo>
                <a:lnTo>
                  <a:pt x="13612" y="170640"/>
                </a:lnTo>
                <a:lnTo>
                  <a:pt x="15620" y="157510"/>
                </a:lnTo>
                <a:lnTo>
                  <a:pt x="18510" y="145250"/>
                </a:lnTo>
                <a:lnTo>
                  <a:pt x="22277" y="133853"/>
                </a:lnTo>
                <a:lnTo>
                  <a:pt x="26918" y="123316"/>
                </a:lnTo>
                <a:lnTo>
                  <a:pt x="32947" y="112952"/>
                </a:lnTo>
                <a:lnTo>
                  <a:pt x="42187" y="102373"/>
                </a:lnTo>
                <a:lnTo>
                  <a:pt x="52549" y="96014"/>
                </a:lnTo>
                <a:lnTo>
                  <a:pt x="64027" y="93891"/>
                </a:lnTo>
                <a:lnTo>
                  <a:pt x="74911" y="95938"/>
                </a:lnTo>
                <a:lnTo>
                  <a:pt x="85546" y="102773"/>
                </a:lnTo>
                <a:lnTo>
                  <a:pt x="94977" y="114439"/>
                </a:lnTo>
                <a:lnTo>
                  <a:pt x="103461" y="128790"/>
                </a:lnTo>
                <a:lnTo>
                  <a:pt x="103361" y="107326"/>
                </a:lnTo>
                <a:lnTo>
                  <a:pt x="102540" y="95295"/>
                </a:lnTo>
                <a:lnTo>
                  <a:pt x="100893" y="82997"/>
                </a:lnTo>
                <a:lnTo>
                  <a:pt x="98427" y="70434"/>
                </a:lnTo>
                <a:lnTo>
                  <a:pt x="95149" y="57605"/>
                </a:lnTo>
                <a:lnTo>
                  <a:pt x="91066" y="44513"/>
                </a:lnTo>
                <a:lnTo>
                  <a:pt x="87006" y="33753"/>
                </a:lnTo>
                <a:lnTo>
                  <a:pt x="79619" y="18984"/>
                </a:lnTo>
                <a:lnTo>
                  <a:pt x="71546" y="8437"/>
                </a:lnTo>
                <a:lnTo>
                  <a:pt x="62792" y="2109"/>
                </a:lnTo>
                <a:lnTo>
                  <a:pt x="53359" y="0"/>
                </a:lnTo>
                <a:lnTo>
                  <a:pt x="50968" y="157"/>
                </a:lnTo>
                <a:lnTo>
                  <a:pt x="35073" y="10219"/>
                </a:lnTo>
                <a:lnTo>
                  <a:pt x="27782" y="21132"/>
                </a:lnTo>
                <a:lnTo>
                  <a:pt x="20934" y="35967"/>
                </a:lnTo>
                <a:lnTo>
                  <a:pt x="14536" y="54724"/>
                </a:lnTo>
                <a:lnTo>
                  <a:pt x="9922" y="71592"/>
                </a:lnTo>
                <a:lnTo>
                  <a:pt x="7159" y="83814"/>
                </a:lnTo>
                <a:lnTo>
                  <a:pt x="4841" y="96184"/>
                </a:lnTo>
                <a:lnTo>
                  <a:pt x="2970" y="108702"/>
                </a:lnTo>
                <a:lnTo>
                  <a:pt x="1546" y="121369"/>
                </a:lnTo>
                <a:lnTo>
                  <a:pt x="571" y="134189"/>
                </a:lnTo>
                <a:lnTo>
                  <a:pt x="44" y="147160"/>
                </a:lnTo>
                <a:lnTo>
                  <a:pt x="0" y="165716"/>
                </a:lnTo>
                <a:lnTo>
                  <a:pt x="509" y="188446"/>
                </a:lnTo>
                <a:lnTo>
                  <a:pt x="1628" y="209357"/>
                </a:lnTo>
                <a:lnTo>
                  <a:pt x="3355" y="228450"/>
                </a:lnTo>
                <a:lnTo>
                  <a:pt x="5690" y="245725"/>
                </a:lnTo>
                <a:lnTo>
                  <a:pt x="8632" y="261181"/>
                </a:lnTo>
                <a:lnTo>
                  <a:pt x="12181" y="274818"/>
                </a:lnTo>
                <a:lnTo>
                  <a:pt x="16335" y="286637"/>
                </a:lnTo>
                <a:lnTo>
                  <a:pt x="21095" y="29663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21" name="object 821"/>
          <p:cNvSpPr/>
          <p:nvPr/>
        </p:nvSpPr>
        <p:spPr>
          <a:xfrm>
            <a:off x="5039624" y="706697"/>
            <a:ext cx="216642" cy="550443"/>
          </a:xfrm>
          <a:custGeom>
            <a:avLst/>
            <a:gdLst/>
            <a:ahLst/>
            <a:cxnLst/>
            <a:rect l="l" t="t" r="r" b="b"/>
            <a:pathLst>
              <a:path w="216642" h="550443">
                <a:moveTo>
                  <a:pt x="181135" y="33305"/>
                </a:moveTo>
                <a:lnTo>
                  <a:pt x="182460" y="0"/>
                </a:lnTo>
                <a:lnTo>
                  <a:pt x="178562" y="4864"/>
                </a:lnTo>
                <a:lnTo>
                  <a:pt x="174561" y="9613"/>
                </a:lnTo>
                <a:lnTo>
                  <a:pt x="171056" y="13868"/>
                </a:lnTo>
                <a:lnTo>
                  <a:pt x="170049" y="42022"/>
                </a:lnTo>
                <a:lnTo>
                  <a:pt x="181135" y="33305"/>
                </a:lnTo>
                <a:close/>
              </a:path>
              <a:path w="216642" h="550443">
                <a:moveTo>
                  <a:pt x="58753" y="264072"/>
                </a:moveTo>
                <a:lnTo>
                  <a:pt x="63136" y="239007"/>
                </a:lnTo>
                <a:lnTo>
                  <a:pt x="65073" y="226196"/>
                </a:lnTo>
                <a:lnTo>
                  <a:pt x="66841" y="213199"/>
                </a:lnTo>
                <a:lnTo>
                  <a:pt x="68440" y="200016"/>
                </a:lnTo>
                <a:lnTo>
                  <a:pt x="69870" y="186647"/>
                </a:lnTo>
                <a:lnTo>
                  <a:pt x="71132" y="173092"/>
                </a:lnTo>
                <a:lnTo>
                  <a:pt x="72224" y="159350"/>
                </a:lnTo>
                <a:lnTo>
                  <a:pt x="73149" y="145422"/>
                </a:lnTo>
                <a:lnTo>
                  <a:pt x="73904" y="131307"/>
                </a:lnTo>
                <a:lnTo>
                  <a:pt x="74492" y="117004"/>
                </a:lnTo>
                <a:lnTo>
                  <a:pt x="74912" y="102515"/>
                </a:lnTo>
                <a:lnTo>
                  <a:pt x="75163" y="87838"/>
                </a:lnTo>
                <a:lnTo>
                  <a:pt x="75242" y="70181"/>
                </a:lnTo>
                <a:lnTo>
                  <a:pt x="75048" y="56102"/>
                </a:lnTo>
                <a:lnTo>
                  <a:pt x="74577" y="42298"/>
                </a:lnTo>
                <a:lnTo>
                  <a:pt x="73827" y="28770"/>
                </a:lnTo>
                <a:lnTo>
                  <a:pt x="72798" y="15517"/>
                </a:lnTo>
                <a:lnTo>
                  <a:pt x="71490" y="2541"/>
                </a:lnTo>
                <a:lnTo>
                  <a:pt x="69902" y="-10157"/>
                </a:lnTo>
                <a:lnTo>
                  <a:pt x="65886" y="-34724"/>
                </a:lnTo>
                <a:lnTo>
                  <a:pt x="60747" y="-58178"/>
                </a:lnTo>
                <a:lnTo>
                  <a:pt x="54483" y="-80518"/>
                </a:lnTo>
                <a:lnTo>
                  <a:pt x="45167" y="-99797"/>
                </a:lnTo>
                <a:lnTo>
                  <a:pt x="36874" y="-109933"/>
                </a:lnTo>
                <a:lnTo>
                  <a:pt x="26365" y="-119545"/>
                </a:lnTo>
                <a:lnTo>
                  <a:pt x="27433" y="-120189"/>
                </a:lnTo>
                <a:lnTo>
                  <a:pt x="40838" y="-123921"/>
                </a:lnTo>
                <a:lnTo>
                  <a:pt x="52365" y="-125939"/>
                </a:lnTo>
                <a:lnTo>
                  <a:pt x="67104" y="-128053"/>
                </a:lnTo>
                <a:lnTo>
                  <a:pt x="85054" y="-130262"/>
                </a:lnTo>
                <a:lnTo>
                  <a:pt x="106210" y="-132562"/>
                </a:lnTo>
                <a:lnTo>
                  <a:pt x="124679" y="-134214"/>
                </a:lnTo>
                <a:lnTo>
                  <a:pt x="140973" y="-135556"/>
                </a:lnTo>
                <a:lnTo>
                  <a:pt x="155446" y="-136621"/>
                </a:lnTo>
                <a:lnTo>
                  <a:pt x="168098" y="-137413"/>
                </a:lnTo>
                <a:lnTo>
                  <a:pt x="178928" y="-137932"/>
                </a:lnTo>
                <a:lnTo>
                  <a:pt x="187936" y="-138181"/>
                </a:lnTo>
                <a:lnTo>
                  <a:pt x="204711" y="-138163"/>
                </a:lnTo>
                <a:lnTo>
                  <a:pt x="204998" y="-131886"/>
                </a:lnTo>
                <a:lnTo>
                  <a:pt x="205469" y="-122219"/>
                </a:lnTo>
                <a:lnTo>
                  <a:pt x="206018" y="-111591"/>
                </a:lnTo>
                <a:lnTo>
                  <a:pt x="206645" y="-100005"/>
                </a:lnTo>
                <a:lnTo>
                  <a:pt x="207347" y="-87460"/>
                </a:lnTo>
                <a:lnTo>
                  <a:pt x="208124" y="-73958"/>
                </a:lnTo>
                <a:lnTo>
                  <a:pt x="208975" y="-59501"/>
                </a:lnTo>
                <a:lnTo>
                  <a:pt x="209899" y="-44089"/>
                </a:lnTo>
                <a:lnTo>
                  <a:pt x="210896" y="-27724"/>
                </a:lnTo>
                <a:lnTo>
                  <a:pt x="216642" y="189131"/>
                </a:lnTo>
                <a:lnTo>
                  <a:pt x="229904" y="200968"/>
                </a:lnTo>
                <a:lnTo>
                  <a:pt x="244614" y="214896"/>
                </a:lnTo>
                <a:lnTo>
                  <a:pt x="244528" y="212429"/>
                </a:lnTo>
                <a:lnTo>
                  <a:pt x="244129" y="201114"/>
                </a:lnTo>
                <a:lnTo>
                  <a:pt x="243688" y="188227"/>
                </a:lnTo>
                <a:lnTo>
                  <a:pt x="243230" y="173786"/>
                </a:lnTo>
                <a:lnTo>
                  <a:pt x="243207" y="173160"/>
                </a:lnTo>
                <a:lnTo>
                  <a:pt x="242787" y="160860"/>
                </a:lnTo>
                <a:lnTo>
                  <a:pt x="242411" y="148289"/>
                </a:lnTo>
                <a:lnTo>
                  <a:pt x="242087" y="135452"/>
                </a:lnTo>
                <a:lnTo>
                  <a:pt x="241820" y="122351"/>
                </a:lnTo>
                <a:lnTo>
                  <a:pt x="241774" y="120340"/>
                </a:lnTo>
                <a:lnTo>
                  <a:pt x="241486" y="107556"/>
                </a:lnTo>
                <a:lnTo>
                  <a:pt x="241203" y="94825"/>
                </a:lnTo>
                <a:lnTo>
                  <a:pt x="240922" y="82159"/>
                </a:lnTo>
                <a:lnTo>
                  <a:pt x="240639" y="69570"/>
                </a:lnTo>
                <a:lnTo>
                  <a:pt x="240497" y="62196"/>
                </a:lnTo>
                <a:lnTo>
                  <a:pt x="240194" y="48567"/>
                </a:lnTo>
                <a:lnTo>
                  <a:pt x="239869" y="36188"/>
                </a:lnTo>
                <a:lnTo>
                  <a:pt x="239534" y="25057"/>
                </a:lnTo>
                <a:lnTo>
                  <a:pt x="255308" y="25057"/>
                </a:lnTo>
                <a:lnTo>
                  <a:pt x="255308" y="22263"/>
                </a:lnTo>
                <a:lnTo>
                  <a:pt x="255092" y="18491"/>
                </a:lnTo>
                <a:lnTo>
                  <a:pt x="254698" y="13741"/>
                </a:lnTo>
                <a:lnTo>
                  <a:pt x="254406" y="8877"/>
                </a:lnTo>
                <a:lnTo>
                  <a:pt x="254088" y="4013"/>
                </a:lnTo>
                <a:lnTo>
                  <a:pt x="253911" y="-965"/>
                </a:lnTo>
                <a:lnTo>
                  <a:pt x="253707" y="-6083"/>
                </a:lnTo>
                <a:lnTo>
                  <a:pt x="253415" y="-10820"/>
                </a:lnTo>
                <a:lnTo>
                  <a:pt x="252996" y="-15443"/>
                </a:lnTo>
                <a:lnTo>
                  <a:pt x="252717" y="-19939"/>
                </a:lnTo>
                <a:lnTo>
                  <a:pt x="252501" y="-23355"/>
                </a:lnTo>
                <a:lnTo>
                  <a:pt x="252455" y="-26621"/>
                </a:lnTo>
                <a:lnTo>
                  <a:pt x="251820" y="-38952"/>
                </a:lnTo>
                <a:lnTo>
                  <a:pt x="251117" y="-52044"/>
                </a:lnTo>
                <a:lnTo>
                  <a:pt x="250977" y="-54233"/>
                </a:lnTo>
                <a:lnTo>
                  <a:pt x="250153" y="-67000"/>
                </a:lnTo>
                <a:lnTo>
                  <a:pt x="249402" y="-79540"/>
                </a:lnTo>
                <a:lnTo>
                  <a:pt x="248805" y="-88417"/>
                </a:lnTo>
                <a:lnTo>
                  <a:pt x="248310" y="-96558"/>
                </a:lnTo>
                <a:lnTo>
                  <a:pt x="248018" y="-103860"/>
                </a:lnTo>
                <a:lnTo>
                  <a:pt x="247611" y="-111163"/>
                </a:lnTo>
                <a:lnTo>
                  <a:pt x="247205" y="-117360"/>
                </a:lnTo>
                <a:lnTo>
                  <a:pt x="246824" y="-122351"/>
                </a:lnTo>
                <a:lnTo>
                  <a:pt x="220980" y="-153847"/>
                </a:lnTo>
                <a:lnTo>
                  <a:pt x="220865" y="-155549"/>
                </a:lnTo>
                <a:lnTo>
                  <a:pt x="220472" y="-158711"/>
                </a:lnTo>
                <a:lnTo>
                  <a:pt x="182446" y="-158627"/>
                </a:lnTo>
                <a:lnTo>
                  <a:pt x="170196" y="-158151"/>
                </a:lnTo>
                <a:lnTo>
                  <a:pt x="155511" y="-157251"/>
                </a:lnTo>
                <a:lnTo>
                  <a:pt x="144576" y="-156514"/>
                </a:lnTo>
                <a:lnTo>
                  <a:pt x="132425" y="-155557"/>
                </a:lnTo>
                <a:lnTo>
                  <a:pt x="119261" y="-154415"/>
                </a:lnTo>
                <a:lnTo>
                  <a:pt x="105105" y="-153111"/>
                </a:lnTo>
                <a:lnTo>
                  <a:pt x="85369" y="-150676"/>
                </a:lnTo>
                <a:lnTo>
                  <a:pt x="72349" y="-148585"/>
                </a:lnTo>
                <a:lnTo>
                  <a:pt x="59998" y="-146181"/>
                </a:lnTo>
                <a:lnTo>
                  <a:pt x="48325" y="-143472"/>
                </a:lnTo>
                <a:lnTo>
                  <a:pt x="37338" y="-140462"/>
                </a:lnTo>
                <a:lnTo>
                  <a:pt x="21690" y="-135310"/>
                </a:lnTo>
                <a:lnTo>
                  <a:pt x="10014" y="-130593"/>
                </a:lnTo>
                <a:lnTo>
                  <a:pt x="0" y="-125628"/>
                </a:lnTo>
                <a:lnTo>
                  <a:pt x="203" y="-120650"/>
                </a:lnTo>
                <a:lnTo>
                  <a:pt x="508" y="-117246"/>
                </a:lnTo>
                <a:lnTo>
                  <a:pt x="698" y="-114198"/>
                </a:lnTo>
                <a:lnTo>
                  <a:pt x="3886" y="-111404"/>
                </a:lnTo>
                <a:lnTo>
                  <a:pt x="24663" y="-86715"/>
                </a:lnTo>
                <a:lnTo>
                  <a:pt x="29044" y="-82448"/>
                </a:lnTo>
                <a:lnTo>
                  <a:pt x="37033" y="-75768"/>
                </a:lnTo>
                <a:lnTo>
                  <a:pt x="40185" y="-66099"/>
                </a:lnTo>
                <a:lnTo>
                  <a:pt x="43359" y="-54514"/>
                </a:lnTo>
                <a:lnTo>
                  <a:pt x="46227" y="-42716"/>
                </a:lnTo>
                <a:lnTo>
                  <a:pt x="48788" y="-30708"/>
                </a:lnTo>
                <a:lnTo>
                  <a:pt x="51044" y="-18487"/>
                </a:lnTo>
                <a:lnTo>
                  <a:pt x="52997" y="-6055"/>
                </a:lnTo>
                <a:lnTo>
                  <a:pt x="54646" y="6587"/>
                </a:lnTo>
                <a:lnTo>
                  <a:pt x="55993" y="19442"/>
                </a:lnTo>
                <a:lnTo>
                  <a:pt x="57040" y="32508"/>
                </a:lnTo>
                <a:lnTo>
                  <a:pt x="57786" y="45785"/>
                </a:lnTo>
                <a:lnTo>
                  <a:pt x="58233" y="59274"/>
                </a:lnTo>
                <a:lnTo>
                  <a:pt x="58381" y="72974"/>
                </a:lnTo>
                <a:lnTo>
                  <a:pt x="58280" y="87821"/>
                </a:lnTo>
                <a:lnTo>
                  <a:pt x="57978" y="102592"/>
                </a:lnTo>
                <a:lnTo>
                  <a:pt x="57473" y="117286"/>
                </a:lnTo>
                <a:lnTo>
                  <a:pt x="56766" y="131904"/>
                </a:lnTo>
                <a:lnTo>
                  <a:pt x="55857" y="146445"/>
                </a:lnTo>
                <a:lnTo>
                  <a:pt x="54746" y="160909"/>
                </a:lnTo>
                <a:lnTo>
                  <a:pt x="53433" y="175297"/>
                </a:lnTo>
                <a:lnTo>
                  <a:pt x="51918" y="189608"/>
                </a:lnTo>
                <a:lnTo>
                  <a:pt x="53692" y="288395"/>
                </a:lnTo>
                <a:lnTo>
                  <a:pt x="56307" y="276326"/>
                </a:lnTo>
                <a:lnTo>
                  <a:pt x="58753" y="264072"/>
                </a:lnTo>
                <a:close/>
              </a:path>
              <a:path w="216642" h="550443">
                <a:moveTo>
                  <a:pt x="194040" y="335849"/>
                </a:moveTo>
                <a:lnTo>
                  <a:pt x="190688" y="327374"/>
                </a:lnTo>
                <a:lnTo>
                  <a:pt x="187561" y="318253"/>
                </a:lnTo>
                <a:lnTo>
                  <a:pt x="184659" y="308488"/>
                </a:lnTo>
                <a:lnTo>
                  <a:pt x="181981" y="298080"/>
                </a:lnTo>
                <a:lnTo>
                  <a:pt x="179528" y="287028"/>
                </a:lnTo>
                <a:lnTo>
                  <a:pt x="177300" y="275333"/>
                </a:lnTo>
                <a:lnTo>
                  <a:pt x="175296" y="262997"/>
                </a:lnTo>
                <a:lnTo>
                  <a:pt x="173518" y="250019"/>
                </a:lnTo>
                <a:lnTo>
                  <a:pt x="171964" y="236400"/>
                </a:lnTo>
                <a:lnTo>
                  <a:pt x="170636" y="222141"/>
                </a:lnTo>
                <a:lnTo>
                  <a:pt x="169533" y="207242"/>
                </a:lnTo>
                <a:lnTo>
                  <a:pt x="168655" y="191703"/>
                </a:lnTo>
                <a:lnTo>
                  <a:pt x="168003" y="175526"/>
                </a:lnTo>
                <a:lnTo>
                  <a:pt x="167576" y="158711"/>
                </a:lnTo>
                <a:lnTo>
                  <a:pt x="169354" y="161023"/>
                </a:lnTo>
                <a:lnTo>
                  <a:pt x="172155" y="161411"/>
                </a:lnTo>
                <a:lnTo>
                  <a:pt x="178133" y="162752"/>
                </a:lnTo>
                <a:lnTo>
                  <a:pt x="185574" y="166197"/>
                </a:lnTo>
                <a:lnTo>
                  <a:pt x="194474" y="171744"/>
                </a:lnTo>
                <a:lnTo>
                  <a:pt x="204831" y="179389"/>
                </a:lnTo>
                <a:lnTo>
                  <a:pt x="216642" y="189131"/>
                </a:lnTo>
                <a:lnTo>
                  <a:pt x="210896" y="-27724"/>
                </a:lnTo>
                <a:lnTo>
                  <a:pt x="207987" y="-27724"/>
                </a:lnTo>
                <a:lnTo>
                  <a:pt x="204292" y="-31623"/>
                </a:lnTo>
                <a:lnTo>
                  <a:pt x="197904" y="-39408"/>
                </a:lnTo>
                <a:lnTo>
                  <a:pt x="193623" y="-44605"/>
                </a:lnTo>
                <a:lnTo>
                  <a:pt x="184342" y="-53867"/>
                </a:lnTo>
                <a:lnTo>
                  <a:pt x="174866" y="-60680"/>
                </a:lnTo>
                <a:lnTo>
                  <a:pt x="170933" y="-62837"/>
                </a:lnTo>
                <a:lnTo>
                  <a:pt x="159256" y="-67501"/>
                </a:lnTo>
                <a:lnTo>
                  <a:pt x="146894" y="-69980"/>
                </a:lnTo>
                <a:lnTo>
                  <a:pt x="133845" y="-70294"/>
                </a:lnTo>
                <a:lnTo>
                  <a:pt x="129844" y="-70294"/>
                </a:lnTo>
                <a:lnTo>
                  <a:pt x="127314" y="-59217"/>
                </a:lnTo>
                <a:lnTo>
                  <a:pt x="125897" y="-47525"/>
                </a:lnTo>
                <a:lnTo>
                  <a:pt x="125047" y="-33384"/>
                </a:lnTo>
                <a:lnTo>
                  <a:pt x="124764" y="-16776"/>
                </a:lnTo>
                <a:lnTo>
                  <a:pt x="124882" y="-2275"/>
                </a:lnTo>
                <a:lnTo>
                  <a:pt x="125364" y="13967"/>
                </a:lnTo>
                <a:lnTo>
                  <a:pt x="126215" y="27972"/>
                </a:lnTo>
                <a:lnTo>
                  <a:pt x="127432" y="39738"/>
                </a:lnTo>
                <a:lnTo>
                  <a:pt x="129011" y="49265"/>
                </a:lnTo>
                <a:lnTo>
                  <a:pt x="130949" y="56553"/>
                </a:lnTo>
                <a:lnTo>
                  <a:pt x="134924" y="56553"/>
                </a:lnTo>
                <a:lnTo>
                  <a:pt x="143004" y="55750"/>
                </a:lnTo>
                <a:lnTo>
                  <a:pt x="154532" y="51457"/>
                </a:lnTo>
                <a:lnTo>
                  <a:pt x="167868" y="43548"/>
                </a:lnTo>
                <a:lnTo>
                  <a:pt x="171056" y="13868"/>
                </a:lnTo>
                <a:lnTo>
                  <a:pt x="168084" y="17513"/>
                </a:lnTo>
                <a:lnTo>
                  <a:pt x="168084" y="-7899"/>
                </a:lnTo>
                <a:lnTo>
                  <a:pt x="168465" y="-12890"/>
                </a:lnTo>
                <a:lnTo>
                  <a:pt x="169278" y="-17513"/>
                </a:lnTo>
                <a:lnTo>
                  <a:pt x="173367" y="-17018"/>
                </a:lnTo>
                <a:lnTo>
                  <a:pt x="177253" y="-16421"/>
                </a:lnTo>
                <a:lnTo>
                  <a:pt x="181038" y="-15811"/>
                </a:lnTo>
                <a:lnTo>
                  <a:pt x="184734" y="-15074"/>
                </a:lnTo>
                <a:lnTo>
                  <a:pt x="188341" y="-13741"/>
                </a:lnTo>
                <a:lnTo>
                  <a:pt x="191719" y="-12039"/>
                </a:lnTo>
                <a:lnTo>
                  <a:pt x="186829" y="-5600"/>
                </a:lnTo>
                <a:lnTo>
                  <a:pt x="182460" y="0"/>
                </a:lnTo>
                <a:lnTo>
                  <a:pt x="181135" y="33305"/>
                </a:lnTo>
                <a:lnTo>
                  <a:pt x="190064" y="24447"/>
                </a:lnTo>
                <a:lnTo>
                  <a:pt x="196811" y="15443"/>
                </a:lnTo>
                <a:lnTo>
                  <a:pt x="196914" y="23189"/>
                </a:lnTo>
                <a:lnTo>
                  <a:pt x="197081" y="32832"/>
                </a:lnTo>
                <a:lnTo>
                  <a:pt x="197302" y="43334"/>
                </a:lnTo>
                <a:lnTo>
                  <a:pt x="197573" y="54693"/>
                </a:lnTo>
                <a:lnTo>
                  <a:pt x="197895" y="66910"/>
                </a:lnTo>
                <a:lnTo>
                  <a:pt x="198265" y="79984"/>
                </a:lnTo>
                <a:lnTo>
                  <a:pt x="198682" y="93913"/>
                </a:lnTo>
                <a:lnTo>
                  <a:pt x="199145" y="108698"/>
                </a:lnTo>
                <a:lnTo>
                  <a:pt x="199652" y="124337"/>
                </a:lnTo>
                <a:lnTo>
                  <a:pt x="200202" y="140830"/>
                </a:lnTo>
                <a:lnTo>
                  <a:pt x="198348" y="139025"/>
                </a:lnTo>
                <a:lnTo>
                  <a:pt x="186077" y="128104"/>
                </a:lnTo>
                <a:lnTo>
                  <a:pt x="174439" y="119591"/>
                </a:lnTo>
                <a:lnTo>
                  <a:pt x="163435" y="113498"/>
                </a:lnTo>
                <a:lnTo>
                  <a:pt x="153066" y="109834"/>
                </a:lnTo>
                <a:lnTo>
                  <a:pt x="143332" y="108610"/>
                </a:lnTo>
                <a:lnTo>
                  <a:pt x="131330" y="108610"/>
                </a:lnTo>
                <a:lnTo>
                  <a:pt x="124942" y="112496"/>
                </a:lnTo>
                <a:lnTo>
                  <a:pt x="124269" y="120281"/>
                </a:lnTo>
                <a:lnTo>
                  <a:pt x="124382" y="126063"/>
                </a:lnTo>
                <a:lnTo>
                  <a:pt x="124850" y="142556"/>
                </a:lnTo>
                <a:lnTo>
                  <a:pt x="125527" y="158472"/>
                </a:lnTo>
                <a:lnTo>
                  <a:pt x="126414" y="173812"/>
                </a:lnTo>
                <a:lnTo>
                  <a:pt x="127509" y="188576"/>
                </a:lnTo>
                <a:lnTo>
                  <a:pt x="128815" y="202764"/>
                </a:lnTo>
                <a:lnTo>
                  <a:pt x="130330" y="216375"/>
                </a:lnTo>
                <a:lnTo>
                  <a:pt x="132057" y="229409"/>
                </a:lnTo>
                <a:lnTo>
                  <a:pt x="133994" y="241867"/>
                </a:lnTo>
                <a:lnTo>
                  <a:pt x="136142" y="253749"/>
                </a:lnTo>
                <a:lnTo>
                  <a:pt x="138502" y="265054"/>
                </a:lnTo>
                <a:lnTo>
                  <a:pt x="141074" y="275782"/>
                </a:lnTo>
                <a:lnTo>
                  <a:pt x="143859" y="285933"/>
                </a:lnTo>
                <a:lnTo>
                  <a:pt x="146857" y="295508"/>
                </a:lnTo>
                <a:lnTo>
                  <a:pt x="150067" y="304506"/>
                </a:lnTo>
                <a:lnTo>
                  <a:pt x="153492" y="312927"/>
                </a:lnTo>
                <a:lnTo>
                  <a:pt x="154485" y="314737"/>
                </a:lnTo>
                <a:lnTo>
                  <a:pt x="159201" y="325166"/>
                </a:lnTo>
                <a:lnTo>
                  <a:pt x="164172" y="338950"/>
                </a:lnTo>
                <a:lnTo>
                  <a:pt x="157880" y="337847"/>
                </a:lnTo>
                <a:lnTo>
                  <a:pt x="143543" y="335619"/>
                </a:lnTo>
                <a:lnTo>
                  <a:pt x="130531" y="334027"/>
                </a:lnTo>
                <a:lnTo>
                  <a:pt x="118844" y="333071"/>
                </a:lnTo>
                <a:lnTo>
                  <a:pt x="108483" y="332752"/>
                </a:lnTo>
                <a:lnTo>
                  <a:pt x="107508" y="332757"/>
                </a:lnTo>
                <a:lnTo>
                  <a:pt x="97371" y="333060"/>
                </a:lnTo>
                <a:lnTo>
                  <a:pt x="81254" y="333844"/>
                </a:lnTo>
                <a:lnTo>
                  <a:pt x="79554" y="333933"/>
                </a:lnTo>
                <a:lnTo>
                  <a:pt x="66567" y="334460"/>
                </a:lnTo>
                <a:lnTo>
                  <a:pt x="53906" y="334740"/>
                </a:lnTo>
                <a:lnTo>
                  <a:pt x="41529" y="334822"/>
                </a:lnTo>
                <a:lnTo>
                  <a:pt x="44825" y="323492"/>
                </a:lnTo>
                <a:lnTo>
                  <a:pt x="47950" y="311978"/>
                </a:lnTo>
                <a:lnTo>
                  <a:pt x="50906" y="300279"/>
                </a:lnTo>
                <a:lnTo>
                  <a:pt x="53692" y="288395"/>
                </a:lnTo>
                <a:lnTo>
                  <a:pt x="51918" y="189608"/>
                </a:lnTo>
                <a:lnTo>
                  <a:pt x="50201" y="203843"/>
                </a:lnTo>
                <a:lnTo>
                  <a:pt x="48282" y="218001"/>
                </a:lnTo>
                <a:lnTo>
                  <a:pt x="46160" y="232083"/>
                </a:lnTo>
                <a:lnTo>
                  <a:pt x="43837" y="246088"/>
                </a:lnTo>
                <a:lnTo>
                  <a:pt x="41311" y="260016"/>
                </a:lnTo>
                <a:lnTo>
                  <a:pt x="38584" y="273868"/>
                </a:lnTo>
                <a:lnTo>
                  <a:pt x="35654" y="287643"/>
                </a:lnTo>
                <a:lnTo>
                  <a:pt x="32521" y="301342"/>
                </a:lnTo>
                <a:lnTo>
                  <a:pt x="29187" y="314964"/>
                </a:lnTo>
                <a:lnTo>
                  <a:pt x="25650" y="328510"/>
                </a:lnTo>
                <a:lnTo>
                  <a:pt x="21911" y="341979"/>
                </a:lnTo>
                <a:lnTo>
                  <a:pt x="17970" y="355371"/>
                </a:lnTo>
                <a:lnTo>
                  <a:pt x="21856" y="355371"/>
                </a:lnTo>
                <a:lnTo>
                  <a:pt x="48298" y="387591"/>
                </a:lnTo>
                <a:lnTo>
                  <a:pt x="89928" y="387476"/>
                </a:lnTo>
                <a:lnTo>
                  <a:pt x="95529" y="387235"/>
                </a:lnTo>
                <a:lnTo>
                  <a:pt x="101193" y="387108"/>
                </a:lnTo>
                <a:lnTo>
                  <a:pt x="114973" y="386867"/>
                </a:lnTo>
                <a:lnTo>
                  <a:pt x="117779" y="386626"/>
                </a:lnTo>
                <a:lnTo>
                  <a:pt x="120573" y="386384"/>
                </a:lnTo>
                <a:lnTo>
                  <a:pt x="124764" y="386257"/>
                </a:lnTo>
                <a:lnTo>
                  <a:pt x="127762" y="385775"/>
                </a:lnTo>
                <a:lnTo>
                  <a:pt x="132156" y="385533"/>
                </a:lnTo>
                <a:lnTo>
                  <a:pt x="138715" y="385552"/>
                </a:lnTo>
                <a:lnTo>
                  <a:pt x="148817" y="386057"/>
                </a:lnTo>
                <a:lnTo>
                  <a:pt x="160726" y="387254"/>
                </a:lnTo>
                <a:lnTo>
                  <a:pt x="174455" y="389145"/>
                </a:lnTo>
                <a:lnTo>
                  <a:pt x="190017" y="391731"/>
                </a:lnTo>
                <a:lnTo>
                  <a:pt x="206387" y="366433"/>
                </a:lnTo>
                <a:lnTo>
                  <a:pt x="204114" y="359994"/>
                </a:lnTo>
                <a:lnTo>
                  <a:pt x="202018" y="354520"/>
                </a:lnTo>
                <a:lnTo>
                  <a:pt x="200202" y="349897"/>
                </a:lnTo>
                <a:lnTo>
                  <a:pt x="198323" y="345401"/>
                </a:lnTo>
                <a:lnTo>
                  <a:pt x="196227" y="341020"/>
                </a:lnTo>
                <a:lnTo>
                  <a:pt x="194030" y="336880"/>
                </a:lnTo>
                <a:lnTo>
                  <a:pt x="194040" y="33584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22" name="object 822"/>
          <p:cNvSpPr/>
          <p:nvPr/>
        </p:nvSpPr>
        <p:spPr>
          <a:xfrm>
            <a:off x="5065979" y="568540"/>
            <a:ext cx="184543" cy="477113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23" name="object 823"/>
          <p:cNvSpPr/>
          <p:nvPr/>
        </p:nvSpPr>
        <p:spPr>
          <a:xfrm>
            <a:off x="4797704" y="576806"/>
            <a:ext cx="263791" cy="518223"/>
          </a:xfrm>
          <a:custGeom>
            <a:avLst/>
            <a:gdLst/>
            <a:ahLst/>
            <a:cxnLst/>
            <a:rect l="l" t="t" r="r" b="b"/>
            <a:pathLst>
              <a:path w="263791" h="518223">
                <a:moveTo>
                  <a:pt x="44941" y="390760"/>
                </a:moveTo>
                <a:lnTo>
                  <a:pt x="48284" y="376421"/>
                </a:lnTo>
                <a:lnTo>
                  <a:pt x="51397" y="362192"/>
                </a:lnTo>
                <a:lnTo>
                  <a:pt x="54279" y="348073"/>
                </a:lnTo>
                <a:lnTo>
                  <a:pt x="56931" y="334062"/>
                </a:lnTo>
                <a:lnTo>
                  <a:pt x="59351" y="320162"/>
                </a:lnTo>
                <a:lnTo>
                  <a:pt x="61542" y="306370"/>
                </a:lnTo>
                <a:lnTo>
                  <a:pt x="63501" y="292689"/>
                </a:lnTo>
                <a:lnTo>
                  <a:pt x="65230" y="279116"/>
                </a:lnTo>
                <a:lnTo>
                  <a:pt x="66729" y="265653"/>
                </a:lnTo>
                <a:lnTo>
                  <a:pt x="67997" y="252299"/>
                </a:lnTo>
                <a:lnTo>
                  <a:pt x="69034" y="239055"/>
                </a:lnTo>
                <a:lnTo>
                  <a:pt x="69841" y="225920"/>
                </a:lnTo>
                <a:lnTo>
                  <a:pt x="70417" y="212895"/>
                </a:lnTo>
                <a:lnTo>
                  <a:pt x="70878" y="187172"/>
                </a:lnTo>
                <a:lnTo>
                  <a:pt x="70735" y="171535"/>
                </a:lnTo>
                <a:lnTo>
                  <a:pt x="70290" y="156456"/>
                </a:lnTo>
                <a:lnTo>
                  <a:pt x="69543" y="142349"/>
                </a:lnTo>
                <a:lnTo>
                  <a:pt x="68495" y="129213"/>
                </a:lnTo>
                <a:lnTo>
                  <a:pt x="65494" y="105847"/>
                </a:lnTo>
                <a:lnTo>
                  <a:pt x="61290" y="86347"/>
                </a:lnTo>
                <a:lnTo>
                  <a:pt x="57025" y="72458"/>
                </a:lnTo>
                <a:lnTo>
                  <a:pt x="48420" y="51243"/>
                </a:lnTo>
                <a:lnTo>
                  <a:pt x="36526" y="27085"/>
                </a:lnTo>
                <a:lnTo>
                  <a:pt x="29351" y="13907"/>
                </a:lnTo>
                <a:lnTo>
                  <a:pt x="21361" y="0"/>
                </a:lnTo>
                <a:lnTo>
                  <a:pt x="8585" y="4991"/>
                </a:lnTo>
                <a:lnTo>
                  <a:pt x="9994" y="10464"/>
                </a:lnTo>
                <a:lnTo>
                  <a:pt x="11277" y="15570"/>
                </a:lnTo>
                <a:lnTo>
                  <a:pt x="12369" y="20434"/>
                </a:lnTo>
                <a:lnTo>
                  <a:pt x="16138" y="27362"/>
                </a:lnTo>
                <a:lnTo>
                  <a:pt x="22196" y="38779"/>
                </a:lnTo>
                <a:lnTo>
                  <a:pt x="32138" y="58964"/>
                </a:lnTo>
                <a:lnTo>
                  <a:pt x="42121" y="83109"/>
                </a:lnTo>
                <a:lnTo>
                  <a:pt x="48022" y="105316"/>
                </a:lnTo>
                <a:lnTo>
                  <a:pt x="51714" y="132321"/>
                </a:lnTo>
                <a:lnTo>
                  <a:pt x="52888" y="147627"/>
                </a:lnTo>
                <a:lnTo>
                  <a:pt x="53874" y="173265"/>
                </a:lnTo>
                <a:lnTo>
                  <a:pt x="54000" y="187172"/>
                </a:lnTo>
                <a:lnTo>
                  <a:pt x="53865" y="199701"/>
                </a:lnTo>
                <a:lnTo>
                  <a:pt x="52787" y="225497"/>
                </a:lnTo>
                <a:lnTo>
                  <a:pt x="50629" y="252280"/>
                </a:lnTo>
                <a:lnTo>
                  <a:pt x="47392" y="280049"/>
                </a:lnTo>
                <a:lnTo>
                  <a:pt x="43075" y="308807"/>
                </a:lnTo>
                <a:lnTo>
                  <a:pt x="40511" y="323556"/>
                </a:lnTo>
                <a:lnTo>
                  <a:pt x="37677" y="338552"/>
                </a:lnTo>
                <a:lnTo>
                  <a:pt x="34573" y="353796"/>
                </a:lnTo>
                <a:lnTo>
                  <a:pt x="31198" y="369287"/>
                </a:lnTo>
                <a:lnTo>
                  <a:pt x="27553" y="385025"/>
                </a:lnTo>
                <a:lnTo>
                  <a:pt x="23637" y="401011"/>
                </a:lnTo>
                <a:lnTo>
                  <a:pt x="19451" y="417245"/>
                </a:lnTo>
                <a:lnTo>
                  <a:pt x="14994" y="433726"/>
                </a:lnTo>
                <a:lnTo>
                  <a:pt x="10267" y="450455"/>
                </a:lnTo>
                <a:lnTo>
                  <a:pt x="5269" y="467432"/>
                </a:lnTo>
                <a:lnTo>
                  <a:pt x="0" y="484657"/>
                </a:lnTo>
                <a:lnTo>
                  <a:pt x="4508" y="484657"/>
                </a:lnTo>
                <a:lnTo>
                  <a:pt x="30949" y="516877"/>
                </a:lnTo>
                <a:lnTo>
                  <a:pt x="65645" y="516981"/>
                </a:lnTo>
                <a:lnTo>
                  <a:pt x="77734" y="517901"/>
                </a:lnTo>
                <a:lnTo>
                  <a:pt x="91122" y="518223"/>
                </a:lnTo>
                <a:lnTo>
                  <a:pt x="137284" y="518163"/>
                </a:lnTo>
                <a:lnTo>
                  <a:pt x="149688" y="518021"/>
                </a:lnTo>
                <a:lnTo>
                  <a:pt x="162809" y="517796"/>
                </a:lnTo>
                <a:lnTo>
                  <a:pt x="176669" y="517486"/>
                </a:lnTo>
                <a:lnTo>
                  <a:pt x="188737" y="517228"/>
                </a:lnTo>
                <a:lnTo>
                  <a:pt x="201113" y="516886"/>
                </a:lnTo>
                <a:lnTo>
                  <a:pt x="213806" y="516465"/>
                </a:lnTo>
                <a:lnTo>
                  <a:pt x="226817" y="515973"/>
                </a:lnTo>
                <a:lnTo>
                  <a:pt x="240144" y="515416"/>
                </a:lnTo>
                <a:lnTo>
                  <a:pt x="246532" y="512254"/>
                </a:lnTo>
                <a:lnTo>
                  <a:pt x="250723" y="508495"/>
                </a:lnTo>
                <a:lnTo>
                  <a:pt x="252818" y="504113"/>
                </a:lnTo>
                <a:lnTo>
                  <a:pt x="254914" y="499859"/>
                </a:lnTo>
                <a:lnTo>
                  <a:pt x="256286" y="494017"/>
                </a:lnTo>
                <a:lnTo>
                  <a:pt x="257009" y="486727"/>
                </a:lnTo>
                <a:lnTo>
                  <a:pt x="257111" y="485013"/>
                </a:lnTo>
                <a:lnTo>
                  <a:pt x="257910" y="468787"/>
                </a:lnTo>
                <a:lnTo>
                  <a:pt x="258658" y="453643"/>
                </a:lnTo>
                <a:lnTo>
                  <a:pt x="259356" y="439487"/>
                </a:lnTo>
                <a:lnTo>
                  <a:pt x="260005" y="426316"/>
                </a:lnTo>
                <a:lnTo>
                  <a:pt x="260603" y="414130"/>
                </a:lnTo>
                <a:lnTo>
                  <a:pt x="261148" y="402927"/>
                </a:lnTo>
                <a:lnTo>
                  <a:pt x="261640" y="392705"/>
                </a:lnTo>
                <a:lnTo>
                  <a:pt x="262077" y="383463"/>
                </a:lnTo>
                <a:lnTo>
                  <a:pt x="262950" y="365028"/>
                </a:lnTo>
                <a:lnTo>
                  <a:pt x="263576" y="351856"/>
                </a:lnTo>
                <a:lnTo>
                  <a:pt x="263791" y="346862"/>
                </a:lnTo>
                <a:lnTo>
                  <a:pt x="263791" y="337248"/>
                </a:lnTo>
                <a:lnTo>
                  <a:pt x="263080" y="329463"/>
                </a:lnTo>
                <a:lnTo>
                  <a:pt x="261480" y="323507"/>
                </a:lnTo>
                <a:lnTo>
                  <a:pt x="237947" y="294805"/>
                </a:lnTo>
                <a:lnTo>
                  <a:pt x="219583" y="297853"/>
                </a:lnTo>
                <a:lnTo>
                  <a:pt x="220154" y="301866"/>
                </a:lnTo>
                <a:lnTo>
                  <a:pt x="220472" y="306730"/>
                </a:lnTo>
                <a:lnTo>
                  <a:pt x="220430" y="313937"/>
                </a:lnTo>
                <a:lnTo>
                  <a:pt x="220010" y="323484"/>
                </a:lnTo>
                <a:lnTo>
                  <a:pt x="219629" y="331585"/>
                </a:lnTo>
                <a:lnTo>
                  <a:pt x="219133" y="341903"/>
                </a:lnTo>
                <a:lnTo>
                  <a:pt x="218521" y="354439"/>
                </a:lnTo>
                <a:lnTo>
                  <a:pt x="217793" y="369192"/>
                </a:lnTo>
                <a:lnTo>
                  <a:pt x="216946" y="386160"/>
                </a:lnTo>
                <a:lnTo>
                  <a:pt x="215980" y="405343"/>
                </a:lnTo>
                <a:lnTo>
                  <a:pt x="214895" y="426742"/>
                </a:lnTo>
                <a:lnTo>
                  <a:pt x="213690" y="450354"/>
                </a:lnTo>
                <a:lnTo>
                  <a:pt x="213372" y="457174"/>
                </a:lnTo>
                <a:lnTo>
                  <a:pt x="209181" y="462635"/>
                </a:lnTo>
                <a:lnTo>
                  <a:pt x="200407" y="463043"/>
                </a:lnTo>
                <a:lnTo>
                  <a:pt x="184013" y="463748"/>
                </a:lnTo>
                <a:lnTo>
                  <a:pt x="168264" y="464349"/>
                </a:lnTo>
                <a:lnTo>
                  <a:pt x="153162" y="464846"/>
                </a:lnTo>
                <a:lnTo>
                  <a:pt x="138704" y="465239"/>
                </a:lnTo>
                <a:lnTo>
                  <a:pt x="124892" y="465528"/>
                </a:lnTo>
                <a:lnTo>
                  <a:pt x="111725" y="465713"/>
                </a:lnTo>
                <a:lnTo>
                  <a:pt x="87327" y="465770"/>
                </a:lnTo>
                <a:lnTo>
                  <a:pt x="76095" y="465643"/>
                </a:lnTo>
                <a:lnTo>
                  <a:pt x="65509" y="465412"/>
                </a:lnTo>
                <a:lnTo>
                  <a:pt x="55567" y="465077"/>
                </a:lnTo>
                <a:lnTo>
                  <a:pt x="46270" y="464638"/>
                </a:lnTo>
                <a:lnTo>
                  <a:pt x="37617" y="464096"/>
                </a:lnTo>
                <a:lnTo>
                  <a:pt x="24765" y="464096"/>
                </a:lnTo>
                <a:lnTo>
                  <a:pt x="29261" y="449209"/>
                </a:lnTo>
                <a:lnTo>
                  <a:pt x="33527" y="434433"/>
                </a:lnTo>
                <a:lnTo>
                  <a:pt x="37562" y="419766"/>
                </a:lnTo>
                <a:lnTo>
                  <a:pt x="41367" y="405208"/>
                </a:lnTo>
                <a:lnTo>
                  <a:pt x="44941" y="39076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24" name="object 824"/>
          <p:cNvSpPr/>
          <p:nvPr/>
        </p:nvSpPr>
        <p:spPr>
          <a:xfrm>
            <a:off x="4797510" y="541910"/>
            <a:ext cx="248805" cy="421525"/>
          </a:xfrm>
          <a:custGeom>
            <a:avLst/>
            <a:gdLst/>
            <a:ahLst/>
            <a:cxnLst/>
            <a:rect l="l" t="t" r="r" b="b"/>
            <a:pathLst>
              <a:path w="248805" h="421525">
                <a:moveTo>
                  <a:pt x="167259" y="200063"/>
                </a:moveTo>
                <a:lnTo>
                  <a:pt x="167462" y="199858"/>
                </a:lnTo>
                <a:lnTo>
                  <a:pt x="180473" y="187023"/>
                </a:lnTo>
                <a:lnTo>
                  <a:pt x="189761" y="178422"/>
                </a:lnTo>
                <a:lnTo>
                  <a:pt x="195313" y="174028"/>
                </a:lnTo>
                <a:lnTo>
                  <a:pt x="195153" y="183905"/>
                </a:lnTo>
                <a:lnTo>
                  <a:pt x="195147" y="209243"/>
                </a:lnTo>
                <a:lnTo>
                  <a:pt x="195313" y="224142"/>
                </a:lnTo>
                <a:lnTo>
                  <a:pt x="195563" y="241122"/>
                </a:lnTo>
                <a:lnTo>
                  <a:pt x="195760" y="255749"/>
                </a:lnTo>
                <a:lnTo>
                  <a:pt x="195922" y="274129"/>
                </a:lnTo>
                <a:lnTo>
                  <a:pt x="195477" y="284632"/>
                </a:lnTo>
                <a:lnTo>
                  <a:pt x="194208" y="299542"/>
                </a:lnTo>
                <a:lnTo>
                  <a:pt x="186203" y="291658"/>
                </a:lnTo>
                <a:lnTo>
                  <a:pt x="175003" y="282816"/>
                </a:lnTo>
                <a:lnTo>
                  <a:pt x="163786" y="276501"/>
                </a:lnTo>
                <a:lnTo>
                  <a:pt x="152554" y="272712"/>
                </a:lnTo>
                <a:lnTo>
                  <a:pt x="141312" y="271449"/>
                </a:lnTo>
                <a:lnTo>
                  <a:pt x="128589" y="274731"/>
                </a:lnTo>
                <a:lnTo>
                  <a:pt x="120852" y="284766"/>
                </a:lnTo>
                <a:lnTo>
                  <a:pt x="118275" y="301612"/>
                </a:lnTo>
                <a:lnTo>
                  <a:pt x="118322" y="314989"/>
                </a:lnTo>
                <a:lnTo>
                  <a:pt x="118544" y="331516"/>
                </a:lnTo>
                <a:lnTo>
                  <a:pt x="118942" y="345702"/>
                </a:lnTo>
                <a:lnTo>
                  <a:pt x="119513" y="357548"/>
                </a:lnTo>
                <a:lnTo>
                  <a:pt x="120253" y="367054"/>
                </a:lnTo>
                <a:lnTo>
                  <a:pt x="121158" y="374218"/>
                </a:lnTo>
                <a:lnTo>
                  <a:pt x="123163" y="384925"/>
                </a:lnTo>
                <a:lnTo>
                  <a:pt x="128230" y="400926"/>
                </a:lnTo>
                <a:lnTo>
                  <a:pt x="135112" y="412364"/>
                </a:lnTo>
                <a:lnTo>
                  <a:pt x="143805" y="419234"/>
                </a:lnTo>
                <a:lnTo>
                  <a:pt x="154305" y="421525"/>
                </a:lnTo>
                <a:lnTo>
                  <a:pt x="161344" y="420597"/>
                </a:lnTo>
                <a:lnTo>
                  <a:pt x="169102" y="417338"/>
                </a:lnTo>
                <a:lnTo>
                  <a:pt x="176700" y="411736"/>
                </a:lnTo>
                <a:lnTo>
                  <a:pt x="169490" y="392884"/>
                </a:lnTo>
                <a:lnTo>
                  <a:pt x="163283" y="398170"/>
                </a:lnTo>
                <a:lnTo>
                  <a:pt x="162726" y="390215"/>
                </a:lnTo>
                <a:lnTo>
                  <a:pt x="162239" y="379600"/>
                </a:lnTo>
                <a:lnTo>
                  <a:pt x="161884" y="366989"/>
                </a:lnTo>
                <a:lnTo>
                  <a:pt x="161668" y="352385"/>
                </a:lnTo>
                <a:lnTo>
                  <a:pt x="161594" y="328002"/>
                </a:lnTo>
                <a:lnTo>
                  <a:pt x="164287" y="324230"/>
                </a:lnTo>
                <a:lnTo>
                  <a:pt x="169456" y="324230"/>
                </a:lnTo>
                <a:lnTo>
                  <a:pt x="173568" y="324710"/>
                </a:lnTo>
                <a:lnTo>
                  <a:pt x="184307" y="329021"/>
                </a:lnTo>
                <a:lnTo>
                  <a:pt x="197624" y="337858"/>
                </a:lnTo>
                <a:lnTo>
                  <a:pt x="194671" y="345988"/>
                </a:lnTo>
                <a:lnTo>
                  <a:pt x="198542" y="380881"/>
                </a:lnTo>
                <a:lnTo>
                  <a:pt x="205506" y="365915"/>
                </a:lnTo>
                <a:lnTo>
                  <a:pt x="212312" y="348610"/>
                </a:lnTo>
                <a:lnTo>
                  <a:pt x="218960" y="328968"/>
                </a:lnTo>
                <a:lnTo>
                  <a:pt x="219278" y="330060"/>
                </a:lnTo>
                <a:lnTo>
                  <a:pt x="219773" y="332739"/>
                </a:lnTo>
                <a:lnTo>
                  <a:pt x="238125" y="329704"/>
                </a:lnTo>
                <a:lnTo>
                  <a:pt x="238442" y="324599"/>
                </a:lnTo>
                <a:lnTo>
                  <a:pt x="238721" y="320332"/>
                </a:lnTo>
                <a:lnTo>
                  <a:pt x="238937" y="316687"/>
                </a:lnTo>
                <a:lnTo>
                  <a:pt x="239115" y="312915"/>
                </a:lnTo>
                <a:lnTo>
                  <a:pt x="239187" y="284317"/>
                </a:lnTo>
                <a:lnTo>
                  <a:pt x="238996" y="272051"/>
                </a:lnTo>
                <a:lnTo>
                  <a:pt x="238620" y="257708"/>
                </a:lnTo>
                <a:lnTo>
                  <a:pt x="238340" y="252602"/>
                </a:lnTo>
                <a:lnTo>
                  <a:pt x="238125" y="247853"/>
                </a:lnTo>
                <a:lnTo>
                  <a:pt x="238125" y="216115"/>
                </a:lnTo>
                <a:lnTo>
                  <a:pt x="238340" y="211975"/>
                </a:lnTo>
                <a:lnTo>
                  <a:pt x="238620" y="206984"/>
                </a:lnTo>
                <a:lnTo>
                  <a:pt x="239026" y="201879"/>
                </a:lnTo>
                <a:lnTo>
                  <a:pt x="239610" y="195071"/>
                </a:lnTo>
                <a:lnTo>
                  <a:pt x="240322" y="186435"/>
                </a:lnTo>
                <a:lnTo>
                  <a:pt x="244132" y="187286"/>
                </a:lnTo>
                <a:lnTo>
                  <a:pt x="246926" y="187769"/>
                </a:lnTo>
                <a:lnTo>
                  <a:pt x="248805" y="187769"/>
                </a:lnTo>
                <a:lnTo>
                  <a:pt x="248805" y="153479"/>
                </a:lnTo>
                <a:lnTo>
                  <a:pt x="248602" y="145580"/>
                </a:lnTo>
                <a:lnTo>
                  <a:pt x="248196" y="136690"/>
                </a:lnTo>
                <a:lnTo>
                  <a:pt x="247992" y="132076"/>
                </a:lnTo>
                <a:lnTo>
                  <a:pt x="247370" y="119780"/>
                </a:lnTo>
                <a:lnTo>
                  <a:pt x="246507" y="106171"/>
                </a:lnTo>
                <a:lnTo>
                  <a:pt x="246214" y="99847"/>
                </a:lnTo>
                <a:lnTo>
                  <a:pt x="245719" y="93027"/>
                </a:lnTo>
                <a:lnTo>
                  <a:pt x="245110" y="85978"/>
                </a:lnTo>
                <a:lnTo>
                  <a:pt x="244627" y="78917"/>
                </a:lnTo>
                <a:lnTo>
                  <a:pt x="244132" y="71996"/>
                </a:lnTo>
                <a:lnTo>
                  <a:pt x="243725" y="65430"/>
                </a:lnTo>
                <a:lnTo>
                  <a:pt x="243408" y="59956"/>
                </a:lnTo>
                <a:lnTo>
                  <a:pt x="243128" y="55092"/>
                </a:lnTo>
                <a:lnTo>
                  <a:pt x="242811" y="50584"/>
                </a:lnTo>
                <a:lnTo>
                  <a:pt x="241134" y="49250"/>
                </a:lnTo>
                <a:lnTo>
                  <a:pt x="238442" y="47307"/>
                </a:lnTo>
                <a:lnTo>
                  <a:pt x="234746" y="43776"/>
                </a:lnTo>
                <a:lnTo>
                  <a:pt x="239433" y="40741"/>
                </a:lnTo>
                <a:lnTo>
                  <a:pt x="242138" y="39154"/>
                </a:lnTo>
                <a:lnTo>
                  <a:pt x="242036" y="36245"/>
                </a:lnTo>
                <a:lnTo>
                  <a:pt x="215582" y="4737"/>
                </a:lnTo>
                <a:lnTo>
                  <a:pt x="215582" y="0"/>
                </a:lnTo>
                <a:lnTo>
                  <a:pt x="211333" y="227"/>
                </a:lnTo>
                <a:lnTo>
                  <a:pt x="199487" y="936"/>
                </a:lnTo>
                <a:lnTo>
                  <a:pt x="187016" y="1774"/>
                </a:lnTo>
                <a:lnTo>
                  <a:pt x="173916" y="2725"/>
                </a:lnTo>
                <a:lnTo>
                  <a:pt x="160185" y="3771"/>
                </a:lnTo>
                <a:lnTo>
                  <a:pt x="149294" y="4610"/>
                </a:lnTo>
                <a:lnTo>
                  <a:pt x="136663" y="5585"/>
                </a:lnTo>
                <a:lnTo>
                  <a:pt x="124015" y="6561"/>
                </a:lnTo>
                <a:lnTo>
                  <a:pt x="111337" y="7535"/>
                </a:lnTo>
                <a:lnTo>
                  <a:pt x="98615" y="8508"/>
                </a:lnTo>
                <a:lnTo>
                  <a:pt x="89548" y="9208"/>
                </a:lnTo>
                <a:lnTo>
                  <a:pt x="76617" y="10210"/>
                </a:lnTo>
                <a:lnTo>
                  <a:pt x="63921" y="11187"/>
                </a:lnTo>
                <a:lnTo>
                  <a:pt x="51456" y="12127"/>
                </a:lnTo>
                <a:lnTo>
                  <a:pt x="39217" y="13017"/>
                </a:lnTo>
                <a:lnTo>
                  <a:pt x="37831" y="13119"/>
                </a:lnTo>
                <a:lnTo>
                  <a:pt x="24228" y="14137"/>
                </a:lnTo>
                <a:lnTo>
                  <a:pt x="11616" y="15141"/>
                </a:lnTo>
                <a:lnTo>
                  <a:pt x="0" y="16179"/>
                </a:lnTo>
                <a:lnTo>
                  <a:pt x="3581" y="20548"/>
                </a:lnTo>
                <a:lnTo>
                  <a:pt x="5499" y="27355"/>
                </a:lnTo>
                <a:lnTo>
                  <a:pt x="7277" y="33807"/>
                </a:lnTo>
                <a:lnTo>
                  <a:pt x="8801" y="39890"/>
                </a:lnTo>
                <a:lnTo>
                  <a:pt x="21551" y="34899"/>
                </a:lnTo>
                <a:lnTo>
                  <a:pt x="34038" y="33755"/>
                </a:lnTo>
                <a:lnTo>
                  <a:pt x="45736" y="32712"/>
                </a:lnTo>
                <a:lnTo>
                  <a:pt x="57612" y="31679"/>
                </a:lnTo>
                <a:lnTo>
                  <a:pt x="69665" y="30658"/>
                </a:lnTo>
                <a:lnTo>
                  <a:pt x="81896" y="29649"/>
                </a:lnTo>
                <a:lnTo>
                  <a:pt x="94304" y="28652"/>
                </a:lnTo>
                <a:lnTo>
                  <a:pt x="106889" y="27668"/>
                </a:lnTo>
                <a:lnTo>
                  <a:pt x="119649" y="26696"/>
                </a:lnTo>
                <a:lnTo>
                  <a:pt x="132586" y="25738"/>
                </a:lnTo>
                <a:lnTo>
                  <a:pt x="145698" y="24793"/>
                </a:lnTo>
                <a:lnTo>
                  <a:pt x="158986" y="23863"/>
                </a:lnTo>
                <a:lnTo>
                  <a:pt x="172449" y="22946"/>
                </a:lnTo>
                <a:lnTo>
                  <a:pt x="186086" y="22044"/>
                </a:lnTo>
                <a:lnTo>
                  <a:pt x="199898" y="21158"/>
                </a:lnTo>
                <a:lnTo>
                  <a:pt x="199926" y="21990"/>
                </a:lnTo>
                <a:lnTo>
                  <a:pt x="200343" y="30693"/>
                </a:lnTo>
                <a:lnTo>
                  <a:pt x="201042" y="42150"/>
                </a:lnTo>
                <a:lnTo>
                  <a:pt x="201999" y="56362"/>
                </a:lnTo>
                <a:lnTo>
                  <a:pt x="203187" y="73329"/>
                </a:lnTo>
                <a:lnTo>
                  <a:pt x="203357" y="75890"/>
                </a:lnTo>
                <a:lnTo>
                  <a:pt x="204278" y="90941"/>
                </a:lnTo>
                <a:lnTo>
                  <a:pt x="204949" y="104335"/>
                </a:lnTo>
                <a:lnTo>
                  <a:pt x="205359" y="116063"/>
                </a:lnTo>
                <a:lnTo>
                  <a:pt x="205498" y="126110"/>
                </a:lnTo>
                <a:lnTo>
                  <a:pt x="205498" y="132194"/>
                </a:lnTo>
                <a:lnTo>
                  <a:pt x="200990" y="131838"/>
                </a:lnTo>
                <a:lnTo>
                  <a:pt x="195922" y="127939"/>
                </a:lnTo>
                <a:lnTo>
                  <a:pt x="190334" y="120637"/>
                </a:lnTo>
                <a:lnTo>
                  <a:pt x="188097" y="117822"/>
                </a:lnTo>
                <a:lnTo>
                  <a:pt x="178705" y="106985"/>
                </a:lnTo>
                <a:lnTo>
                  <a:pt x="171170" y="100088"/>
                </a:lnTo>
                <a:lnTo>
                  <a:pt x="161381" y="94680"/>
                </a:lnTo>
                <a:lnTo>
                  <a:pt x="149282" y="91275"/>
                </a:lnTo>
                <a:lnTo>
                  <a:pt x="135737" y="90487"/>
                </a:lnTo>
                <a:lnTo>
                  <a:pt x="124447" y="90487"/>
                </a:lnTo>
                <a:lnTo>
                  <a:pt x="121786" y="102719"/>
                </a:lnTo>
                <a:lnTo>
                  <a:pt x="120026" y="114442"/>
                </a:lnTo>
                <a:lnTo>
                  <a:pt x="118774" y="127161"/>
                </a:lnTo>
                <a:lnTo>
                  <a:pt x="118027" y="140867"/>
                </a:lnTo>
                <a:lnTo>
                  <a:pt x="117779" y="155549"/>
                </a:lnTo>
                <a:lnTo>
                  <a:pt x="117869" y="166189"/>
                </a:lnTo>
                <a:lnTo>
                  <a:pt x="118347" y="180922"/>
                </a:lnTo>
                <a:lnTo>
                  <a:pt x="119238" y="193893"/>
                </a:lnTo>
                <a:lnTo>
                  <a:pt x="120539" y="205098"/>
                </a:lnTo>
                <a:lnTo>
                  <a:pt x="122250" y="214528"/>
                </a:lnTo>
                <a:lnTo>
                  <a:pt x="127355" y="217208"/>
                </a:lnTo>
                <a:lnTo>
                  <a:pt x="132977" y="217150"/>
                </a:lnTo>
                <a:lnTo>
                  <a:pt x="145214" y="214836"/>
                </a:lnTo>
                <a:lnTo>
                  <a:pt x="156635" y="209140"/>
                </a:lnTo>
                <a:lnTo>
                  <a:pt x="161086" y="180238"/>
                </a:lnTo>
                <a:lnTo>
                  <a:pt x="161417" y="167645"/>
                </a:lnTo>
                <a:lnTo>
                  <a:pt x="162518" y="154966"/>
                </a:lnTo>
                <a:lnTo>
                  <a:pt x="164388" y="143255"/>
                </a:lnTo>
                <a:lnTo>
                  <a:pt x="167754" y="143258"/>
                </a:lnTo>
                <a:lnTo>
                  <a:pt x="180395" y="145182"/>
                </a:lnTo>
                <a:lnTo>
                  <a:pt x="192011" y="150799"/>
                </a:lnTo>
                <a:lnTo>
                  <a:pt x="194208" y="152742"/>
                </a:lnTo>
                <a:lnTo>
                  <a:pt x="187147" y="157365"/>
                </a:lnTo>
                <a:lnTo>
                  <a:pt x="181152" y="161874"/>
                </a:lnTo>
                <a:lnTo>
                  <a:pt x="176250" y="166128"/>
                </a:lnTo>
                <a:lnTo>
                  <a:pt x="171348" y="170497"/>
                </a:lnTo>
                <a:lnTo>
                  <a:pt x="167259" y="200063"/>
                </a:lnTo>
                <a:close/>
              </a:path>
              <a:path w="248805" h="421525">
                <a:moveTo>
                  <a:pt x="167259" y="200063"/>
                </a:moveTo>
                <a:lnTo>
                  <a:pt x="171348" y="170497"/>
                </a:lnTo>
                <a:lnTo>
                  <a:pt x="166268" y="175247"/>
                </a:lnTo>
                <a:lnTo>
                  <a:pt x="161086" y="180238"/>
                </a:lnTo>
                <a:lnTo>
                  <a:pt x="156635" y="209140"/>
                </a:lnTo>
                <a:lnTo>
                  <a:pt x="167259" y="200063"/>
                </a:lnTo>
                <a:close/>
              </a:path>
              <a:path w="248805" h="421525">
                <a:moveTo>
                  <a:pt x="198542" y="380881"/>
                </a:moveTo>
                <a:lnTo>
                  <a:pt x="194671" y="345988"/>
                </a:lnTo>
                <a:lnTo>
                  <a:pt x="188332" y="361583"/>
                </a:lnTo>
                <a:lnTo>
                  <a:pt x="182019" y="374595"/>
                </a:lnTo>
                <a:lnTo>
                  <a:pt x="175736" y="385027"/>
                </a:lnTo>
                <a:lnTo>
                  <a:pt x="169490" y="392884"/>
                </a:lnTo>
                <a:lnTo>
                  <a:pt x="176700" y="411736"/>
                </a:lnTo>
                <a:lnTo>
                  <a:pt x="184139" y="403792"/>
                </a:lnTo>
                <a:lnTo>
                  <a:pt x="191420" y="393507"/>
                </a:lnTo>
                <a:lnTo>
                  <a:pt x="198542" y="38088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25" name="object 825"/>
          <p:cNvSpPr/>
          <p:nvPr/>
        </p:nvSpPr>
        <p:spPr>
          <a:xfrm>
            <a:off x="5032235" y="581088"/>
            <a:ext cx="7899" cy="10071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26" name="object 826"/>
          <p:cNvSpPr/>
          <p:nvPr/>
        </p:nvSpPr>
        <p:spPr>
          <a:xfrm>
            <a:off x="4819065" y="563067"/>
            <a:ext cx="199110" cy="479528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27" name="object 827"/>
          <p:cNvSpPr/>
          <p:nvPr/>
        </p:nvSpPr>
        <p:spPr>
          <a:xfrm>
            <a:off x="4534021" y="524758"/>
            <a:ext cx="280568" cy="261848"/>
          </a:xfrm>
          <a:custGeom>
            <a:avLst/>
            <a:gdLst/>
            <a:ahLst/>
            <a:cxnLst/>
            <a:rect l="l" t="t" r="r" b="b"/>
            <a:pathLst>
              <a:path w="280568" h="261848">
                <a:moveTo>
                  <a:pt x="279577" y="90316"/>
                </a:moveTo>
                <a:lnTo>
                  <a:pt x="276872" y="76009"/>
                </a:lnTo>
                <a:lnTo>
                  <a:pt x="276072" y="72491"/>
                </a:lnTo>
                <a:lnTo>
                  <a:pt x="273428" y="67729"/>
                </a:lnTo>
                <a:lnTo>
                  <a:pt x="267459" y="57154"/>
                </a:lnTo>
                <a:lnTo>
                  <a:pt x="261023" y="46004"/>
                </a:lnTo>
                <a:lnTo>
                  <a:pt x="254114" y="34289"/>
                </a:lnTo>
                <a:lnTo>
                  <a:pt x="257098" y="33934"/>
                </a:lnTo>
                <a:lnTo>
                  <a:pt x="260197" y="33680"/>
                </a:lnTo>
                <a:lnTo>
                  <a:pt x="263486" y="33324"/>
                </a:lnTo>
                <a:lnTo>
                  <a:pt x="241147" y="6197"/>
                </a:lnTo>
                <a:lnTo>
                  <a:pt x="239445" y="0"/>
                </a:lnTo>
                <a:lnTo>
                  <a:pt x="232669" y="7604"/>
                </a:lnTo>
                <a:lnTo>
                  <a:pt x="222076" y="16889"/>
                </a:lnTo>
                <a:lnTo>
                  <a:pt x="211055" y="23521"/>
                </a:lnTo>
                <a:lnTo>
                  <a:pt x="199606" y="27502"/>
                </a:lnTo>
                <a:lnTo>
                  <a:pt x="187731" y="28828"/>
                </a:lnTo>
                <a:lnTo>
                  <a:pt x="182156" y="28828"/>
                </a:lnTo>
                <a:lnTo>
                  <a:pt x="174777" y="28460"/>
                </a:lnTo>
                <a:lnTo>
                  <a:pt x="165785" y="27724"/>
                </a:lnTo>
                <a:lnTo>
                  <a:pt x="159823" y="27193"/>
                </a:lnTo>
                <a:lnTo>
                  <a:pt x="147569" y="25835"/>
                </a:lnTo>
                <a:lnTo>
                  <a:pt x="133743" y="23952"/>
                </a:lnTo>
                <a:lnTo>
                  <a:pt x="125996" y="22818"/>
                </a:lnTo>
                <a:lnTo>
                  <a:pt x="113158" y="21132"/>
                </a:lnTo>
                <a:lnTo>
                  <a:pt x="101422" y="19824"/>
                </a:lnTo>
                <a:lnTo>
                  <a:pt x="91846" y="18973"/>
                </a:lnTo>
                <a:lnTo>
                  <a:pt x="83642" y="18491"/>
                </a:lnTo>
                <a:lnTo>
                  <a:pt x="76974" y="18491"/>
                </a:lnTo>
                <a:lnTo>
                  <a:pt x="68246" y="19069"/>
                </a:lnTo>
                <a:lnTo>
                  <a:pt x="56782" y="21712"/>
                </a:lnTo>
                <a:lnTo>
                  <a:pt x="45794" y="26498"/>
                </a:lnTo>
                <a:lnTo>
                  <a:pt x="35282" y="33431"/>
                </a:lnTo>
                <a:lnTo>
                  <a:pt x="25248" y="42512"/>
                </a:lnTo>
                <a:lnTo>
                  <a:pt x="15692" y="53745"/>
                </a:lnTo>
                <a:lnTo>
                  <a:pt x="6616" y="67132"/>
                </a:lnTo>
                <a:lnTo>
                  <a:pt x="6616" y="66408"/>
                </a:lnTo>
                <a:lnTo>
                  <a:pt x="4292" y="70294"/>
                </a:lnTo>
                <a:lnTo>
                  <a:pt x="2095" y="74307"/>
                </a:lnTo>
                <a:lnTo>
                  <a:pt x="0" y="78193"/>
                </a:lnTo>
                <a:lnTo>
                  <a:pt x="2209" y="88176"/>
                </a:lnTo>
                <a:lnTo>
                  <a:pt x="3200" y="96202"/>
                </a:lnTo>
                <a:lnTo>
                  <a:pt x="3200" y="113588"/>
                </a:lnTo>
                <a:lnTo>
                  <a:pt x="5908" y="106495"/>
                </a:lnTo>
                <a:lnTo>
                  <a:pt x="11114" y="94960"/>
                </a:lnTo>
                <a:lnTo>
                  <a:pt x="17284" y="83553"/>
                </a:lnTo>
                <a:lnTo>
                  <a:pt x="24926" y="71411"/>
                </a:lnTo>
                <a:lnTo>
                  <a:pt x="34270" y="59756"/>
                </a:lnTo>
                <a:lnTo>
                  <a:pt x="44143" y="50692"/>
                </a:lnTo>
                <a:lnTo>
                  <a:pt x="54548" y="44218"/>
                </a:lnTo>
                <a:lnTo>
                  <a:pt x="65491" y="40334"/>
                </a:lnTo>
                <a:lnTo>
                  <a:pt x="76974" y="39039"/>
                </a:lnTo>
                <a:lnTo>
                  <a:pt x="80313" y="39077"/>
                </a:lnTo>
                <a:lnTo>
                  <a:pt x="90456" y="39545"/>
                </a:lnTo>
                <a:lnTo>
                  <a:pt x="102512" y="40546"/>
                </a:lnTo>
                <a:lnTo>
                  <a:pt x="116477" y="42079"/>
                </a:lnTo>
                <a:lnTo>
                  <a:pt x="132346" y="44145"/>
                </a:lnTo>
                <a:lnTo>
                  <a:pt x="138607" y="44996"/>
                </a:lnTo>
                <a:lnTo>
                  <a:pt x="153750" y="46885"/>
                </a:lnTo>
                <a:lnTo>
                  <a:pt x="166986" y="48258"/>
                </a:lnTo>
                <a:lnTo>
                  <a:pt x="178313" y="49094"/>
                </a:lnTo>
                <a:lnTo>
                  <a:pt x="187731" y="49377"/>
                </a:lnTo>
                <a:lnTo>
                  <a:pt x="199728" y="48958"/>
                </a:lnTo>
                <a:lnTo>
                  <a:pt x="214388" y="46800"/>
                </a:lnTo>
                <a:lnTo>
                  <a:pt x="225387" y="42805"/>
                </a:lnTo>
                <a:lnTo>
                  <a:pt x="232740" y="36969"/>
                </a:lnTo>
                <a:lnTo>
                  <a:pt x="234264" y="42415"/>
                </a:lnTo>
                <a:lnTo>
                  <a:pt x="236503" y="54808"/>
                </a:lnTo>
                <a:lnTo>
                  <a:pt x="237248" y="67856"/>
                </a:lnTo>
                <a:lnTo>
                  <a:pt x="237155" y="79320"/>
                </a:lnTo>
                <a:lnTo>
                  <a:pt x="236939" y="91200"/>
                </a:lnTo>
                <a:lnTo>
                  <a:pt x="236603" y="105097"/>
                </a:lnTo>
                <a:lnTo>
                  <a:pt x="236156" y="121005"/>
                </a:lnTo>
                <a:lnTo>
                  <a:pt x="236055" y="123961"/>
                </a:lnTo>
                <a:lnTo>
                  <a:pt x="235566" y="139485"/>
                </a:lnTo>
                <a:lnTo>
                  <a:pt x="235216" y="153017"/>
                </a:lnTo>
                <a:lnTo>
                  <a:pt x="235007" y="164540"/>
                </a:lnTo>
                <a:lnTo>
                  <a:pt x="234937" y="174040"/>
                </a:lnTo>
                <a:lnTo>
                  <a:pt x="221767" y="186677"/>
                </a:lnTo>
                <a:lnTo>
                  <a:pt x="251802" y="233019"/>
                </a:lnTo>
                <a:lnTo>
                  <a:pt x="251802" y="229615"/>
                </a:lnTo>
                <a:lnTo>
                  <a:pt x="278244" y="261848"/>
                </a:lnTo>
                <a:lnTo>
                  <a:pt x="278342" y="204707"/>
                </a:lnTo>
                <a:lnTo>
                  <a:pt x="278574" y="192277"/>
                </a:lnTo>
                <a:lnTo>
                  <a:pt x="278752" y="183273"/>
                </a:lnTo>
                <a:lnTo>
                  <a:pt x="278955" y="167830"/>
                </a:lnTo>
                <a:lnTo>
                  <a:pt x="279171" y="164795"/>
                </a:lnTo>
                <a:lnTo>
                  <a:pt x="279349" y="161874"/>
                </a:lnTo>
                <a:lnTo>
                  <a:pt x="279450" y="149351"/>
                </a:lnTo>
                <a:lnTo>
                  <a:pt x="279666" y="146303"/>
                </a:lnTo>
                <a:lnTo>
                  <a:pt x="279844" y="143395"/>
                </a:lnTo>
                <a:lnTo>
                  <a:pt x="279946" y="137794"/>
                </a:lnTo>
                <a:lnTo>
                  <a:pt x="280339" y="130009"/>
                </a:lnTo>
                <a:lnTo>
                  <a:pt x="280568" y="123075"/>
                </a:lnTo>
                <a:lnTo>
                  <a:pt x="280563" y="101410"/>
                </a:lnTo>
                <a:lnTo>
                  <a:pt x="279577" y="9031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28" name="object 828"/>
          <p:cNvSpPr/>
          <p:nvPr/>
        </p:nvSpPr>
        <p:spPr>
          <a:xfrm>
            <a:off x="4788118" y="558087"/>
            <a:ext cx="21971" cy="39154"/>
          </a:xfrm>
          <a:custGeom>
            <a:avLst/>
            <a:gdLst/>
            <a:ahLst/>
            <a:cxnLst/>
            <a:rect l="l" t="t" r="r" b="b"/>
            <a:pathLst>
              <a:path w="21971" h="39154">
                <a:moveTo>
                  <a:pt x="3313" y="6530"/>
                </a:moveTo>
                <a:lnTo>
                  <a:pt x="10009" y="17982"/>
                </a:lnTo>
                <a:lnTo>
                  <a:pt x="16221" y="28861"/>
                </a:lnTo>
                <a:lnTo>
                  <a:pt x="21971" y="39154"/>
                </a:lnTo>
                <a:lnTo>
                  <a:pt x="20878" y="34289"/>
                </a:lnTo>
                <a:lnTo>
                  <a:pt x="19558" y="29184"/>
                </a:lnTo>
                <a:lnTo>
                  <a:pt x="18186" y="23710"/>
                </a:lnTo>
                <a:lnTo>
                  <a:pt x="16687" y="17627"/>
                </a:lnTo>
                <a:lnTo>
                  <a:pt x="14871" y="11188"/>
                </a:lnTo>
                <a:lnTo>
                  <a:pt x="12992" y="4381"/>
                </a:lnTo>
                <a:lnTo>
                  <a:pt x="9410" y="0"/>
                </a:lnTo>
                <a:lnTo>
                  <a:pt x="6108" y="355"/>
                </a:lnTo>
                <a:lnTo>
                  <a:pt x="3022" y="609"/>
                </a:lnTo>
                <a:lnTo>
                  <a:pt x="0" y="965"/>
                </a:lnTo>
                <a:lnTo>
                  <a:pt x="3313" y="653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29" name="object 829"/>
          <p:cNvSpPr/>
          <p:nvPr/>
        </p:nvSpPr>
        <p:spPr>
          <a:xfrm>
            <a:off x="4523559" y="650148"/>
            <a:ext cx="260070" cy="445604"/>
          </a:xfrm>
          <a:custGeom>
            <a:avLst/>
            <a:gdLst/>
            <a:ahLst/>
            <a:cxnLst/>
            <a:rect l="l" t="t" r="r" b="b"/>
            <a:pathLst>
              <a:path w="260070" h="445604">
                <a:moveTo>
                  <a:pt x="45199" y="96685"/>
                </a:moveTo>
                <a:lnTo>
                  <a:pt x="43368" y="92627"/>
                </a:lnTo>
                <a:lnTo>
                  <a:pt x="40087" y="80718"/>
                </a:lnTo>
                <a:lnTo>
                  <a:pt x="39014" y="67132"/>
                </a:lnTo>
                <a:lnTo>
                  <a:pt x="39214" y="60860"/>
                </a:lnTo>
                <a:lnTo>
                  <a:pt x="40998" y="48055"/>
                </a:lnTo>
                <a:lnTo>
                  <a:pt x="44602" y="36360"/>
                </a:lnTo>
                <a:lnTo>
                  <a:pt x="53608" y="23834"/>
                </a:lnTo>
                <a:lnTo>
                  <a:pt x="64858" y="19939"/>
                </a:lnTo>
                <a:lnTo>
                  <a:pt x="65166" y="19940"/>
                </a:lnTo>
                <a:lnTo>
                  <a:pt x="76423" y="22245"/>
                </a:lnTo>
                <a:lnTo>
                  <a:pt x="85174" y="28944"/>
                </a:lnTo>
                <a:lnTo>
                  <a:pt x="91422" y="40036"/>
                </a:lnTo>
                <a:lnTo>
                  <a:pt x="95169" y="55522"/>
                </a:lnTo>
                <a:lnTo>
                  <a:pt x="96418" y="75399"/>
                </a:lnTo>
                <a:lnTo>
                  <a:pt x="96367" y="78931"/>
                </a:lnTo>
                <a:lnTo>
                  <a:pt x="95368" y="91492"/>
                </a:lnTo>
                <a:lnTo>
                  <a:pt x="93109" y="104027"/>
                </a:lnTo>
                <a:lnTo>
                  <a:pt x="89611" y="116509"/>
                </a:lnTo>
                <a:lnTo>
                  <a:pt x="83183" y="132041"/>
                </a:lnTo>
                <a:lnTo>
                  <a:pt x="75029" y="143074"/>
                </a:lnTo>
                <a:lnTo>
                  <a:pt x="65169" y="149560"/>
                </a:lnTo>
                <a:lnTo>
                  <a:pt x="53594" y="151536"/>
                </a:lnTo>
                <a:lnTo>
                  <a:pt x="47244" y="150761"/>
                </a:lnTo>
                <a:lnTo>
                  <a:pt x="36831" y="146329"/>
                </a:lnTo>
                <a:lnTo>
                  <a:pt x="27770" y="138002"/>
                </a:lnTo>
                <a:lnTo>
                  <a:pt x="20051" y="125790"/>
                </a:lnTo>
                <a:lnTo>
                  <a:pt x="13665" y="109702"/>
                </a:lnTo>
                <a:lnTo>
                  <a:pt x="11468" y="102400"/>
                </a:lnTo>
                <a:lnTo>
                  <a:pt x="11468" y="136461"/>
                </a:lnTo>
                <a:lnTo>
                  <a:pt x="0" y="122466"/>
                </a:lnTo>
                <a:lnTo>
                  <a:pt x="5449" y="136479"/>
                </a:lnTo>
                <a:lnTo>
                  <a:pt x="12007" y="148221"/>
                </a:lnTo>
                <a:lnTo>
                  <a:pt x="19638" y="157581"/>
                </a:lnTo>
                <a:lnTo>
                  <a:pt x="28333" y="164541"/>
                </a:lnTo>
                <a:lnTo>
                  <a:pt x="45796" y="185826"/>
                </a:lnTo>
                <a:lnTo>
                  <a:pt x="47116" y="187443"/>
                </a:lnTo>
                <a:lnTo>
                  <a:pt x="56976" y="196493"/>
                </a:lnTo>
                <a:lnTo>
                  <a:pt x="68357" y="202127"/>
                </a:lnTo>
                <a:lnTo>
                  <a:pt x="81229" y="204317"/>
                </a:lnTo>
                <a:lnTo>
                  <a:pt x="90411" y="204317"/>
                </a:lnTo>
                <a:lnTo>
                  <a:pt x="96596" y="203098"/>
                </a:lnTo>
                <a:lnTo>
                  <a:pt x="101485" y="200914"/>
                </a:lnTo>
                <a:lnTo>
                  <a:pt x="101036" y="209994"/>
                </a:lnTo>
                <a:lnTo>
                  <a:pt x="100219" y="224456"/>
                </a:lnTo>
                <a:lnTo>
                  <a:pt x="99310" y="238099"/>
                </a:lnTo>
                <a:lnTo>
                  <a:pt x="98309" y="250921"/>
                </a:lnTo>
                <a:lnTo>
                  <a:pt x="97212" y="262924"/>
                </a:lnTo>
                <a:lnTo>
                  <a:pt x="96015" y="274105"/>
                </a:lnTo>
                <a:lnTo>
                  <a:pt x="94716" y="284467"/>
                </a:lnTo>
                <a:lnTo>
                  <a:pt x="92433" y="298757"/>
                </a:lnTo>
                <a:lnTo>
                  <a:pt x="89487" y="312330"/>
                </a:lnTo>
                <a:lnTo>
                  <a:pt x="86110" y="323582"/>
                </a:lnTo>
                <a:lnTo>
                  <a:pt x="82321" y="332498"/>
                </a:lnTo>
                <a:lnTo>
                  <a:pt x="82321" y="333844"/>
                </a:lnTo>
                <a:lnTo>
                  <a:pt x="80619" y="336765"/>
                </a:lnTo>
                <a:lnTo>
                  <a:pt x="79235" y="339432"/>
                </a:lnTo>
                <a:lnTo>
                  <a:pt x="77533" y="342353"/>
                </a:lnTo>
                <a:lnTo>
                  <a:pt x="75831" y="345389"/>
                </a:lnTo>
                <a:lnTo>
                  <a:pt x="73660" y="348678"/>
                </a:lnTo>
                <a:lnTo>
                  <a:pt x="71056" y="352323"/>
                </a:lnTo>
                <a:lnTo>
                  <a:pt x="67348" y="357797"/>
                </a:lnTo>
                <a:lnTo>
                  <a:pt x="63868" y="364604"/>
                </a:lnTo>
                <a:lnTo>
                  <a:pt x="60667" y="372516"/>
                </a:lnTo>
                <a:lnTo>
                  <a:pt x="59318" y="375968"/>
                </a:lnTo>
                <a:lnTo>
                  <a:pt x="55110" y="387456"/>
                </a:lnTo>
                <a:lnTo>
                  <a:pt x="50800" y="400367"/>
                </a:lnTo>
                <a:lnTo>
                  <a:pt x="55880" y="402310"/>
                </a:lnTo>
                <a:lnTo>
                  <a:pt x="81229" y="433197"/>
                </a:lnTo>
                <a:lnTo>
                  <a:pt x="94510" y="437498"/>
                </a:lnTo>
                <a:lnTo>
                  <a:pt x="106299" y="440418"/>
                </a:lnTo>
                <a:lnTo>
                  <a:pt x="118620" y="442688"/>
                </a:lnTo>
                <a:lnTo>
                  <a:pt x="131474" y="444309"/>
                </a:lnTo>
                <a:lnTo>
                  <a:pt x="144863" y="445281"/>
                </a:lnTo>
                <a:lnTo>
                  <a:pt x="158788" y="445604"/>
                </a:lnTo>
                <a:lnTo>
                  <a:pt x="171462" y="445490"/>
                </a:lnTo>
                <a:lnTo>
                  <a:pt x="179946" y="445249"/>
                </a:lnTo>
                <a:lnTo>
                  <a:pt x="181131" y="445214"/>
                </a:lnTo>
                <a:lnTo>
                  <a:pt x="193508" y="444765"/>
                </a:lnTo>
                <a:lnTo>
                  <a:pt x="206578" y="444144"/>
                </a:lnTo>
                <a:lnTo>
                  <a:pt x="209372" y="444031"/>
                </a:lnTo>
                <a:lnTo>
                  <a:pt x="222053" y="443349"/>
                </a:lnTo>
                <a:lnTo>
                  <a:pt x="234721" y="442442"/>
                </a:lnTo>
                <a:lnTo>
                  <a:pt x="248108" y="441548"/>
                </a:lnTo>
                <a:lnTo>
                  <a:pt x="260070" y="440740"/>
                </a:lnTo>
                <a:lnTo>
                  <a:pt x="257479" y="433565"/>
                </a:lnTo>
                <a:lnTo>
                  <a:pt x="255104" y="426389"/>
                </a:lnTo>
                <a:lnTo>
                  <a:pt x="248534" y="405810"/>
                </a:lnTo>
                <a:lnTo>
                  <a:pt x="244867" y="393466"/>
                </a:lnTo>
                <a:lnTo>
                  <a:pt x="241446" y="381251"/>
                </a:lnTo>
                <a:lnTo>
                  <a:pt x="238265" y="369160"/>
                </a:lnTo>
                <a:lnTo>
                  <a:pt x="234609" y="354154"/>
                </a:lnTo>
                <a:lnTo>
                  <a:pt x="231795" y="341270"/>
                </a:lnTo>
                <a:lnTo>
                  <a:pt x="229334" y="328533"/>
                </a:lnTo>
                <a:lnTo>
                  <a:pt x="227221" y="315940"/>
                </a:lnTo>
                <a:lnTo>
                  <a:pt x="225453" y="303488"/>
                </a:lnTo>
                <a:lnTo>
                  <a:pt x="222935" y="278993"/>
                </a:lnTo>
                <a:lnTo>
                  <a:pt x="222018" y="261277"/>
                </a:lnTo>
                <a:lnTo>
                  <a:pt x="221609" y="247787"/>
                </a:lnTo>
                <a:lnTo>
                  <a:pt x="221272" y="232041"/>
                </a:lnTo>
                <a:lnTo>
                  <a:pt x="221049" y="219035"/>
                </a:lnTo>
                <a:lnTo>
                  <a:pt x="220722" y="181930"/>
                </a:lnTo>
                <a:lnTo>
                  <a:pt x="220853" y="117235"/>
                </a:lnTo>
                <a:lnTo>
                  <a:pt x="221272" y="94246"/>
                </a:lnTo>
                <a:lnTo>
                  <a:pt x="221747" y="77548"/>
                </a:lnTo>
                <a:lnTo>
                  <a:pt x="222270" y="64996"/>
                </a:lnTo>
                <a:lnTo>
                  <a:pt x="222935" y="54114"/>
                </a:lnTo>
                <a:lnTo>
                  <a:pt x="224459" y="54114"/>
                </a:lnTo>
                <a:lnTo>
                  <a:pt x="228549" y="55575"/>
                </a:lnTo>
                <a:lnTo>
                  <a:pt x="232244" y="61290"/>
                </a:lnTo>
                <a:lnTo>
                  <a:pt x="245402" y="48653"/>
                </a:lnTo>
                <a:lnTo>
                  <a:pt x="242148" y="43586"/>
                </a:lnTo>
                <a:lnTo>
                  <a:pt x="235375" y="32917"/>
                </a:lnTo>
                <a:lnTo>
                  <a:pt x="228549" y="22009"/>
                </a:lnTo>
                <a:lnTo>
                  <a:pt x="225650" y="17961"/>
                </a:lnTo>
                <a:lnTo>
                  <a:pt x="215953" y="8482"/>
                </a:lnTo>
                <a:lnTo>
                  <a:pt x="204739" y="2953"/>
                </a:lnTo>
                <a:lnTo>
                  <a:pt x="192011" y="1333"/>
                </a:lnTo>
                <a:lnTo>
                  <a:pt x="187121" y="1333"/>
                </a:lnTo>
                <a:lnTo>
                  <a:pt x="180193" y="12742"/>
                </a:lnTo>
                <a:lnTo>
                  <a:pt x="178969" y="30610"/>
                </a:lnTo>
                <a:lnTo>
                  <a:pt x="178080" y="54218"/>
                </a:lnTo>
                <a:lnTo>
                  <a:pt x="177765" y="68169"/>
                </a:lnTo>
                <a:lnTo>
                  <a:pt x="177538" y="83547"/>
                </a:lnTo>
                <a:lnTo>
                  <a:pt x="177401" y="100352"/>
                </a:lnTo>
                <a:lnTo>
                  <a:pt x="177566" y="171050"/>
                </a:lnTo>
                <a:lnTo>
                  <a:pt x="177728" y="185682"/>
                </a:lnTo>
                <a:lnTo>
                  <a:pt x="177934" y="199006"/>
                </a:lnTo>
                <a:lnTo>
                  <a:pt x="178480" y="221733"/>
                </a:lnTo>
                <a:lnTo>
                  <a:pt x="179202" y="239240"/>
                </a:lnTo>
                <a:lnTo>
                  <a:pt x="180212" y="253089"/>
                </a:lnTo>
                <a:lnTo>
                  <a:pt x="181543" y="266666"/>
                </a:lnTo>
                <a:lnTo>
                  <a:pt x="183130" y="280005"/>
                </a:lnTo>
                <a:lnTo>
                  <a:pt x="184972" y="293106"/>
                </a:lnTo>
                <a:lnTo>
                  <a:pt x="187069" y="305969"/>
                </a:lnTo>
                <a:lnTo>
                  <a:pt x="192028" y="330977"/>
                </a:lnTo>
                <a:lnTo>
                  <a:pt x="198005" y="355026"/>
                </a:lnTo>
                <a:lnTo>
                  <a:pt x="204999" y="378112"/>
                </a:lnTo>
                <a:lnTo>
                  <a:pt x="208876" y="389293"/>
                </a:lnTo>
                <a:lnTo>
                  <a:pt x="206598" y="389469"/>
                </a:lnTo>
                <a:lnTo>
                  <a:pt x="192532" y="390480"/>
                </a:lnTo>
                <a:lnTo>
                  <a:pt x="179036" y="391315"/>
                </a:lnTo>
                <a:lnTo>
                  <a:pt x="166109" y="391970"/>
                </a:lnTo>
                <a:lnTo>
                  <a:pt x="153751" y="392442"/>
                </a:lnTo>
                <a:lnTo>
                  <a:pt x="141963" y="392727"/>
                </a:lnTo>
                <a:lnTo>
                  <a:pt x="120524" y="392720"/>
                </a:lnTo>
                <a:lnTo>
                  <a:pt x="105130" y="392080"/>
                </a:lnTo>
                <a:lnTo>
                  <a:pt x="92042" y="390851"/>
                </a:lnTo>
                <a:lnTo>
                  <a:pt x="81251" y="389034"/>
                </a:lnTo>
                <a:lnTo>
                  <a:pt x="72745" y="386626"/>
                </a:lnTo>
                <a:lnTo>
                  <a:pt x="74663" y="381152"/>
                </a:lnTo>
                <a:lnTo>
                  <a:pt x="78346" y="373849"/>
                </a:lnTo>
                <a:lnTo>
                  <a:pt x="84023" y="364731"/>
                </a:lnTo>
                <a:lnTo>
                  <a:pt x="91122" y="353669"/>
                </a:lnTo>
                <a:lnTo>
                  <a:pt x="95402" y="346608"/>
                </a:lnTo>
                <a:lnTo>
                  <a:pt x="101336" y="333100"/>
                </a:lnTo>
                <a:lnTo>
                  <a:pt x="105800" y="318128"/>
                </a:lnTo>
                <a:lnTo>
                  <a:pt x="109634" y="299801"/>
                </a:lnTo>
                <a:lnTo>
                  <a:pt x="112839" y="278116"/>
                </a:lnTo>
                <a:lnTo>
                  <a:pt x="114206" y="266015"/>
                </a:lnTo>
                <a:lnTo>
                  <a:pt x="115416" y="253074"/>
                </a:lnTo>
                <a:lnTo>
                  <a:pt x="116469" y="239293"/>
                </a:lnTo>
                <a:lnTo>
                  <a:pt x="117365" y="224672"/>
                </a:lnTo>
                <a:lnTo>
                  <a:pt x="118104" y="209211"/>
                </a:lnTo>
                <a:lnTo>
                  <a:pt x="118687" y="192910"/>
                </a:lnTo>
                <a:lnTo>
                  <a:pt x="119114" y="175769"/>
                </a:lnTo>
                <a:lnTo>
                  <a:pt x="119384" y="157788"/>
                </a:lnTo>
                <a:lnTo>
                  <a:pt x="119404" y="48358"/>
                </a:lnTo>
                <a:lnTo>
                  <a:pt x="118621" y="27200"/>
                </a:lnTo>
                <a:lnTo>
                  <a:pt x="117059" y="12088"/>
                </a:lnTo>
                <a:lnTo>
                  <a:pt x="114710" y="3021"/>
                </a:lnTo>
                <a:lnTo>
                  <a:pt x="111569" y="0"/>
                </a:lnTo>
                <a:lnTo>
                  <a:pt x="85128" y="0"/>
                </a:lnTo>
                <a:lnTo>
                  <a:pt x="63259" y="3780"/>
                </a:lnTo>
                <a:lnTo>
                  <a:pt x="52742" y="9651"/>
                </a:lnTo>
                <a:lnTo>
                  <a:pt x="44135" y="18223"/>
                </a:lnTo>
                <a:lnTo>
                  <a:pt x="37439" y="29498"/>
                </a:lnTo>
                <a:lnTo>
                  <a:pt x="32656" y="43476"/>
                </a:lnTo>
                <a:lnTo>
                  <a:pt x="29785" y="60156"/>
                </a:lnTo>
                <a:lnTo>
                  <a:pt x="28829" y="79540"/>
                </a:lnTo>
                <a:lnTo>
                  <a:pt x="29105" y="85312"/>
                </a:lnTo>
                <a:lnTo>
                  <a:pt x="31626" y="97722"/>
                </a:lnTo>
                <a:lnTo>
                  <a:pt x="36715" y="109702"/>
                </a:lnTo>
                <a:lnTo>
                  <a:pt x="47239" y="122495"/>
                </a:lnTo>
                <a:lnTo>
                  <a:pt x="65252" y="126123"/>
                </a:lnTo>
                <a:lnTo>
                  <a:pt x="75044" y="109702"/>
                </a:lnTo>
                <a:lnTo>
                  <a:pt x="71640" y="111036"/>
                </a:lnTo>
                <a:lnTo>
                  <a:pt x="68453" y="111760"/>
                </a:lnTo>
                <a:lnTo>
                  <a:pt x="56781" y="111760"/>
                </a:lnTo>
                <a:lnTo>
                  <a:pt x="50088" y="106781"/>
                </a:lnTo>
                <a:lnTo>
                  <a:pt x="45199" y="9668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30" name="object 830"/>
          <p:cNvSpPr/>
          <p:nvPr/>
        </p:nvSpPr>
        <p:spPr>
          <a:xfrm>
            <a:off x="4535030" y="561733"/>
            <a:ext cx="236245" cy="481145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31" name="object 831"/>
          <p:cNvSpPr/>
          <p:nvPr/>
        </p:nvSpPr>
        <p:spPr>
          <a:xfrm>
            <a:off x="4527638" y="638352"/>
            <a:ext cx="9575" cy="114185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32" name="object 832"/>
          <p:cNvSpPr/>
          <p:nvPr/>
        </p:nvSpPr>
        <p:spPr>
          <a:xfrm>
            <a:off x="4510786" y="602957"/>
            <a:ext cx="26428" cy="183642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33" name="object 833"/>
          <p:cNvSpPr/>
          <p:nvPr/>
        </p:nvSpPr>
        <p:spPr>
          <a:xfrm>
            <a:off x="4233525" y="524758"/>
            <a:ext cx="300494" cy="571004"/>
          </a:xfrm>
          <a:custGeom>
            <a:avLst/>
            <a:gdLst/>
            <a:ahLst/>
            <a:cxnLst/>
            <a:rect l="l" t="t" r="r" b="b"/>
            <a:pathLst>
              <a:path w="300494" h="571004">
                <a:moveTo>
                  <a:pt x="26949" y="79171"/>
                </a:moveTo>
                <a:lnTo>
                  <a:pt x="29146" y="83553"/>
                </a:lnTo>
                <a:lnTo>
                  <a:pt x="31457" y="88417"/>
                </a:lnTo>
                <a:lnTo>
                  <a:pt x="29709" y="90963"/>
                </a:lnTo>
                <a:lnTo>
                  <a:pt x="24698" y="99095"/>
                </a:lnTo>
                <a:lnTo>
                  <a:pt x="19311" y="108999"/>
                </a:lnTo>
                <a:lnTo>
                  <a:pt x="13548" y="120676"/>
                </a:lnTo>
                <a:lnTo>
                  <a:pt x="16865" y="167220"/>
                </a:lnTo>
                <a:lnTo>
                  <a:pt x="17227" y="156575"/>
                </a:lnTo>
                <a:lnTo>
                  <a:pt x="18587" y="144112"/>
                </a:lnTo>
                <a:lnTo>
                  <a:pt x="20956" y="131770"/>
                </a:lnTo>
                <a:lnTo>
                  <a:pt x="24336" y="119545"/>
                </a:lnTo>
                <a:lnTo>
                  <a:pt x="28726" y="107435"/>
                </a:lnTo>
                <a:lnTo>
                  <a:pt x="34126" y="95438"/>
                </a:lnTo>
                <a:lnTo>
                  <a:pt x="40538" y="83553"/>
                </a:lnTo>
                <a:lnTo>
                  <a:pt x="48123" y="71491"/>
                </a:lnTo>
                <a:lnTo>
                  <a:pt x="57470" y="59807"/>
                </a:lnTo>
                <a:lnTo>
                  <a:pt x="67341" y="50721"/>
                </a:lnTo>
                <a:lnTo>
                  <a:pt x="77737" y="44231"/>
                </a:lnTo>
                <a:lnTo>
                  <a:pt x="88661" y="40337"/>
                </a:lnTo>
                <a:lnTo>
                  <a:pt x="100114" y="39039"/>
                </a:lnTo>
                <a:lnTo>
                  <a:pt x="103461" y="39077"/>
                </a:lnTo>
                <a:lnTo>
                  <a:pt x="113617" y="39545"/>
                </a:lnTo>
                <a:lnTo>
                  <a:pt x="125674" y="40546"/>
                </a:lnTo>
                <a:lnTo>
                  <a:pt x="139631" y="42079"/>
                </a:lnTo>
                <a:lnTo>
                  <a:pt x="155486" y="44145"/>
                </a:lnTo>
                <a:lnTo>
                  <a:pt x="161779" y="45000"/>
                </a:lnTo>
                <a:lnTo>
                  <a:pt x="176913" y="46888"/>
                </a:lnTo>
                <a:lnTo>
                  <a:pt x="190140" y="48259"/>
                </a:lnTo>
                <a:lnTo>
                  <a:pt x="201465" y="49094"/>
                </a:lnTo>
                <a:lnTo>
                  <a:pt x="210896" y="49377"/>
                </a:lnTo>
                <a:lnTo>
                  <a:pt x="222894" y="48958"/>
                </a:lnTo>
                <a:lnTo>
                  <a:pt x="237574" y="46800"/>
                </a:lnTo>
                <a:lnTo>
                  <a:pt x="248583" y="42805"/>
                </a:lnTo>
                <a:lnTo>
                  <a:pt x="255904" y="36969"/>
                </a:lnTo>
                <a:lnTo>
                  <a:pt x="257421" y="42413"/>
                </a:lnTo>
                <a:lnTo>
                  <a:pt x="259648" y="54812"/>
                </a:lnTo>
                <a:lnTo>
                  <a:pt x="260388" y="67856"/>
                </a:lnTo>
                <a:lnTo>
                  <a:pt x="260312" y="79323"/>
                </a:lnTo>
                <a:lnTo>
                  <a:pt x="260116" y="91205"/>
                </a:lnTo>
                <a:lnTo>
                  <a:pt x="259779" y="105102"/>
                </a:lnTo>
                <a:lnTo>
                  <a:pt x="259283" y="121005"/>
                </a:lnTo>
                <a:lnTo>
                  <a:pt x="259187" y="123958"/>
                </a:lnTo>
                <a:lnTo>
                  <a:pt x="258731" y="139485"/>
                </a:lnTo>
                <a:lnTo>
                  <a:pt x="258417" y="153021"/>
                </a:lnTo>
                <a:lnTo>
                  <a:pt x="258236" y="164545"/>
                </a:lnTo>
                <a:lnTo>
                  <a:pt x="258178" y="174040"/>
                </a:lnTo>
                <a:lnTo>
                  <a:pt x="254888" y="168985"/>
                </a:lnTo>
                <a:lnTo>
                  <a:pt x="248095" y="158314"/>
                </a:lnTo>
                <a:lnTo>
                  <a:pt x="241325" y="147408"/>
                </a:lnTo>
                <a:lnTo>
                  <a:pt x="241325" y="180975"/>
                </a:lnTo>
                <a:lnTo>
                  <a:pt x="275043" y="233019"/>
                </a:lnTo>
                <a:lnTo>
                  <a:pt x="275043" y="229616"/>
                </a:lnTo>
                <a:lnTo>
                  <a:pt x="290017" y="247853"/>
                </a:lnTo>
                <a:lnTo>
                  <a:pt x="289420" y="246405"/>
                </a:lnTo>
                <a:lnTo>
                  <a:pt x="287921" y="243357"/>
                </a:lnTo>
                <a:lnTo>
                  <a:pt x="285081" y="232996"/>
                </a:lnTo>
                <a:lnTo>
                  <a:pt x="282331" y="220651"/>
                </a:lnTo>
                <a:lnTo>
                  <a:pt x="280161" y="207606"/>
                </a:lnTo>
                <a:lnTo>
                  <a:pt x="278403" y="193025"/>
                </a:lnTo>
                <a:lnTo>
                  <a:pt x="277534" y="180313"/>
                </a:lnTo>
                <a:lnTo>
                  <a:pt x="277240" y="167220"/>
                </a:lnTo>
                <a:lnTo>
                  <a:pt x="277267" y="164232"/>
                </a:lnTo>
                <a:lnTo>
                  <a:pt x="277930" y="152026"/>
                </a:lnTo>
                <a:lnTo>
                  <a:pt x="279480" y="139792"/>
                </a:lnTo>
                <a:lnTo>
                  <a:pt x="281917" y="127528"/>
                </a:lnTo>
                <a:lnTo>
                  <a:pt x="285238" y="115237"/>
                </a:lnTo>
                <a:lnTo>
                  <a:pt x="289443" y="102917"/>
                </a:lnTo>
                <a:lnTo>
                  <a:pt x="294529" y="90569"/>
                </a:lnTo>
                <a:lnTo>
                  <a:pt x="300494" y="78193"/>
                </a:lnTo>
                <a:lnTo>
                  <a:pt x="300100" y="76009"/>
                </a:lnTo>
                <a:lnTo>
                  <a:pt x="297128" y="63560"/>
                </a:lnTo>
                <a:lnTo>
                  <a:pt x="293931" y="51198"/>
                </a:lnTo>
                <a:lnTo>
                  <a:pt x="290245" y="37706"/>
                </a:lnTo>
                <a:lnTo>
                  <a:pt x="264375" y="6197"/>
                </a:lnTo>
                <a:lnTo>
                  <a:pt x="262699" y="0"/>
                </a:lnTo>
                <a:lnTo>
                  <a:pt x="255834" y="7660"/>
                </a:lnTo>
                <a:lnTo>
                  <a:pt x="245213" y="16920"/>
                </a:lnTo>
                <a:lnTo>
                  <a:pt x="234181" y="23535"/>
                </a:lnTo>
                <a:lnTo>
                  <a:pt x="222741" y="27505"/>
                </a:lnTo>
                <a:lnTo>
                  <a:pt x="210896" y="28829"/>
                </a:lnTo>
                <a:lnTo>
                  <a:pt x="205295" y="28829"/>
                </a:lnTo>
                <a:lnTo>
                  <a:pt x="198018" y="28460"/>
                </a:lnTo>
                <a:lnTo>
                  <a:pt x="189039" y="27724"/>
                </a:lnTo>
                <a:lnTo>
                  <a:pt x="182956" y="27187"/>
                </a:lnTo>
                <a:lnTo>
                  <a:pt x="170691" y="25831"/>
                </a:lnTo>
                <a:lnTo>
                  <a:pt x="156908" y="23952"/>
                </a:lnTo>
                <a:lnTo>
                  <a:pt x="149140" y="22817"/>
                </a:lnTo>
                <a:lnTo>
                  <a:pt x="136308" y="21131"/>
                </a:lnTo>
                <a:lnTo>
                  <a:pt x="124574" y="19824"/>
                </a:lnTo>
                <a:lnTo>
                  <a:pt x="114985" y="18973"/>
                </a:lnTo>
                <a:lnTo>
                  <a:pt x="106883" y="18491"/>
                </a:lnTo>
                <a:lnTo>
                  <a:pt x="100114" y="18491"/>
                </a:lnTo>
                <a:lnTo>
                  <a:pt x="91483" y="19059"/>
                </a:lnTo>
                <a:lnTo>
                  <a:pt x="80036" y="21694"/>
                </a:lnTo>
                <a:lnTo>
                  <a:pt x="69056" y="26475"/>
                </a:lnTo>
                <a:lnTo>
                  <a:pt x="58545" y="33407"/>
                </a:lnTo>
                <a:lnTo>
                  <a:pt x="48506" y="42492"/>
                </a:lnTo>
                <a:lnTo>
                  <a:pt x="38942" y="53733"/>
                </a:lnTo>
                <a:lnTo>
                  <a:pt x="29857" y="67132"/>
                </a:lnTo>
                <a:lnTo>
                  <a:pt x="29857" y="66408"/>
                </a:lnTo>
                <a:lnTo>
                  <a:pt x="28041" y="69443"/>
                </a:lnTo>
                <a:lnTo>
                  <a:pt x="26339" y="72491"/>
                </a:lnTo>
                <a:lnTo>
                  <a:pt x="24752" y="75526"/>
                </a:lnTo>
                <a:lnTo>
                  <a:pt x="26949" y="79171"/>
                </a:lnTo>
                <a:close/>
              </a:path>
              <a:path w="300494" h="571004">
                <a:moveTo>
                  <a:pt x="83629" y="246037"/>
                </a:moveTo>
                <a:lnTo>
                  <a:pt x="87718" y="235089"/>
                </a:lnTo>
                <a:lnTo>
                  <a:pt x="84353" y="236423"/>
                </a:lnTo>
                <a:lnTo>
                  <a:pt x="81152" y="237147"/>
                </a:lnTo>
                <a:lnTo>
                  <a:pt x="69583" y="237147"/>
                </a:lnTo>
                <a:lnTo>
                  <a:pt x="62776" y="232168"/>
                </a:lnTo>
                <a:lnTo>
                  <a:pt x="57899" y="222072"/>
                </a:lnTo>
                <a:lnTo>
                  <a:pt x="56091" y="218010"/>
                </a:lnTo>
                <a:lnTo>
                  <a:pt x="52795" y="206103"/>
                </a:lnTo>
                <a:lnTo>
                  <a:pt x="51688" y="192519"/>
                </a:lnTo>
                <a:lnTo>
                  <a:pt x="51893" y="186233"/>
                </a:lnTo>
                <a:lnTo>
                  <a:pt x="53712" y="173442"/>
                </a:lnTo>
                <a:lnTo>
                  <a:pt x="57403" y="161747"/>
                </a:lnTo>
                <a:lnTo>
                  <a:pt x="66323" y="149231"/>
                </a:lnTo>
                <a:lnTo>
                  <a:pt x="77635" y="145326"/>
                </a:lnTo>
                <a:lnTo>
                  <a:pt x="77886" y="145326"/>
                </a:lnTo>
                <a:lnTo>
                  <a:pt x="89122" y="147616"/>
                </a:lnTo>
                <a:lnTo>
                  <a:pt x="97857" y="154307"/>
                </a:lnTo>
                <a:lnTo>
                  <a:pt x="104094" y="165400"/>
                </a:lnTo>
                <a:lnTo>
                  <a:pt x="107834" y="180893"/>
                </a:lnTo>
                <a:lnTo>
                  <a:pt x="109080" y="200787"/>
                </a:lnTo>
                <a:lnTo>
                  <a:pt x="109032" y="204300"/>
                </a:lnTo>
                <a:lnTo>
                  <a:pt x="108072" y="216871"/>
                </a:lnTo>
                <a:lnTo>
                  <a:pt x="105870" y="229409"/>
                </a:lnTo>
                <a:lnTo>
                  <a:pt x="102412" y="241896"/>
                </a:lnTo>
                <a:lnTo>
                  <a:pt x="95915" y="257451"/>
                </a:lnTo>
                <a:lnTo>
                  <a:pt x="87743" y="268475"/>
                </a:lnTo>
                <a:lnTo>
                  <a:pt x="77902" y="274955"/>
                </a:lnTo>
                <a:lnTo>
                  <a:pt x="66382" y="276923"/>
                </a:lnTo>
                <a:lnTo>
                  <a:pt x="60029" y="276147"/>
                </a:lnTo>
                <a:lnTo>
                  <a:pt x="49603" y="271716"/>
                </a:lnTo>
                <a:lnTo>
                  <a:pt x="40520" y="263392"/>
                </a:lnTo>
                <a:lnTo>
                  <a:pt x="32795" y="251180"/>
                </a:lnTo>
                <a:lnTo>
                  <a:pt x="26441" y="235089"/>
                </a:lnTo>
                <a:lnTo>
                  <a:pt x="25083" y="230620"/>
                </a:lnTo>
                <a:lnTo>
                  <a:pt x="22123" y="218994"/>
                </a:lnTo>
                <a:lnTo>
                  <a:pt x="19822" y="206842"/>
                </a:lnTo>
                <a:lnTo>
                  <a:pt x="18179" y="194162"/>
                </a:lnTo>
                <a:lnTo>
                  <a:pt x="17194" y="180955"/>
                </a:lnTo>
                <a:lnTo>
                  <a:pt x="16865" y="167220"/>
                </a:lnTo>
                <a:lnTo>
                  <a:pt x="13548" y="120676"/>
                </a:lnTo>
                <a:lnTo>
                  <a:pt x="7407" y="134127"/>
                </a:lnTo>
                <a:lnTo>
                  <a:pt x="888" y="149352"/>
                </a:lnTo>
                <a:lnTo>
                  <a:pt x="317" y="155308"/>
                </a:lnTo>
                <a:lnTo>
                  <a:pt x="0" y="161264"/>
                </a:lnTo>
                <a:lnTo>
                  <a:pt x="9" y="169706"/>
                </a:lnTo>
                <a:lnTo>
                  <a:pt x="377" y="182732"/>
                </a:lnTo>
                <a:lnTo>
                  <a:pt x="1301" y="195372"/>
                </a:lnTo>
                <a:lnTo>
                  <a:pt x="2806" y="207606"/>
                </a:lnTo>
                <a:lnTo>
                  <a:pt x="4736" y="219151"/>
                </a:lnTo>
                <a:lnTo>
                  <a:pt x="7431" y="231564"/>
                </a:lnTo>
                <a:lnTo>
                  <a:pt x="10693" y="243357"/>
                </a:lnTo>
                <a:lnTo>
                  <a:pt x="11290" y="243357"/>
                </a:lnTo>
                <a:lnTo>
                  <a:pt x="12972" y="248734"/>
                </a:lnTo>
                <a:lnTo>
                  <a:pt x="18457" y="262471"/>
                </a:lnTo>
                <a:lnTo>
                  <a:pt x="24972" y="273922"/>
                </a:lnTo>
                <a:lnTo>
                  <a:pt x="32502" y="283081"/>
                </a:lnTo>
                <a:lnTo>
                  <a:pt x="41033" y="289941"/>
                </a:lnTo>
                <a:lnTo>
                  <a:pt x="58496" y="311226"/>
                </a:lnTo>
                <a:lnTo>
                  <a:pt x="59823" y="312838"/>
                </a:lnTo>
                <a:lnTo>
                  <a:pt x="69712" y="321887"/>
                </a:lnTo>
                <a:lnTo>
                  <a:pt x="81073" y="327516"/>
                </a:lnTo>
                <a:lnTo>
                  <a:pt x="93929" y="329704"/>
                </a:lnTo>
                <a:lnTo>
                  <a:pt x="103085" y="329704"/>
                </a:lnTo>
                <a:lnTo>
                  <a:pt x="109296" y="328485"/>
                </a:lnTo>
                <a:lnTo>
                  <a:pt x="114172" y="326301"/>
                </a:lnTo>
                <a:lnTo>
                  <a:pt x="113744" y="335383"/>
                </a:lnTo>
                <a:lnTo>
                  <a:pt x="112944" y="349845"/>
                </a:lnTo>
                <a:lnTo>
                  <a:pt x="112038" y="363488"/>
                </a:lnTo>
                <a:lnTo>
                  <a:pt x="111027" y="376309"/>
                </a:lnTo>
                <a:lnTo>
                  <a:pt x="109913" y="388311"/>
                </a:lnTo>
                <a:lnTo>
                  <a:pt x="108696" y="399493"/>
                </a:lnTo>
                <a:lnTo>
                  <a:pt x="107378" y="409854"/>
                </a:lnTo>
                <a:lnTo>
                  <a:pt x="105131" y="424133"/>
                </a:lnTo>
                <a:lnTo>
                  <a:pt x="102222" y="437711"/>
                </a:lnTo>
                <a:lnTo>
                  <a:pt x="98859" y="448966"/>
                </a:lnTo>
                <a:lnTo>
                  <a:pt x="95034" y="457885"/>
                </a:lnTo>
                <a:lnTo>
                  <a:pt x="95034" y="459232"/>
                </a:lnTo>
                <a:lnTo>
                  <a:pt x="93332" y="462153"/>
                </a:lnTo>
                <a:lnTo>
                  <a:pt x="91909" y="464820"/>
                </a:lnTo>
                <a:lnTo>
                  <a:pt x="90233" y="467741"/>
                </a:lnTo>
                <a:lnTo>
                  <a:pt x="88645" y="470776"/>
                </a:lnTo>
                <a:lnTo>
                  <a:pt x="86448" y="474065"/>
                </a:lnTo>
                <a:lnTo>
                  <a:pt x="83845" y="477710"/>
                </a:lnTo>
                <a:lnTo>
                  <a:pt x="80060" y="483196"/>
                </a:lnTo>
                <a:lnTo>
                  <a:pt x="76542" y="490004"/>
                </a:lnTo>
                <a:lnTo>
                  <a:pt x="73355" y="497903"/>
                </a:lnTo>
                <a:lnTo>
                  <a:pt x="72025" y="501331"/>
                </a:lnTo>
                <a:lnTo>
                  <a:pt x="67873" y="512829"/>
                </a:lnTo>
                <a:lnTo>
                  <a:pt x="63588" y="525754"/>
                </a:lnTo>
                <a:lnTo>
                  <a:pt x="68579" y="527697"/>
                </a:lnTo>
                <a:lnTo>
                  <a:pt x="93929" y="558596"/>
                </a:lnTo>
                <a:lnTo>
                  <a:pt x="107273" y="562911"/>
                </a:lnTo>
                <a:lnTo>
                  <a:pt x="119067" y="565824"/>
                </a:lnTo>
                <a:lnTo>
                  <a:pt x="131400" y="568090"/>
                </a:lnTo>
                <a:lnTo>
                  <a:pt x="144265" y="569709"/>
                </a:lnTo>
                <a:lnTo>
                  <a:pt x="157659" y="570680"/>
                </a:lnTo>
                <a:lnTo>
                  <a:pt x="171576" y="571004"/>
                </a:lnTo>
                <a:lnTo>
                  <a:pt x="184251" y="570877"/>
                </a:lnTo>
                <a:lnTo>
                  <a:pt x="192620" y="570636"/>
                </a:lnTo>
                <a:lnTo>
                  <a:pt x="193937" y="570598"/>
                </a:lnTo>
                <a:lnTo>
                  <a:pt x="206347" y="570150"/>
                </a:lnTo>
                <a:lnTo>
                  <a:pt x="219379" y="569531"/>
                </a:lnTo>
                <a:lnTo>
                  <a:pt x="222146" y="569419"/>
                </a:lnTo>
                <a:lnTo>
                  <a:pt x="234824" y="568739"/>
                </a:lnTo>
                <a:lnTo>
                  <a:pt x="247497" y="567842"/>
                </a:lnTo>
                <a:lnTo>
                  <a:pt x="256908" y="567232"/>
                </a:lnTo>
                <a:lnTo>
                  <a:pt x="265290" y="566623"/>
                </a:lnTo>
                <a:lnTo>
                  <a:pt x="272770" y="566127"/>
                </a:lnTo>
                <a:lnTo>
                  <a:pt x="269062" y="555325"/>
                </a:lnTo>
                <a:lnTo>
                  <a:pt x="264968" y="542892"/>
                </a:lnTo>
                <a:lnTo>
                  <a:pt x="261103" y="530583"/>
                </a:lnTo>
                <a:lnTo>
                  <a:pt x="257472" y="518398"/>
                </a:lnTo>
                <a:lnTo>
                  <a:pt x="254077" y="506337"/>
                </a:lnTo>
                <a:lnTo>
                  <a:pt x="248005" y="482587"/>
                </a:lnTo>
                <a:lnTo>
                  <a:pt x="244485" y="466662"/>
                </a:lnTo>
                <a:lnTo>
                  <a:pt x="242024" y="453924"/>
                </a:lnTo>
                <a:lnTo>
                  <a:pt x="239911" y="441329"/>
                </a:lnTo>
                <a:lnTo>
                  <a:pt x="238145" y="428875"/>
                </a:lnTo>
                <a:lnTo>
                  <a:pt x="235648" y="404380"/>
                </a:lnTo>
                <a:lnTo>
                  <a:pt x="234744" y="386671"/>
                </a:lnTo>
                <a:lnTo>
                  <a:pt x="234298" y="373183"/>
                </a:lnTo>
                <a:lnTo>
                  <a:pt x="233933" y="357441"/>
                </a:lnTo>
                <a:lnTo>
                  <a:pt x="233777" y="344421"/>
                </a:lnTo>
                <a:lnTo>
                  <a:pt x="233578" y="320546"/>
                </a:lnTo>
                <a:lnTo>
                  <a:pt x="233624" y="242631"/>
                </a:lnTo>
                <a:lnTo>
                  <a:pt x="233933" y="219646"/>
                </a:lnTo>
                <a:lnTo>
                  <a:pt x="234450" y="202928"/>
                </a:lnTo>
                <a:lnTo>
                  <a:pt x="235008" y="190379"/>
                </a:lnTo>
                <a:lnTo>
                  <a:pt x="235648" y="179501"/>
                </a:lnTo>
                <a:lnTo>
                  <a:pt x="237147" y="179501"/>
                </a:lnTo>
                <a:lnTo>
                  <a:pt x="241325" y="180975"/>
                </a:lnTo>
                <a:lnTo>
                  <a:pt x="241325" y="147408"/>
                </a:lnTo>
                <a:lnTo>
                  <a:pt x="238363" y="143276"/>
                </a:lnTo>
                <a:lnTo>
                  <a:pt x="228673" y="133838"/>
                </a:lnTo>
                <a:lnTo>
                  <a:pt x="217452" y="128337"/>
                </a:lnTo>
                <a:lnTo>
                  <a:pt x="204685" y="126733"/>
                </a:lnTo>
                <a:lnTo>
                  <a:pt x="199821" y="126733"/>
                </a:lnTo>
                <a:lnTo>
                  <a:pt x="192952" y="138131"/>
                </a:lnTo>
                <a:lnTo>
                  <a:pt x="191711" y="156003"/>
                </a:lnTo>
                <a:lnTo>
                  <a:pt x="190830" y="179609"/>
                </a:lnTo>
                <a:lnTo>
                  <a:pt x="190524" y="193559"/>
                </a:lnTo>
                <a:lnTo>
                  <a:pt x="190305" y="208936"/>
                </a:lnTo>
                <a:lnTo>
                  <a:pt x="190175" y="225739"/>
                </a:lnTo>
                <a:lnTo>
                  <a:pt x="190326" y="296439"/>
                </a:lnTo>
                <a:lnTo>
                  <a:pt x="190477" y="311072"/>
                </a:lnTo>
                <a:lnTo>
                  <a:pt x="190672" y="324397"/>
                </a:lnTo>
                <a:lnTo>
                  <a:pt x="191196" y="347126"/>
                </a:lnTo>
                <a:lnTo>
                  <a:pt x="191904" y="364630"/>
                </a:lnTo>
                <a:lnTo>
                  <a:pt x="192921" y="378484"/>
                </a:lnTo>
                <a:lnTo>
                  <a:pt x="194265" y="392060"/>
                </a:lnTo>
                <a:lnTo>
                  <a:pt x="195858" y="405400"/>
                </a:lnTo>
                <a:lnTo>
                  <a:pt x="197701" y="418501"/>
                </a:lnTo>
                <a:lnTo>
                  <a:pt x="199794" y="431364"/>
                </a:lnTo>
                <a:lnTo>
                  <a:pt x="204738" y="456374"/>
                </a:lnTo>
                <a:lnTo>
                  <a:pt x="210696" y="480425"/>
                </a:lnTo>
                <a:lnTo>
                  <a:pt x="217676" y="503512"/>
                </a:lnTo>
                <a:lnTo>
                  <a:pt x="221551" y="514692"/>
                </a:lnTo>
                <a:lnTo>
                  <a:pt x="219267" y="514869"/>
                </a:lnTo>
                <a:lnTo>
                  <a:pt x="205236" y="515879"/>
                </a:lnTo>
                <a:lnTo>
                  <a:pt x="191753" y="516712"/>
                </a:lnTo>
                <a:lnTo>
                  <a:pt x="178822" y="517363"/>
                </a:lnTo>
                <a:lnTo>
                  <a:pt x="166451" y="517832"/>
                </a:lnTo>
                <a:lnTo>
                  <a:pt x="154644" y="518115"/>
                </a:lnTo>
                <a:lnTo>
                  <a:pt x="133353" y="518110"/>
                </a:lnTo>
                <a:lnTo>
                  <a:pt x="117939" y="517472"/>
                </a:lnTo>
                <a:lnTo>
                  <a:pt x="104818" y="516244"/>
                </a:lnTo>
                <a:lnTo>
                  <a:pt x="94005" y="514425"/>
                </a:lnTo>
                <a:lnTo>
                  <a:pt x="85521" y="512013"/>
                </a:lnTo>
                <a:lnTo>
                  <a:pt x="87325" y="506539"/>
                </a:lnTo>
                <a:lnTo>
                  <a:pt x="91135" y="499249"/>
                </a:lnTo>
                <a:lnTo>
                  <a:pt x="96697" y="490118"/>
                </a:lnTo>
                <a:lnTo>
                  <a:pt x="103911" y="479056"/>
                </a:lnTo>
                <a:lnTo>
                  <a:pt x="108203" y="471995"/>
                </a:lnTo>
                <a:lnTo>
                  <a:pt x="114122" y="458486"/>
                </a:lnTo>
                <a:lnTo>
                  <a:pt x="118580" y="443510"/>
                </a:lnTo>
                <a:lnTo>
                  <a:pt x="122408" y="425180"/>
                </a:lnTo>
                <a:lnTo>
                  <a:pt x="125605" y="403494"/>
                </a:lnTo>
                <a:lnTo>
                  <a:pt x="126968" y="391393"/>
                </a:lnTo>
                <a:lnTo>
                  <a:pt x="128173" y="378451"/>
                </a:lnTo>
                <a:lnTo>
                  <a:pt x="129220" y="364671"/>
                </a:lnTo>
                <a:lnTo>
                  <a:pt x="130110" y="350051"/>
                </a:lnTo>
                <a:lnTo>
                  <a:pt x="130841" y="334591"/>
                </a:lnTo>
                <a:lnTo>
                  <a:pt x="131415" y="318291"/>
                </a:lnTo>
                <a:lnTo>
                  <a:pt x="131831" y="301151"/>
                </a:lnTo>
                <a:lnTo>
                  <a:pt x="132089" y="283171"/>
                </a:lnTo>
                <a:lnTo>
                  <a:pt x="132089" y="173734"/>
                </a:lnTo>
                <a:lnTo>
                  <a:pt x="131339" y="152579"/>
                </a:lnTo>
                <a:lnTo>
                  <a:pt x="129769" y="137471"/>
                </a:lnTo>
                <a:lnTo>
                  <a:pt x="127398" y="128407"/>
                </a:lnTo>
                <a:lnTo>
                  <a:pt x="124244" y="125387"/>
                </a:lnTo>
                <a:lnTo>
                  <a:pt x="97904" y="125387"/>
                </a:lnTo>
                <a:lnTo>
                  <a:pt x="76030" y="129169"/>
                </a:lnTo>
                <a:lnTo>
                  <a:pt x="65512" y="135041"/>
                </a:lnTo>
                <a:lnTo>
                  <a:pt x="56906" y="143615"/>
                </a:lnTo>
                <a:lnTo>
                  <a:pt x="50212" y="154891"/>
                </a:lnTo>
                <a:lnTo>
                  <a:pt x="45430" y="168868"/>
                </a:lnTo>
                <a:lnTo>
                  <a:pt x="42561" y="185547"/>
                </a:lnTo>
                <a:lnTo>
                  <a:pt x="41605" y="204927"/>
                </a:lnTo>
                <a:lnTo>
                  <a:pt x="41876" y="210710"/>
                </a:lnTo>
                <a:lnTo>
                  <a:pt x="44381" y="223120"/>
                </a:lnTo>
                <a:lnTo>
                  <a:pt x="49517" y="235089"/>
                </a:lnTo>
                <a:lnTo>
                  <a:pt x="59929" y="247856"/>
                </a:lnTo>
                <a:lnTo>
                  <a:pt x="77965" y="251510"/>
                </a:lnTo>
                <a:lnTo>
                  <a:pt x="83629" y="24603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34" name="object 834"/>
          <p:cNvSpPr/>
          <p:nvPr/>
        </p:nvSpPr>
        <p:spPr>
          <a:xfrm>
            <a:off x="4250410" y="561733"/>
            <a:ext cx="243497" cy="481145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35" name="object 835"/>
          <p:cNvSpPr/>
          <p:nvPr/>
        </p:nvSpPr>
        <p:spPr>
          <a:xfrm>
            <a:off x="4234418" y="600284"/>
            <a:ext cx="30543" cy="73825"/>
          </a:xfrm>
          <a:custGeom>
            <a:avLst/>
            <a:gdLst/>
            <a:ahLst/>
            <a:cxnLst/>
            <a:rect l="l" t="t" r="r" b="b"/>
            <a:pathLst>
              <a:path w="30543" h="73825">
                <a:moveTo>
                  <a:pt x="23875" y="0"/>
                </a:moveTo>
                <a:lnTo>
                  <a:pt x="23161" y="1333"/>
                </a:lnTo>
                <a:lnTo>
                  <a:pt x="17121" y="13495"/>
                </a:lnTo>
                <a:lnTo>
                  <a:pt x="11962" y="25619"/>
                </a:lnTo>
                <a:lnTo>
                  <a:pt x="7677" y="37711"/>
                </a:lnTo>
                <a:lnTo>
                  <a:pt x="4260" y="49773"/>
                </a:lnTo>
                <a:lnTo>
                  <a:pt x="1703" y="61810"/>
                </a:lnTo>
                <a:lnTo>
                  <a:pt x="0" y="73825"/>
                </a:lnTo>
                <a:lnTo>
                  <a:pt x="2431" y="68030"/>
                </a:lnTo>
                <a:lnTo>
                  <a:pt x="8802" y="53454"/>
                </a:lnTo>
                <a:lnTo>
                  <a:pt x="14799" y="40653"/>
                </a:lnTo>
                <a:lnTo>
                  <a:pt x="20422" y="29625"/>
                </a:lnTo>
                <a:lnTo>
                  <a:pt x="25670" y="20371"/>
                </a:lnTo>
                <a:lnTo>
                  <a:pt x="30543" y="12890"/>
                </a:lnTo>
                <a:lnTo>
                  <a:pt x="28270" y="8026"/>
                </a:lnTo>
                <a:lnTo>
                  <a:pt x="26073" y="3644"/>
                </a:lnTo>
                <a:lnTo>
                  <a:pt x="2387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36" name="object 836"/>
          <p:cNvSpPr/>
          <p:nvPr/>
        </p:nvSpPr>
        <p:spPr>
          <a:xfrm>
            <a:off x="3891426" y="538377"/>
            <a:ext cx="366852" cy="559333"/>
          </a:xfrm>
          <a:custGeom>
            <a:avLst/>
            <a:gdLst/>
            <a:ahLst/>
            <a:cxnLst/>
            <a:rect l="l" t="t" r="r" b="b"/>
            <a:pathLst>
              <a:path w="366852" h="559333">
                <a:moveTo>
                  <a:pt x="58562" y="152965"/>
                </a:moveTo>
                <a:lnTo>
                  <a:pt x="69862" y="162483"/>
                </a:lnTo>
                <a:lnTo>
                  <a:pt x="65093" y="154911"/>
                </a:lnTo>
                <a:lnTo>
                  <a:pt x="60208" y="142934"/>
                </a:lnTo>
                <a:lnTo>
                  <a:pt x="58572" y="130987"/>
                </a:lnTo>
                <a:lnTo>
                  <a:pt x="58572" y="121869"/>
                </a:lnTo>
                <a:lnTo>
                  <a:pt x="61277" y="114325"/>
                </a:lnTo>
                <a:lnTo>
                  <a:pt x="66446" y="108369"/>
                </a:lnTo>
                <a:lnTo>
                  <a:pt x="71742" y="102400"/>
                </a:lnTo>
                <a:lnTo>
                  <a:pt x="78346" y="99491"/>
                </a:lnTo>
                <a:lnTo>
                  <a:pt x="86220" y="99491"/>
                </a:lnTo>
                <a:lnTo>
                  <a:pt x="90006" y="99795"/>
                </a:lnTo>
                <a:lnTo>
                  <a:pt x="101391" y="103347"/>
                </a:lnTo>
                <a:lnTo>
                  <a:pt x="110300" y="110778"/>
                </a:lnTo>
                <a:lnTo>
                  <a:pt x="116731" y="122083"/>
                </a:lnTo>
                <a:lnTo>
                  <a:pt x="120682" y="137254"/>
                </a:lnTo>
                <a:lnTo>
                  <a:pt x="122148" y="156286"/>
                </a:lnTo>
                <a:lnTo>
                  <a:pt x="122058" y="159826"/>
                </a:lnTo>
                <a:lnTo>
                  <a:pt x="120199" y="172397"/>
                </a:lnTo>
                <a:lnTo>
                  <a:pt x="115932" y="184384"/>
                </a:lnTo>
                <a:lnTo>
                  <a:pt x="109258" y="195808"/>
                </a:lnTo>
                <a:lnTo>
                  <a:pt x="101495" y="204595"/>
                </a:lnTo>
                <a:lnTo>
                  <a:pt x="90753" y="211304"/>
                </a:lnTo>
                <a:lnTo>
                  <a:pt x="78841" y="213194"/>
                </a:lnTo>
                <a:lnTo>
                  <a:pt x="74127" y="212964"/>
                </a:lnTo>
                <a:lnTo>
                  <a:pt x="61021" y="210546"/>
                </a:lnTo>
                <a:lnTo>
                  <a:pt x="49276" y="205549"/>
                </a:lnTo>
                <a:lnTo>
                  <a:pt x="38904" y="197993"/>
                </a:lnTo>
                <a:lnTo>
                  <a:pt x="29921" y="187896"/>
                </a:lnTo>
                <a:lnTo>
                  <a:pt x="25657" y="181467"/>
                </a:lnTo>
                <a:lnTo>
                  <a:pt x="20546" y="171404"/>
                </a:lnTo>
                <a:lnTo>
                  <a:pt x="16402" y="160039"/>
                </a:lnTo>
                <a:lnTo>
                  <a:pt x="13232" y="147369"/>
                </a:lnTo>
                <a:lnTo>
                  <a:pt x="11047" y="133389"/>
                </a:lnTo>
                <a:lnTo>
                  <a:pt x="9855" y="118097"/>
                </a:lnTo>
                <a:lnTo>
                  <a:pt x="7711" y="126020"/>
                </a:lnTo>
                <a:lnTo>
                  <a:pt x="4880" y="137954"/>
                </a:lnTo>
                <a:lnTo>
                  <a:pt x="2310" y="150635"/>
                </a:lnTo>
                <a:lnTo>
                  <a:pt x="0" y="164058"/>
                </a:lnTo>
                <a:lnTo>
                  <a:pt x="978" y="167510"/>
                </a:lnTo>
                <a:lnTo>
                  <a:pt x="5450" y="180118"/>
                </a:lnTo>
                <a:lnTo>
                  <a:pt x="10979" y="191461"/>
                </a:lnTo>
                <a:lnTo>
                  <a:pt x="17551" y="201523"/>
                </a:lnTo>
                <a:lnTo>
                  <a:pt x="22745" y="208457"/>
                </a:lnTo>
                <a:lnTo>
                  <a:pt x="28219" y="214172"/>
                </a:lnTo>
                <a:lnTo>
                  <a:pt x="33832" y="218668"/>
                </a:lnTo>
                <a:lnTo>
                  <a:pt x="49593" y="237883"/>
                </a:lnTo>
                <a:lnTo>
                  <a:pt x="58810" y="247702"/>
                </a:lnTo>
                <a:lnTo>
                  <a:pt x="69148" y="255510"/>
                </a:lnTo>
                <a:lnTo>
                  <a:pt x="80519" y="261170"/>
                </a:lnTo>
                <a:lnTo>
                  <a:pt x="92930" y="264664"/>
                </a:lnTo>
                <a:lnTo>
                  <a:pt x="106387" y="265976"/>
                </a:lnTo>
                <a:lnTo>
                  <a:pt x="108661" y="265976"/>
                </a:lnTo>
                <a:lnTo>
                  <a:pt x="113158" y="265753"/>
                </a:lnTo>
                <a:lnTo>
                  <a:pt x="125143" y="262749"/>
                </a:lnTo>
                <a:lnTo>
                  <a:pt x="136226" y="256221"/>
                </a:lnTo>
                <a:lnTo>
                  <a:pt x="146405" y="246151"/>
                </a:lnTo>
                <a:lnTo>
                  <a:pt x="147104" y="249808"/>
                </a:lnTo>
                <a:lnTo>
                  <a:pt x="147599" y="253326"/>
                </a:lnTo>
                <a:lnTo>
                  <a:pt x="147777" y="256743"/>
                </a:lnTo>
                <a:lnTo>
                  <a:pt x="147878" y="260146"/>
                </a:lnTo>
                <a:lnTo>
                  <a:pt x="148386" y="263664"/>
                </a:lnTo>
                <a:lnTo>
                  <a:pt x="150233" y="278918"/>
                </a:lnTo>
                <a:lnTo>
                  <a:pt x="151150" y="291582"/>
                </a:lnTo>
                <a:lnTo>
                  <a:pt x="151968" y="305384"/>
                </a:lnTo>
                <a:lnTo>
                  <a:pt x="152358" y="314281"/>
                </a:lnTo>
                <a:lnTo>
                  <a:pt x="152749" y="326582"/>
                </a:lnTo>
                <a:lnTo>
                  <a:pt x="152990" y="339500"/>
                </a:lnTo>
                <a:lnTo>
                  <a:pt x="152984" y="377990"/>
                </a:lnTo>
                <a:lnTo>
                  <a:pt x="152793" y="381152"/>
                </a:lnTo>
                <a:lnTo>
                  <a:pt x="152577" y="384314"/>
                </a:lnTo>
                <a:lnTo>
                  <a:pt x="152577" y="390766"/>
                </a:lnTo>
                <a:lnTo>
                  <a:pt x="152420" y="400078"/>
                </a:lnTo>
                <a:lnTo>
                  <a:pt x="151943" y="416756"/>
                </a:lnTo>
                <a:lnTo>
                  <a:pt x="151252" y="430249"/>
                </a:lnTo>
                <a:lnTo>
                  <a:pt x="150339" y="440555"/>
                </a:lnTo>
                <a:lnTo>
                  <a:pt x="149199" y="447674"/>
                </a:lnTo>
                <a:lnTo>
                  <a:pt x="144032" y="462925"/>
                </a:lnTo>
                <a:lnTo>
                  <a:pt x="137299" y="475767"/>
                </a:lnTo>
                <a:lnTo>
                  <a:pt x="132850" y="483060"/>
                </a:lnTo>
                <a:lnTo>
                  <a:pt x="126313" y="492933"/>
                </a:lnTo>
                <a:lnTo>
                  <a:pt x="118617" y="503760"/>
                </a:lnTo>
                <a:lnTo>
                  <a:pt x="109753" y="515543"/>
                </a:lnTo>
                <a:lnTo>
                  <a:pt x="112572" y="516153"/>
                </a:lnTo>
                <a:lnTo>
                  <a:pt x="115455" y="516877"/>
                </a:lnTo>
                <a:lnTo>
                  <a:pt x="141312" y="548373"/>
                </a:lnTo>
                <a:lnTo>
                  <a:pt x="143175" y="548885"/>
                </a:lnTo>
                <a:lnTo>
                  <a:pt x="156736" y="552376"/>
                </a:lnTo>
                <a:lnTo>
                  <a:pt x="169063" y="555092"/>
                </a:lnTo>
                <a:lnTo>
                  <a:pt x="180124" y="557009"/>
                </a:lnTo>
                <a:lnTo>
                  <a:pt x="187443" y="557949"/>
                </a:lnTo>
                <a:lnTo>
                  <a:pt x="200105" y="558994"/>
                </a:lnTo>
                <a:lnTo>
                  <a:pt x="212775" y="559333"/>
                </a:lnTo>
                <a:lnTo>
                  <a:pt x="242493" y="559206"/>
                </a:lnTo>
                <a:lnTo>
                  <a:pt x="249300" y="558711"/>
                </a:lnTo>
                <a:lnTo>
                  <a:pt x="257308" y="558415"/>
                </a:lnTo>
                <a:lnTo>
                  <a:pt x="273983" y="557380"/>
                </a:lnTo>
                <a:lnTo>
                  <a:pt x="289138" y="555820"/>
                </a:lnTo>
                <a:lnTo>
                  <a:pt x="302773" y="553739"/>
                </a:lnTo>
                <a:lnTo>
                  <a:pt x="314888" y="551139"/>
                </a:lnTo>
                <a:lnTo>
                  <a:pt x="325481" y="548019"/>
                </a:lnTo>
                <a:lnTo>
                  <a:pt x="334552" y="544383"/>
                </a:lnTo>
                <a:lnTo>
                  <a:pt x="342099" y="540232"/>
                </a:lnTo>
                <a:lnTo>
                  <a:pt x="325729" y="500456"/>
                </a:lnTo>
                <a:lnTo>
                  <a:pt x="318652" y="490964"/>
                </a:lnTo>
                <a:lnTo>
                  <a:pt x="312040" y="480275"/>
                </a:lnTo>
                <a:lnTo>
                  <a:pt x="306340" y="468929"/>
                </a:lnTo>
                <a:lnTo>
                  <a:pt x="301554" y="456928"/>
                </a:lnTo>
                <a:lnTo>
                  <a:pt x="297687" y="444271"/>
                </a:lnTo>
                <a:lnTo>
                  <a:pt x="296402" y="438124"/>
                </a:lnTo>
                <a:lnTo>
                  <a:pt x="294873" y="428790"/>
                </a:lnTo>
                <a:lnTo>
                  <a:pt x="293079" y="416184"/>
                </a:lnTo>
                <a:lnTo>
                  <a:pt x="291024" y="400304"/>
                </a:lnTo>
                <a:lnTo>
                  <a:pt x="288709" y="381152"/>
                </a:lnTo>
                <a:lnTo>
                  <a:pt x="287502" y="372884"/>
                </a:lnTo>
                <a:lnTo>
                  <a:pt x="286829" y="365340"/>
                </a:lnTo>
                <a:lnTo>
                  <a:pt x="286410" y="358165"/>
                </a:lnTo>
                <a:lnTo>
                  <a:pt x="286003" y="351116"/>
                </a:lnTo>
                <a:lnTo>
                  <a:pt x="285826" y="344423"/>
                </a:lnTo>
                <a:lnTo>
                  <a:pt x="285910" y="330627"/>
                </a:lnTo>
                <a:lnTo>
                  <a:pt x="286554" y="317238"/>
                </a:lnTo>
                <a:lnTo>
                  <a:pt x="287849" y="304849"/>
                </a:lnTo>
                <a:lnTo>
                  <a:pt x="289813" y="293458"/>
                </a:lnTo>
                <a:lnTo>
                  <a:pt x="292823" y="280633"/>
                </a:lnTo>
                <a:lnTo>
                  <a:pt x="296302" y="268008"/>
                </a:lnTo>
                <a:lnTo>
                  <a:pt x="300774" y="252971"/>
                </a:lnTo>
                <a:lnTo>
                  <a:pt x="305775" y="237156"/>
                </a:lnTo>
                <a:lnTo>
                  <a:pt x="309576" y="225758"/>
                </a:lnTo>
                <a:lnTo>
                  <a:pt x="313804" y="213501"/>
                </a:lnTo>
                <a:lnTo>
                  <a:pt x="318457" y="200394"/>
                </a:lnTo>
                <a:lnTo>
                  <a:pt x="323532" y="186448"/>
                </a:lnTo>
                <a:lnTo>
                  <a:pt x="329659" y="169925"/>
                </a:lnTo>
                <a:lnTo>
                  <a:pt x="334272" y="157809"/>
                </a:lnTo>
                <a:lnTo>
                  <a:pt x="338721" y="146413"/>
                </a:lnTo>
                <a:lnTo>
                  <a:pt x="343001" y="135737"/>
                </a:lnTo>
                <a:lnTo>
                  <a:pt x="343145" y="134430"/>
                </a:lnTo>
                <a:lnTo>
                  <a:pt x="344942" y="122407"/>
                </a:lnTo>
                <a:lnTo>
                  <a:pt x="347594" y="110363"/>
                </a:lnTo>
                <a:lnTo>
                  <a:pt x="351106" y="98296"/>
                </a:lnTo>
                <a:lnTo>
                  <a:pt x="355483" y="86201"/>
                </a:lnTo>
                <a:lnTo>
                  <a:pt x="360730" y="74074"/>
                </a:lnTo>
                <a:lnTo>
                  <a:pt x="366852" y="61912"/>
                </a:lnTo>
                <a:lnTo>
                  <a:pt x="365175" y="58991"/>
                </a:lnTo>
                <a:lnTo>
                  <a:pt x="363473" y="56426"/>
                </a:lnTo>
                <a:lnTo>
                  <a:pt x="361772" y="54241"/>
                </a:lnTo>
                <a:lnTo>
                  <a:pt x="344309" y="32956"/>
                </a:lnTo>
                <a:lnTo>
                  <a:pt x="337851" y="21781"/>
                </a:lnTo>
                <a:lnTo>
                  <a:pt x="328684" y="12204"/>
                </a:lnTo>
                <a:lnTo>
                  <a:pt x="319062" y="9004"/>
                </a:lnTo>
                <a:lnTo>
                  <a:pt x="306872" y="9037"/>
                </a:lnTo>
                <a:lnTo>
                  <a:pt x="295916" y="9348"/>
                </a:lnTo>
                <a:lnTo>
                  <a:pt x="282723" y="10015"/>
                </a:lnTo>
                <a:lnTo>
                  <a:pt x="267271" y="11074"/>
                </a:lnTo>
                <a:lnTo>
                  <a:pt x="262051" y="11912"/>
                </a:lnTo>
                <a:lnTo>
                  <a:pt x="257365" y="12407"/>
                </a:lnTo>
                <a:lnTo>
                  <a:pt x="227723" y="12407"/>
                </a:lnTo>
                <a:lnTo>
                  <a:pt x="224751" y="11912"/>
                </a:lnTo>
                <a:lnTo>
                  <a:pt x="221754" y="11074"/>
                </a:lnTo>
                <a:lnTo>
                  <a:pt x="216039" y="11074"/>
                </a:lnTo>
                <a:lnTo>
                  <a:pt x="205940" y="13761"/>
                </a:lnTo>
                <a:lnTo>
                  <a:pt x="196768" y="22424"/>
                </a:lnTo>
                <a:lnTo>
                  <a:pt x="189102" y="37096"/>
                </a:lnTo>
                <a:lnTo>
                  <a:pt x="194151" y="46822"/>
                </a:lnTo>
                <a:lnTo>
                  <a:pt x="199332" y="59218"/>
                </a:lnTo>
                <a:lnTo>
                  <a:pt x="203024" y="71442"/>
                </a:lnTo>
                <a:lnTo>
                  <a:pt x="205233" y="83489"/>
                </a:lnTo>
                <a:lnTo>
                  <a:pt x="205968" y="95351"/>
                </a:lnTo>
                <a:lnTo>
                  <a:pt x="205968" y="97167"/>
                </a:lnTo>
                <a:lnTo>
                  <a:pt x="205371" y="102895"/>
                </a:lnTo>
                <a:lnTo>
                  <a:pt x="204292" y="112496"/>
                </a:lnTo>
                <a:lnTo>
                  <a:pt x="201282" y="106540"/>
                </a:lnTo>
                <a:lnTo>
                  <a:pt x="198297" y="101066"/>
                </a:lnTo>
                <a:lnTo>
                  <a:pt x="195313" y="96075"/>
                </a:lnTo>
                <a:lnTo>
                  <a:pt x="192290" y="90970"/>
                </a:lnTo>
                <a:lnTo>
                  <a:pt x="189318" y="86232"/>
                </a:lnTo>
                <a:lnTo>
                  <a:pt x="186321" y="81610"/>
                </a:lnTo>
                <a:lnTo>
                  <a:pt x="185508" y="80263"/>
                </a:lnTo>
                <a:lnTo>
                  <a:pt x="183527" y="77469"/>
                </a:lnTo>
                <a:lnTo>
                  <a:pt x="180619" y="74066"/>
                </a:lnTo>
                <a:lnTo>
                  <a:pt x="165468" y="56311"/>
                </a:lnTo>
                <a:lnTo>
                  <a:pt x="163258" y="52781"/>
                </a:lnTo>
                <a:lnTo>
                  <a:pt x="160972" y="49504"/>
                </a:lnTo>
                <a:lnTo>
                  <a:pt x="151163" y="35563"/>
                </a:lnTo>
                <a:lnTo>
                  <a:pt x="141132" y="24876"/>
                </a:lnTo>
                <a:lnTo>
                  <a:pt x="130744" y="16093"/>
                </a:lnTo>
                <a:lnTo>
                  <a:pt x="119998" y="9214"/>
                </a:lnTo>
                <a:lnTo>
                  <a:pt x="108896" y="4240"/>
                </a:lnTo>
                <a:lnTo>
                  <a:pt x="97437" y="1168"/>
                </a:lnTo>
                <a:lnTo>
                  <a:pt x="85623" y="0"/>
                </a:lnTo>
                <a:lnTo>
                  <a:pt x="82720" y="51"/>
                </a:lnTo>
                <a:lnTo>
                  <a:pt x="70313" y="1489"/>
                </a:lnTo>
                <a:lnTo>
                  <a:pt x="58319" y="4889"/>
                </a:lnTo>
                <a:lnTo>
                  <a:pt x="46741" y="10241"/>
                </a:lnTo>
                <a:lnTo>
                  <a:pt x="35580" y="17534"/>
                </a:lnTo>
                <a:lnTo>
                  <a:pt x="24841" y="26758"/>
                </a:lnTo>
                <a:lnTo>
                  <a:pt x="20053" y="31495"/>
                </a:lnTo>
                <a:lnTo>
                  <a:pt x="17856" y="34061"/>
                </a:lnTo>
                <a:lnTo>
                  <a:pt x="29730" y="48653"/>
                </a:lnTo>
                <a:lnTo>
                  <a:pt x="31635" y="46583"/>
                </a:lnTo>
                <a:lnTo>
                  <a:pt x="35509" y="42570"/>
                </a:lnTo>
                <a:lnTo>
                  <a:pt x="49883" y="31304"/>
                </a:lnTo>
                <a:lnTo>
                  <a:pt x="61387" y="25400"/>
                </a:lnTo>
                <a:lnTo>
                  <a:pt x="73306" y="21856"/>
                </a:lnTo>
                <a:lnTo>
                  <a:pt x="85623" y="20675"/>
                </a:lnTo>
                <a:lnTo>
                  <a:pt x="94005" y="21416"/>
                </a:lnTo>
                <a:lnTo>
                  <a:pt x="105330" y="24439"/>
                </a:lnTo>
                <a:lnTo>
                  <a:pt x="116286" y="29781"/>
                </a:lnTo>
                <a:lnTo>
                  <a:pt x="126867" y="37441"/>
                </a:lnTo>
                <a:lnTo>
                  <a:pt x="137069" y="47419"/>
                </a:lnTo>
                <a:lnTo>
                  <a:pt x="146888" y="59715"/>
                </a:lnTo>
                <a:lnTo>
                  <a:pt x="151437" y="66356"/>
                </a:lnTo>
                <a:lnTo>
                  <a:pt x="157160" y="75688"/>
                </a:lnTo>
                <a:lnTo>
                  <a:pt x="162807" y="86006"/>
                </a:lnTo>
                <a:lnTo>
                  <a:pt x="168376" y="97312"/>
                </a:lnTo>
                <a:lnTo>
                  <a:pt x="173870" y="109609"/>
                </a:lnTo>
                <a:lnTo>
                  <a:pt x="179289" y="122899"/>
                </a:lnTo>
                <a:lnTo>
                  <a:pt x="184632" y="137185"/>
                </a:lnTo>
                <a:lnTo>
                  <a:pt x="185199" y="138834"/>
                </a:lnTo>
                <a:lnTo>
                  <a:pt x="189340" y="150835"/>
                </a:lnTo>
                <a:lnTo>
                  <a:pt x="193499" y="162838"/>
                </a:lnTo>
                <a:lnTo>
                  <a:pt x="197665" y="174841"/>
                </a:lnTo>
                <a:lnTo>
                  <a:pt x="201825" y="186843"/>
                </a:lnTo>
                <a:lnTo>
                  <a:pt x="205968" y="198843"/>
                </a:lnTo>
                <a:lnTo>
                  <a:pt x="208464" y="192589"/>
                </a:lnTo>
                <a:lnTo>
                  <a:pt x="211146" y="183084"/>
                </a:lnTo>
                <a:lnTo>
                  <a:pt x="213785" y="170788"/>
                </a:lnTo>
                <a:lnTo>
                  <a:pt x="216388" y="155693"/>
                </a:lnTo>
                <a:lnTo>
                  <a:pt x="218960" y="137794"/>
                </a:lnTo>
                <a:lnTo>
                  <a:pt x="219741" y="130572"/>
                </a:lnTo>
                <a:lnTo>
                  <a:pt x="221471" y="113747"/>
                </a:lnTo>
                <a:lnTo>
                  <a:pt x="222511" y="102013"/>
                </a:lnTo>
                <a:lnTo>
                  <a:pt x="222859" y="95351"/>
                </a:lnTo>
                <a:lnTo>
                  <a:pt x="222424" y="83815"/>
                </a:lnTo>
                <a:lnTo>
                  <a:pt x="220752" y="70651"/>
                </a:lnTo>
                <a:lnTo>
                  <a:pt x="217831" y="58256"/>
                </a:lnTo>
                <a:lnTo>
                  <a:pt x="213667" y="46623"/>
                </a:lnTo>
                <a:lnTo>
                  <a:pt x="208267" y="35750"/>
                </a:lnTo>
                <a:lnTo>
                  <a:pt x="210083" y="32473"/>
                </a:lnTo>
                <a:lnTo>
                  <a:pt x="213448" y="31140"/>
                </a:lnTo>
                <a:lnTo>
                  <a:pt x="218363" y="31622"/>
                </a:lnTo>
                <a:lnTo>
                  <a:pt x="228819" y="32647"/>
                </a:lnTo>
                <a:lnTo>
                  <a:pt x="240791" y="32994"/>
                </a:lnTo>
                <a:lnTo>
                  <a:pt x="254173" y="32653"/>
                </a:lnTo>
                <a:lnTo>
                  <a:pt x="268935" y="31622"/>
                </a:lnTo>
                <a:lnTo>
                  <a:pt x="285671" y="30493"/>
                </a:lnTo>
                <a:lnTo>
                  <a:pt x="300032" y="29733"/>
                </a:lnTo>
                <a:lnTo>
                  <a:pt x="311156" y="29416"/>
                </a:lnTo>
                <a:lnTo>
                  <a:pt x="319062" y="29552"/>
                </a:lnTo>
                <a:lnTo>
                  <a:pt x="322440" y="29552"/>
                </a:lnTo>
                <a:lnTo>
                  <a:pt x="325246" y="32232"/>
                </a:lnTo>
                <a:lnTo>
                  <a:pt x="327444" y="37706"/>
                </a:lnTo>
                <a:lnTo>
                  <a:pt x="326834" y="38577"/>
                </a:lnTo>
                <a:lnTo>
                  <a:pt x="323173" y="44394"/>
                </a:lnTo>
                <a:lnTo>
                  <a:pt x="314805" y="60509"/>
                </a:lnTo>
                <a:lnTo>
                  <a:pt x="305040" y="82599"/>
                </a:lnTo>
                <a:lnTo>
                  <a:pt x="293878" y="110671"/>
                </a:lnTo>
                <a:lnTo>
                  <a:pt x="287773" y="126951"/>
                </a:lnTo>
                <a:lnTo>
                  <a:pt x="281317" y="144729"/>
                </a:lnTo>
                <a:lnTo>
                  <a:pt x="275034" y="162389"/>
                </a:lnTo>
                <a:lnTo>
                  <a:pt x="269570" y="178114"/>
                </a:lnTo>
                <a:lnTo>
                  <a:pt x="264665" y="192626"/>
                </a:lnTo>
                <a:lnTo>
                  <a:pt x="256534" y="218019"/>
                </a:lnTo>
                <a:lnTo>
                  <a:pt x="250645" y="238576"/>
                </a:lnTo>
                <a:lnTo>
                  <a:pt x="247002" y="254304"/>
                </a:lnTo>
                <a:lnTo>
                  <a:pt x="244182" y="271824"/>
                </a:lnTo>
                <a:lnTo>
                  <a:pt x="242444" y="295950"/>
                </a:lnTo>
                <a:lnTo>
                  <a:pt x="242376" y="308693"/>
                </a:lnTo>
                <a:lnTo>
                  <a:pt x="242845" y="321890"/>
                </a:lnTo>
                <a:lnTo>
                  <a:pt x="245402" y="349656"/>
                </a:lnTo>
                <a:lnTo>
                  <a:pt x="248137" y="372052"/>
                </a:lnTo>
                <a:lnTo>
                  <a:pt x="250133" y="387100"/>
                </a:lnTo>
                <a:lnTo>
                  <a:pt x="253514" y="408805"/>
                </a:lnTo>
                <a:lnTo>
                  <a:pt x="260438" y="433389"/>
                </a:lnTo>
                <a:lnTo>
                  <a:pt x="271182" y="456544"/>
                </a:lnTo>
                <a:lnTo>
                  <a:pt x="285318" y="477113"/>
                </a:lnTo>
                <a:lnTo>
                  <a:pt x="293712" y="497662"/>
                </a:lnTo>
                <a:lnTo>
                  <a:pt x="282594" y="501120"/>
                </a:lnTo>
                <a:lnTo>
                  <a:pt x="271913" y="502701"/>
                </a:lnTo>
                <a:lnTo>
                  <a:pt x="258017" y="504032"/>
                </a:lnTo>
                <a:lnTo>
                  <a:pt x="240900" y="505109"/>
                </a:lnTo>
                <a:lnTo>
                  <a:pt x="220560" y="505929"/>
                </a:lnTo>
                <a:lnTo>
                  <a:pt x="199652" y="506470"/>
                </a:lnTo>
                <a:lnTo>
                  <a:pt x="183521" y="506614"/>
                </a:lnTo>
                <a:lnTo>
                  <a:pt x="169792" y="506431"/>
                </a:lnTo>
                <a:lnTo>
                  <a:pt x="158461" y="505916"/>
                </a:lnTo>
                <a:lnTo>
                  <a:pt x="149528" y="505060"/>
                </a:lnTo>
                <a:lnTo>
                  <a:pt x="142989" y="503859"/>
                </a:lnTo>
                <a:lnTo>
                  <a:pt x="146473" y="499085"/>
                </a:lnTo>
                <a:lnTo>
                  <a:pt x="153073" y="488286"/>
                </a:lnTo>
                <a:lnTo>
                  <a:pt x="158434" y="476804"/>
                </a:lnTo>
                <a:lnTo>
                  <a:pt x="162563" y="464644"/>
                </a:lnTo>
                <a:lnTo>
                  <a:pt x="165468" y="451815"/>
                </a:lnTo>
                <a:lnTo>
                  <a:pt x="167321" y="436518"/>
                </a:lnTo>
                <a:lnTo>
                  <a:pt x="168171" y="424170"/>
                </a:lnTo>
                <a:lnTo>
                  <a:pt x="168877" y="409163"/>
                </a:lnTo>
                <a:lnTo>
                  <a:pt x="169443" y="391490"/>
                </a:lnTo>
                <a:lnTo>
                  <a:pt x="169694" y="376276"/>
                </a:lnTo>
                <a:lnTo>
                  <a:pt x="169832" y="360839"/>
                </a:lnTo>
                <a:lnTo>
                  <a:pt x="169836" y="346178"/>
                </a:lnTo>
                <a:lnTo>
                  <a:pt x="169706" y="332296"/>
                </a:lnTo>
                <a:lnTo>
                  <a:pt x="169440" y="319192"/>
                </a:lnTo>
                <a:lnTo>
                  <a:pt x="169039" y="306868"/>
                </a:lnTo>
                <a:lnTo>
                  <a:pt x="168502" y="295324"/>
                </a:lnTo>
                <a:lnTo>
                  <a:pt x="167015" y="274579"/>
                </a:lnTo>
                <a:lnTo>
                  <a:pt x="165780" y="262904"/>
                </a:lnTo>
                <a:lnTo>
                  <a:pt x="164041" y="249504"/>
                </a:lnTo>
                <a:lnTo>
                  <a:pt x="162005" y="236398"/>
                </a:lnTo>
                <a:lnTo>
                  <a:pt x="159671" y="223587"/>
                </a:lnTo>
                <a:lnTo>
                  <a:pt x="157038" y="211070"/>
                </a:lnTo>
                <a:lnTo>
                  <a:pt x="154105" y="198848"/>
                </a:lnTo>
                <a:lnTo>
                  <a:pt x="150871" y="186919"/>
                </a:lnTo>
                <a:lnTo>
                  <a:pt x="147336" y="175285"/>
                </a:lnTo>
                <a:lnTo>
                  <a:pt x="143497" y="163944"/>
                </a:lnTo>
                <a:lnTo>
                  <a:pt x="140559" y="155794"/>
                </a:lnTo>
                <a:lnTo>
                  <a:pt x="133726" y="136786"/>
                </a:lnTo>
                <a:lnTo>
                  <a:pt x="128846" y="123112"/>
                </a:lnTo>
                <a:lnTo>
                  <a:pt x="125918" y="114774"/>
                </a:lnTo>
                <a:lnTo>
                  <a:pt x="124942" y="111772"/>
                </a:lnTo>
                <a:lnTo>
                  <a:pt x="122202" y="106390"/>
                </a:lnTo>
                <a:lnTo>
                  <a:pt x="113803" y="93288"/>
                </a:lnTo>
                <a:lnTo>
                  <a:pt x="104608" y="83644"/>
                </a:lnTo>
                <a:lnTo>
                  <a:pt x="94636" y="77476"/>
                </a:lnTo>
                <a:lnTo>
                  <a:pt x="83908" y="74802"/>
                </a:lnTo>
                <a:lnTo>
                  <a:pt x="82304" y="74762"/>
                </a:lnTo>
                <a:lnTo>
                  <a:pt x="71136" y="77764"/>
                </a:lnTo>
                <a:lnTo>
                  <a:pt x="59778" y="86474"/>
                </a:lnTo>
                <a:lnTo>
                  <a:pt x="52018" y="95133"/>
                </a:lnTo>
                <a:lnTo>
                  <a:pt x="46388" y="106550"/>
                </a:lnTo>
                <a:lnTo>
                  <a:pt x="44513" y="119316"/>
                </a:lnTo>
                <a:lnTo>
                  <a:pt x="44513" y="124777"/>
                </a:lnTo>
                <a:lnTo>
                  <a:pt x="45504" y="130251"/>
                </a:lnTo>
                <a:lnTo>
                  <a:pt x="47383" y="135737"/>
                </a:lnTo>
                <a:lnTo>
                  <a:pt x="50836" y="143222"/>
                </a:lnTo>
                <a:lnTo>
                  <a:pt x="58562" y="15296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37" name="object 837"/>
          <p:cNvSpPr/>
          <p:nvPr/>
        </p:nvSpPr>
        <p:spPr>
          <a:xfrm>
            <a:off x="3901274" y="559053"/>
            <a:ext cx="317588" cy="485939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38" name="object 838"/>
          <p:cNvSpPr/>
          <p:nvPr/>
        </p:nvSpPr>
        <p:spPr>
          <a:xfrm>
            <a:off x="3900978" y="587025"/>
            <a:ext cx="28270" cy="69443"/>
          </a:xfrm>
          <a:custGeom>
            <a:avLst/>
            <a:gdLst/>
            <a:ahLst/>
            <a:cxnLst/>
            <a:rect l="l" t="t" r="r" b="b"/>
            <a:pathLst>
              <a:path w="28270" h="69443">
                <a:moveTo>
                  <a:pt x="1544" y="38323"/>
                </a:moveTo>
                <a:lnTo>
                  <a:pt x="101" y="51447"/>
                </a:lnTo>
                <a:lnTo>
                  <a:pt x="0" y="63728"/>
                </a:lnTo>
                <a:lnTo>
                  <a:pt x="317" y="69443"/>
                </a:lnTo>
                <a:lnTo>
                  <a:pt x="1133" y="66586"/>
                </a:lnTo>
                <a:lnTo>
                  <a:pt x="5662" y="52485"/>
                </a:lnTo>
                <a:lnTo>
                  <a:pt x="10646" y="39743"/>
                </a:lnTo>
                <a:lnTo>
                  <a:pt x="16079" y="28366"/>
                </a:lnTo>
                <a:lnTo>
                  <a:pt x="21955" y="18358"/>
                </a:lnTo>
                <a:lnTo>
                  <a:pt x="28270" y="9728"/>
                </a:lnTo>
                <a:lnTo>
                  <a:pt x="20281" y="0"/>
                </a:lnTo>
                <a:lnTo>
                  <a:pt x="17238" y="3582"/>
                </a:lnTo>
                <a:lnTo>
                  <a:pt x="10108" y="14391"/>
                </a:lnTo>
                <a:lnTo>
                  <a:pt x="4878" y="25971"/>
                </a:lnTo>
                <a:lnTo>
                  <a:pt x="1544" y="3832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39" name="object 839"/>
          <p:cNvSpPr/>
          <p:nvPr/>
        </p:nvSpPr>
        <p:spPr>
          <a:xfrm>
            <a:off x="3884211" y="572434"/>
            <a:ext cx="36957" cy="130009"/>
          </a:xfrm>
          <a:custGeom>
            <a:avLst/>
            <a:gdLst/>
            <a:ahLst/>
            <a:cxnLst/>
            <a:rect l="l" t="t" r="r" b="b"/>
            <a:pathLst>
              <a:path w="36957" h="130009">
                <a:moveTo>
                  <a:pt x="0" y="66040"/>
                </a:moveTo>
                <a:lnTo>
                  <a:pt x="0" y="70904"/>
                </a:lnTo>
                <a:lnTo>
                  <a:pt x="156" y="80680"/>
                </a:lnTo>
                <a:lnTo>
                  <a:pt x="937" y="94209"/>
                </a:lnTo>
                <a:lnTo>
                  <a:pt x="2375" y="106940"/>
                </a:lnTo>
                <a:lnTo>
                  <a:pt x="4467" y="118875"/>
                </a:lnTo>
                <a:lnTo>
                  <a:pt x="7213" y="130009"/>
                </a:lnTo>
                <a:lnTo>
                  <a:pt x="8808" y="120502"/>
                </a:lnTo>
                <a:lnTo>
                  <a:pt x="11300" y="107598"/>
                </a:lnTo>
                <a:lnTo>
                  <a:pt x="14052" y="95442"/>
                </a:lnTo>
                <a:lnTo>
                  <a:pt x="17068" y="84035"/>
                </a:lnTo>
                <a:lnTo>
                  <a:pt x="16789" y="78320"/>
                </a:lnTo>
                <a:lnTo>
                  <a:pt x="16865" y="66040"/>
                </a:lnTo>
                <a:lnTo>
                  <a:pt x="17152" y="61373"/>
                </a:lnTo>
                <a:lnTo>
                  <a:pt x="19254" y="48520"/>
                </a:lnTo>
                <a:lnTo>
                  <a:pt x="23255" y="36439"/>
                </a:lnTo>
                <a:lnTo>
                  <a:pt x="29155" y="25130"/>
                </a:lnTo>
                <a:lnTo>
                  <a:pt x="36957" y="14592"/>
                </a:lnTo>
                <a:lnTo>
                  <a:pt x="25057" y="0"/>
                </a:lnTo>
                <a:lnTo>
                  <a:pt x="20348" y="5644"/>
                </a:lnTo>
                <a:lnTo>
                  <a:pt x="13185" y="16260"/>
                </a:lnTo>
                <a:lnTo>
                  <a:pt x="7578" y="27607"/>
                </a:lnTo>
                <a:lnTo>
                  <a:pt x="3517" y="39684"/>
                </a:lnTo>
                <a:lnTo>
                  <a:pt x="994" y="52494"/>
                </a:lnTo>
                <a:lnTo>
                  <a:pt x="0" y="6604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40" name="object 840"/>
          <p:cNvSpPr/>
          <p:nvPr/>
        </p:nvSpPr>
        <p:spPr>
          <a:xfrm>
            <a:off x="3606886" y="1045037"/>
            <a:ext cx="109450" cy="559016"/>
          </a:xfrm>
          <a:custGeom>
            <a:avLst/>
            <a:gdLst/>
            <a:ahLst/>
            <a:cxnLst/>
            <a:rect l="l" t="t" r="r" b="b"/>
            <a:pathLst>
              <a:path w="109450" h="559016">
                <a:moveTo>
                  <a:pt x="31521" y="0"/>
                </a:moveTo>
                <a:lnTo>
                  <a:pt x="30937" y="47929"/>
                </a:lnTo>
                <a:lnTo>
                  <a:pt x="40815" y="49616"/>
                </a:lnTo>
                <a:lnTo>
                  <a:pt x="54128" y="51724"/>
                </a:lnTo>
                <a:lnTo>
                  <a:pt x="66302" y="53435"/>
                </a:lnTo>
                <a:lnTo>
                  <a:pt x="77330" y="54736"/>
                </a:lnTo>
                <a:lnTo>
                  <a:pt x="84976" y="55521"/>
                </a:lnTo>
                <a:lnTo>
                  <a:pt x="98180" y="56490"/>
                </a:lnTo>
                <a:lnTo>
                  <a:pt x="109450" y="2577"/>
                </a:lnTo>
                <a:lnTo>
                  <a:pt x="95636" y="3654"/>
                </a:lnTo>
                <a:lnTo>
                  <a:pt x="81025" y="4013"/>
                </a:lnTo>
                <a:lnTo>
                  <a:pt x="69508" y="3796"/>
                </a:lnTo>
                <a:lnTo>
                  <a:pt x="56839" y="3056"/>
                </a:lnTo>
                <a:lnTo>
                  <a:pt x="44168" y="1791"/>
                </a:lnTo>
                <a:lnTo>
                  <a:pt x="31521" y="0"/>
                </a:lnTo>
                <a:close/>
              </a:path>
              <a:path w="109450" h="559016">
                <a:moveTo>
                  <a:pt x="175005" y="-90119"/>
                </a:moveTo>
                <a:lnTo>
                  <a:pt x="176650" y="-102657"/>
                </a:lnTo>
                <a:lnTo>
                  <a:pt x="178333" y="-115163"/>
                </a:lnTo>
                <a:lnTo>
                  <a:pt x="179469" y="-125590"/>
                </a:lnTo>
                <a:lnTo>
                  <a:pt x="180847" y="-139725"/>
                </a:lnTo>
                <a:lnTo>
                  <a:pt x="181965" y="-153178"/>
                </a:lnTo>
                <a:lnTo>
                  <a:pt x="182827" y="-165950"/>
                </a:lnTo>
                <a:lnTo>
                  <a:pt x="183438" y="-178040"/>
                </a:lnTo>
                <a:lnTo>
                  <a:pt x="183801" y="-189449"/>
                </a:lnTo>
                <a:lnTo>
                  <a:pt x="183920" y="-200863"/>
                </a:lnTo>
                <a:lnTo>
                  <a:pt x="182762" y="-217380"/>
                </a:lnTo>
                <a:lnTo>
                  <a:pt x="179438" y="-225602"/>
                </a:lnTo>
                <a:lnTo>
                  <a:pt x="177680" y="-227375"/>
                </a:lnTo>
                <a:lnTo>
                  <a:pt x="167326" y="-232714"/>
                </a:lnTo>
                <a:lnTo>
                  <a:pt x="152488" y="-234480"/>
                </a:lnTo>
                <a:lnTo>
                  <a:pt x="144093" y="-232759"/>
                </a:lnTo>
                <a:lnTo>
                  <a:pt x="135948" y="-225285"/>
                </a:lnTo>
                <a:lnTo>
                  <a:pt x="131065" y="-211904"/>
                </a:lnTo>
                <a:lnTo>
                  <a:pt x="129438" y="-192633"/>
                </a:lnTo>
                <a:lnTo>
                  <a:pt x="129467" y="-187596"/>
                </a:lnTo>
                <a:lnTo>
                  <a:pt x="129683" y="-177536"/>
                </a:lnTo>
                <a:lnTo>
                  <a:pt x="130109" y="-166778"/>
                </a:lnTo>
                <a:lnTo>
                  <a:pt x="130746" y="-155322"/>
                </a:lnTo>
                <a:lnTo>
                  <a:pt x="131594" y="-143170"/>
                </a:lnTo>
                <a:lnTo>
                  <a:pt x="132652" y="-130323"/>
                </a:lnTo>
                <a:lnTo>
                  <a:pt x="133922" y="-116780"/>
                </a:lnTo>
                <a:lnTo>
                  <a:pt x="135403" y="-102544"/>
                </a:lnTo>
                <a:lnTo>
                  <a:pt x="137096" y="-87616"/>
                </a:lnTo>
                <a:lnTo>
                  <a:pt x="139001" y="-71996"/>
                </a:lnTo>
                <a:lnTo>
                  <a:pt x="141547" y="-57292"/>
                </a:lnTo>
                <a:lnTo>
                  <a:pt x="144757" y="-44760"/>
                </a:lnTo>
                <a:lnTo>
                  <a:pt x="148862" y="-32757"/>
                </a:lnTo>
                <a:lnTo>
                  <a:pt x="153867" y="-21282"/>
                </a:lnTo>
                <a:lnTo>
                  <a:pt x="159778" y="-10337"/>
                </a:lnTo>
                <a:lnTo>
                  <a:pt x="156718" y="-8984"/>
                </a:lnTo>
                <a:lnTo>
                  <a:pt x="146101" y="-4999"/>
                </a:lnTo>
                <a:lnTo>
                  <a:pt x="134683" y="-1745"/>
                </a:lnTo>
                <a:lnTo>
                  <a:pt x="122466" y="778"/>
                </a:lnTo>
                <a:lnTo>
                  <a:pt x="109450" y="2577"/>
                </a:lnTo>
                <a:lnTo>
                  <a:pt x="98180" y="56490"/>
                </a:lnTo>
                <a:lnTo>
                  <a:pt x="109181" y="56794"/>
                </a:lnTo>
                <a:lnTo>
                  <a:pt x="112511" y="56767"/>
                </a:lnTo>
                <a:lnTo>
                  <a:pt x="124527" y="56228"/>
                </a:lnTo>
                <a:lnTo>
                  <a:pt x="136647" y="54993"/>
                </a:lnTo>
                <a:lnTo>
                  <a:pt x="148873" y="53061"/>
                </a:lnTo>
                <a:lnTo>
                  <a:pt x="161202" y="50429"/>
                </a:lnTo>
                <a:lnTo>
                  <a:pt x="173636" y="47093"/>
                </a:lnTo>
                <a:lnTo>
                  <a:pt x="186173" y="43052"/>
                </a:lnTo>
                <a:lnTo>
                  <a:pt x="198813" y="38302"/>
                </a:lnTo>
                <a:lnTo>
                  <a:pt x="211556" y="32842"/>
                </a:lnTo>
                <a:lnTo>
                  <a:pt x="209359" y="29311"/>
                </a:lnTo>
                <a:lnTo>
                  <a:pt x="207479" y="26149"/>
                </a:lnTo>
                <a:lnTo>
                  <a:pt x="205892" y="22618"/>
                </a:lnTo>
                <a:lnTo>
                  <a:pt x="234035" y="23964"/>
                </a:lnTo>
                <a:lnTo>
                  <a:pt x="240817" y="23964"/>
                </a:lnTo>
                <a:lnTo>
                  <a:pt x="250663" y="23517"/>
                </a:lnTo>
                <a:lnTo>
                  <a:pt x="263367" y="21352"/>
                </a:lnTo>
                <a:lnTo>
                  <a:pt x="274535" y="17398"/>
                </a:lnTo>
                <a:lnTo>
                  <a:pt x="279256" y="14854"/>
                </a:lnTo>
                <a:lnTo>
                  <a:pt x="288929" y="6792"/>
                </a:lnTo>
                <a:lnTo>
                  <a:pt x="296506" y="-4127"/>
                </a:lnTo>
                <a:lnTo>
                  <a:pt x="294521" y="-11764"/>
                </a:lnTo>
                <a:lnTo>
                  <a:pt x="291763" y="-23199"/>
                </a:lnTo>
                <a:lnTo>
                  <a:pt x="289210" y="-34824"/>
                </a:lnTo>
                <a:lnTo>
                  <a:pt x="286862" y="-46639"/>
                </a:lnTo>
                <a:lnTo>
                  <a:pt x="284719" y="-58644"/>
                </a:lnTo>
                <a:lnTo>
                  <a:pt x="282782" y="-70841"/>
                </a:lnTo>
                <a:lnTo>
                  <a:pt x="281049" y="-83228"/>
                </a:lnTo>
                <a:lnTo>
                  <a:pt x="279521" y="-95806"/>
                </a:lnTo>
                <a:lnTo>
                  <a:pt x="278197" y="-108576"/>
                </a:lnTo>
                <a:lnTo>
                  <a:pt x="277077" y="-121538"/>
                </a:lnTo>
                <a:lnTo>
                  <a:pt x="276162" y="-134691"/>
                </a:lnTo>
                <a:lnTo>
                  <a:pt x="275450" y="-148037"/>
                </a:lnTo>
                <a:lnTo>
                  <a:pt x="274942" y="-161575"/>
                </a:lnTo>
                <a:lnTo>
                  <a:pt x="274637" y="-175306"/>
                </a:lnTo>
                <a:lnTo>
                  <a:pt x="274618" y="-205653"/>
                </a:lnTo>
                <a:lnTo>
                  <a:pt x="274835" y="-220133"/>
                </a:lnTo>
                <a:lnTo>
                  <a:pt x="275189" y="-234206"/>
                </a:lnTo>
                <a:lnTo>
                  <a:pt x="275679" y="-247872"/>
                </a:lnTo>
                <a:lnTo>
                  <a:pt x="276305" y="-261132"/>
                </a:lnTo>
                <a:lnTo>
                  <a:pt x="277068" y="-273984"/>
                </a:lnTo>
                <a:lnTo>
                  <a:pt x="277968" y="-286432"/>
                </a:lnTo>
                <a:lnTo>
                  <a:pt x="279004" y="-298473"/>
                </a:lnTo>
                <a:lnTo>
                  <a:pt x="280177" y="-310110"/>
                </a:lnTo>
                <a:lnTo>
                  <a:pt x="281486" y="-321342"/>
                </a:lnTo>
                <a:lnTo>
                  <a:pt x="282933" y="-332170"/>
                </a:lnTo>
                <a:lnTo>
                  <a:pt x="284518" y="-342595"/>
                </a:lnTo>
                <a:lnTo>
                  <a:pt x="282560" y="-350172"/>
                </a:lnTo>
                <a:lnTo>
                  <a:pt x="280273" y="-361858"/>
                </a:lnTo>
                <a:lnTo>
                  <a:pt x="278643" y="-374343"/>
                </a:lnTo>
                <a:lnTo>
                  <a:pt x="277667" y="-387624"/>
                </a:lnTo>
                <a:lnTo>
                  <a:pt x="277342" y="-401701"/>
                </a:lnTo>
                <a:lnTo>
                  <a:pt x="277342" y="-406565"/>
                </a:lnTo>
                <a:lnTo>
                  <a:pt x="277703" y="-414261"/>
                </a:lnTo>
                <a:lnTo>
                  <a:pt x="279546" y="-427390"/>
                </a:lnTo>
                <a:lnTo>
                  <a:pt x="282931" y="-439789"/>
                </a:lnTo>
                <a:lnTo>
                  <a:pt x="287864" y="-451458"/>
                </a:lnTo>
                <a:lnTo>
                  <a:pt x="294351" y="-462396"/>
                </a:lnTo>
                <a:lnTo>
                  <a:pt x="302399" y="-472605"/>
                </a:lnTo>
                <a:lnTo>
                  <a:pt x="295313" y="-481241"/>
                </a:lnTo>
                <a:lnTo>
                  <a:pt x="295694" y="-482092"/>
                </a:lnTo>
                <a:lnTo>
                  <a:pt x="298195" y="-484644"/>
                </a:lnTo>
                <a:lnTo>
                  <a:pt x="231838" y="-485990"/>
                </a:lnTo>
                <a:lnTo>
                  <a:pt x="228244" y="-486105"/>
                </a:lnTo>
                <a:lnTo>
                  <a:pt x="225234" y="-486587"/>
                </a:lnTo>
                <a:lnTo>
                  <a:pt x="221640" y="-486714"/>
                </a:lnTo>
                <a:lnTo>
                  <a:pt x="204571" y="-486714"/>
                </a:lnTo>
                <a:lnTo>
                  <a:pt x="196786" y="-486105"/>
                </a:lnTo>
                <a:lnTo>
                  <a:pt x="189903" y="-485013"/>
                </a:lnTo>
                <a:lnTo>
                  <a:pt x="182918" y="-483920"/>
                </a:lnTo>
                <a:lnTo>
                  <a:pt x="176453" y="-482092"/>
                </a:lnTo>
                <a:lnTo>
                  <a:pt x="170459" y="-479907"/>
                </a:lnTo>
                <a:lnTo>
                  <a:pt x="161467" y="-492188"/>
                </a:lnTo>
                <a:lnTo>
                  <a:pt x="159315" y="-497362"/>
                </a:lnTo>
                <a:lnTo>
                  <a:pt x="146700" y="-499536"/>
                </a:lnTo>
                <a:lnTo>
                  <a:pt x="134213" y="-501065"/>
                </a:lnTo>
                <a:lnTo>
                  <a:pt x="121037" y="-502166"/>
                </a:lnTo>
                <a:lnTo>
                  <a:pt x="108572" y="-502526"/>
                </a:lnTo>
                <a:lnTo>
                  <a:pt x="101070" y="-502419"/>
                </a:lnTo>
                <a:lnTo>
                  <a:pt x="88997" y="-501858"/>
                </a:lnTo>
                <a:lnTo>
                  <a:pt x="76036" y="-500833"/>
                </a:lnTo>
                <a:lnTo>
                  <a:pt x="62179" y="-499364"/>
                </a:lnTo>
                <a:lnTo>
                  <a:pt x="53814" y="-498285"/>
                </a:lnTo>
                <a:lnTo>
                  <a:pt x="41999" y="-496492"/>
                </a:lnTo>
                <a:lnTo>
                  <a:pt x="29571" y="-494310"/>
                </a:lnTo>
                <a:lnTo>
                  <a:pt x="16535" y="-491741"/>
                </a:lnTo>
                <a:lnTo>
                  <a:pt x="2895" y="-488784"/>
                </a:lnTo>
                <a:lnTo>
                  <a:pt x="2895" y="-469569"/>
                </a:lnTo>
                <a:lnTo>
                  <a:pt x="3163" y="-465129"/>
                </a:lnTo>
                <a:lnTo>
                  <a:pt x="7101" y="-453088"/>
                </a:lnTo>
                <a:lnTo>
                  <a:pt x="15747" y="-442810"/>
                </a:lnTo>
                <a:lnTo>
                  <a:pt x="16751" y="-441350"/>
                </a:lnTo>
                <a:lnTo>
                  <a:pt x="19761" y="-439407"/>
                </a:lnTo>
                <a:lnTo>
                  <a:pt x="36614" y="-418846"/>
                </a:lnTo>
                <a:lnTo>
                  <a:pt x="37325" y="-417995"/>
                </a:lnTo>
                <a:lnTo>
                  <a:pt x="38328" y="-415442"/>
                </a:lnTo>
                <a:lnTo>
                  <a:pt x="40004" y="-412038"/>
                </a:lnTo>
                <a:lnTo>
                  <a:pt x="43002" y="-405104"/>
                </a:lnTo>
                <a:lnTo>
                  <a:pt x="47002" y="-391490"/>
                </a:lnTo>
                <a:lnTo>
                  <a:pt x="50685" y="-371538"/>
                </a:lnTo>
                <a:lnTo>
                  <a:pt x="52097" y="-355031"/>
                </a:lnTo>
                <a:lnTo>
                  <a:pt x="54208" y="-328379"/>
                </a:lnTo>
                <a:lnTo>
                  <a:pt x="55966" y="-303596"/>
                </a:lnTo>
                <a:lnTo>
                  <a:pt x="57391" y="-280682"/>
                </a:lnTo>
                <a:lnTo>
                  <a:pt x="58382" y="-261323"/>
                </a:lnTo>
                <a:lnTo>
                  <a:pt x="59337" y="-235455"/>
                </a:lnTo>
                <a:lnTo>
                  <a:pt x="59641" y="-204579"/>
                </a:lnTo>
                <a:lnTo>
                  <a:pt x="59454" y="-188972"/>
                </a:lnTo>
                <a:lnTo>
                  <a:pt x="59078" y="-174266"/>
                </a:lnTo>
                <a:lnTo>
                  <a:pt x="57763" y="-147560"/>
                </a:lnTo>
                <a:lnTo>
                  <a:pt x="55701" y="-124456"/>
                </a:lnTo>
                <a:lnTo>
                  <a:pt x="52895" y="-104952"/>
                </a:lnTo>
                <a:lnTo>
                  <a:pt x="49894" y="-90742"/>
                </a:lnTo>
                <a:lnTo>
                  <a:pt x="43248" y="-68573"/>
                </a:lnTo>
                <a:lnTo>
                  <a:pt x="34069" y="-45644"/>
                </a:lnTo>
                <a:lnTo>
                  <a:pt x="22350" y="-21962"/>
                </a:lnTo>
                <a:lnTo>
                  <a:pt x="8087" y="2467"/>
                </a:lnTo>
                <a:lnTo>
                  <a:pt x="0" y="14960"/>
                </a:lnTo>
                <a:lnTo>
                  <a:pt x="4571" y="15684"/>
                </a:lnTo>
                <a:lnTo>
                  <a:pt x="30937" y="47929"/>
                </a:lnTo>
                <a:lnTo>
                  <a:pt x="31521" y="0"/>
                </a:lnTo>
                <a:lnTo>
                  <a:pt x="34242" y="-4248"/>
                </a:lnTo>
                <a:lnTo>
                  <a:pt x="45937" y="-25462"/>
                </a:lnTo>
                <a:lnTo>
                  <a:pt x="55670" y="-48501"/>
                </a:lnTo>
                <a:lnTo>
                  <a:pt x="63442" y="-73373"/>
                </a:lnTo>
                <a:lnTo>
                  <a:pt x="69253" y="-100088"/>
                </a:lnTo>
                <a:lnTo>
                  <a:pt x="71984" y="-118857"/>
                </a:lnTo>
                <a:lnTo>
                  <a:pt x="74200" y="-141815"/>
                </a:lnTo>
                <a:lnTo>
                  <a:pt x="75687" y="-167826"/>
                </a:lnTo>
                <a:lnTo>
                  <a:pt x="76436" y="-196898"/>
                </a:lnTo>
                <a:lnTo>
                  <a:pt x="76498" y="-219729"/>
                </a:lnTo>
                <a:lnTo>
                  <a:pt x="76360" y="-229643"/>
                </a:lnTo>
                <a:lnTo>
                  <a:pt x="75752" y="-251088"/>
                </a:lnTo>
                <a:lnTo>
                  <a:pt x="74703" y="-274691"/>
                </a:lnTo>
                <a:lnTo>
                  <a:pt x="73211" y="-300456"/>
                </a:lnTo>
                <a:lnTo>
                  <a:pt x="71275" y="-328385"/>
                </a:lnTo>
                <a:lnTo>
                  <a:pt x="68895" y="-358482"/>
                </a:lnTo>
                <a:lnTo>
                  <a:pt x="67538" y="-374345"/>
                </a:lnTo>
                <a:lnTo>
                  <a:pt x="63650" y="-395674"/>
                </a:lnTo>
                <a:lnTo>
                  <a:pt x="55194" y="-420916"/>
                </a:lnTo>
                <a:lnTo>
                  <a:pt x="44574" y="-441096"/>
                </a:lnTo>
                <a:lnTo>
                  <a:pt x="29336" y="-457276"/>
                </a:lnTo>
                <a:lnTo>
                  <a:pt x="22148" y="-461784"/>
                </a:lnTo>
                <a:lnTo>
                  <a:pt x="18961" y="-466394"/>
                </a:lnTo>
                <a:lnTo>
                  <a:pt x="19761" y="-470903"/>
                </a:lnTo>
                <a:lnTo>
                  <a:pt x="34934" y="-473959"/>
                </a:lnTo>
                <a:lnTo>
                  <a:pt x="48785" y="-476414"/>
                </a:lnTo>
                <a:lnTo>
                  <a:pt x="62007" y="-478418"/>
                </a:lnTo>
                <a:lnTo>
                  <a:pt x="74599" y="-479973"/>
                </a:lnTo>
                <a:lnTo>
                  <a:pt x="86558" y="-481081"/>
                </a:lnTo>
                <a:lnTo>
                  <a:pt x="97883" y="-481744"/>
                </a:lnTo>
                <a:lnTo>
                  <a:pt x="108572" y="-481965"/>
                </a:lnTo>
                <a:lnTo>
                  <a:pt x="121130" y="-481597"/>
                </a:lnTo>
                <a:lnTo>
                  <a:pt x="133801" y="-480414"/>
                </a:lnTo>
                <a:lnTo>
                  <a:pt x="145707" y="-478447"/>
                </a:lnTo>
                <a:lnTo>
                  <a:pt x="146811" y="-470293"/>
                </a:lnTo>
                <a:lnTo>
                  <a:pt x="146425" y="-462480"/>
                </a:lnTo>
                <a:lnTo>
                  <a:pt x="144785" y="-450188"/>
                </a:lnTo>
                <a:lnTo>
                  <a:pt x="141808" y="-435267"/>
                </a:lnTo>
                <a:lnTo>
                  <a:pt x="138468" y="-420631"/>
                </a:lnTo>
                <a:lnTo>
                  <a:pt x="136079" y="-407950"/>
                </a:lnTo>
                <a:lnTo>
                  <a:pt x="135013" y="-399021"/>
                </a:lnTo>
                <a:lnTo>
                  <a:pt x="133876" y="-384609"/>
                </a:lnTo>
                <a:lnTo>
                  <a:pt x="132990" y="-371704"/>
                </a:lnTo>
                <a:lnTo>
                  <a:pt x="132238" y="-358888"/>
                </a:lnTo>
                <a:lnTo>
                  <a:pt x="131621" y="-346161"/>
                </a:lnTo>
                <a:lnTo>
                  <a:pt x="131139" y="-333523"/>
                </a:lnTo>
                <a:lnTo>
                  <a:pt x="130794" y="-320973"/>
                </a:lnTo>
                <a:lnTo>
                  <a:pt x="130587" y="-308511"/>
                </a:lnTo>
                <a:lnTo>
                  <a:pt x="130517" y="-296138"/>
                </a:lnTo>
                <a:lnTo>
                  <a:pt x="130744" y="-291990"/>
                </a:lnTo>
                <a:lnTo>
                  <a:pt x="136559" y="-279709"/>
                </a:lnTo>
                <a:lnTo>
                  <a:pt x="150190" y="-275590"/>
                </a:lnTo>
                <a:lnTo>
                  <a:pt x="153865" y="-275715"/>
                </a:lnTo>
                <a:lnTo>
                  <a:pt x="166640" y="-278557"/>
                </a:lnTo>
                <a:lnTo>
                  <a:pt x="177228" y="-285191"/>
                </a:lnTo>
                <a:lnTo>
                  <a:pt x="177201" y="-302347"/>
                </a:lnTo>
                <a:lnTo>
                  <a:pt x="176951" y="-317029"/>
                </a:lnTo>
                <a:lnTo>
                  <a:pt x="176439" y="-331319"/>
                </a:lnTo>
                <a:lnTo>
                  <a:pt x="175666" y="-345216"/>
                </a:lnTo>
                <a:lnTo>
                  <a:pt x="174632" y="-358718"/>
                </a:lnTo>
                <a:lnTo>
                  <a:pt x="173336" y="-371825"/>
                </a:lnTo>
                <a:lnTo>
                  <a:pt x="171780" y="-384536"/>
                </a:lnTo>
                <a:lnTo>
                  <a:pt x="169963" y="-396849"/>
                </a:lnTo>
                <a:lnTo>
                  <a:pt x="167885" y="-408763"/>
                </a:lnTo>
                <a:lnTo>
                  <a:pt x="165547" y="-420278"/>
                </a:lnTo>
                <a:lnTo>
                  <a:pt x="162949" y="-431392"/>
                </a:lnTo>
                <a:lnTo>
                  <a:pt x="160090" y="-442103"/>
                </a:lnTo>
                <a:lnTo>
                  <a:pt x="156971" y="-452412"/>
                </a:lnTo>
                <a:lnTo>
                  <a:pt x="157098" y="-452616"/>
                </a:lnTo>
                <a:lnTo>
                  <a:pt x="161917" y="-457312"/>
                </a:lnTo>
                <a:lnTo>
                  <a:pt x="169789" y="-460974"/>
                </a:lnTo>
                <a:lnTo>
                  <a:pt x="180717" y="-463610"/>
                </a:lnTo>
                <a:lnTo>
                  <a:pt x="194700" y="-465227"/>
                </a:lnTo>
                <a:lnTo>
                  <a:pt x="211740" y="-465831"/>
                </a:lnTo>
                <a:lnTo>
                  <a:pt x="231838" y="-465429"/>
                </a:lnTo>
                <a:lnTo>
                  <a:pt x="258165" y="-464820"/>
                </a:lnTo>
                <a:lnTo>
                  <a:pt x="257836" y="-464409"/>
                </a:lnTo>
                <a:lnTo>
                  <a:pt x="255109" y="-460363"/>
                </a:lnTo>
                <a:lnTo>
                  <a:pt x="247812" y="-442476"/>
                </a:lnTo>
                <a:lnTo>
                  <a:pt x="243685" y="-425756"/>
                </a:lnTo>
                <a:lnTo>
                  <a:pt x="240147" y="-405200"/>
                </a:lnTo>
                <a:lnTo>
                  <a:pt x="237199" y="-380807"/>
                </a:lnTo>
                <a:lnTo>
                  <a:pt x="234840" y="-352576"/>
                </a:lnTo>
                <a:lnTo>
                  <a:pt x="233882" y="-337021"/>
                </a:lnTo>
                <a:lnTo>
                  <a:pt x="233071" y="-320506"/>
                </a:lnTo>
                <a:lnTo>
                  <a:pt x="232408" y="-303032"/>
                </a:lnTo>
                <a:lnTo>
                  <a:pt x="231892" y="-284597"/>
                </a:lnTo>
                <a:lnTo>
                  <a:pt x="231523" y="-265202"/>
                </a:lnTo>
                <a:lnTo>
                  <a:pt x="231302" y="-244847"/>
                </a:lnTo>
                <a:lnTo>
                  <a:pt x="231252" y="-216180"/>
                </a:lnTo>
                <a:lnTo>
                  <a:pt x="231443" y="-201727"/>
                </a:lnTo>
                <a:lnTo>
                  <a:pt x="231826" y="-187567"/>
                </a:lnTo>
                <a:lnTo>
                  <a:pt x="233166" y="-160122"/>
                </a:lnTo>
                <a:lnTo>
                  <a:pt x="235277" y="-133848"/>
                </a:lnTo>
                <a:lnTo>
                  <a:pt x="238162" y="-108746"/>
                </a:lnTo>
                <a:lnTo>
                  <a:pt x="241825" y="-84817"/>
                </a:lnTo>
                <a:lnTo>
                  <a:pt x="246269" y="-62064"/>
                </a:lnTo>
                <a:lnTo>
                  <a:pt x="251498" y="-40487"/>
                </a:lnTo>
                <a:lnTo>
                  <a:pt x="247650" y="-36113"/>
                </a:lnTo>
                <a:lnTo>
                  <a:pt x="238372" y="-31601"/>
                </a:lnTo>
                <a:lnTo>
                  <a:pt x="224655" y="-29167"/>
                </a:lnTo>
                <a:lnTo>
                  <a:pt x="206489" y="-28816"/>
                </a:lnTo>
                <a:lnTo>
                  <a:pt x="167652" y="-30886"/>
                </a:lnTo>
                <a:lnTo>
                  <a:pt x="168707" y="-39638"/>
                </a:lnTo>
                <a:lnTo>
                  <a:pt x="170249" y="-52309"/>
                </a:lnTo>
                <a:lnTo>
                  <a:pt x="171810" y="-64946"/>
                </a:lnTo>
                <a:lnTo>
                  <a:pt x="173394" y="-77549"/>
                </a:lnTo>
                <a:lnTo>
                  <a:pt x="175005" y="-9011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41" name="object 841"/>
          <p:cNvSpPr/>
          <p:nvPr/>
        </p:nvSpPr>
        <p:spPr>
          <a:xfrm>
            <a:off x="3625850" y="563067"/>
            <a:ext cx="239204" cy="485990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42" name="object 842"/>
          <p:cNvSpPr/>
          <p:nvPr/>
        </p:nvSpPr>
        <p:spPr>
          <a:xfrm>
            <a:off x="3108270" y="548717"/>
            <a:ext cx="352399" cy="569658"/>
          </a:xfrm>
          <a:custGeom>
            <a:avLst/>
            <a:gdLst/>
            <a:ahLst/>
            <a:cxnLst/>
            <a:rect l="l" t="t" r="r" b="b"/>
            <a:pathLst>
              <a:path w="352399" h="569658">
                <a:moveTo>
                  <a:pt x="187654" y="489875"/>
                </a:moveTo>
                <a:lnTo>
                  <a:pt x="179133" y="485254"/>
                </a:lnTo>
                <a:lnTo>
                  <a:pt x="183269" y="481944"/>
                </a:lnTo>
                <a:lnTo>
                  <a:pt x="191180" y="473344"/>
                </a:lnTo>
                <a:lnTo>
                  <a:pt x="198245" y="462369"/>
                </a:lnTo>
                <a:lnTo>
                  <a:pt x="204495" y="449008"/>
                </a:lnTo>
                <a:lnTo>
                  <a:pt x="207950" y="439637"/>
                </a:lnTo>
                <a:lnTo>
                  <a:pt x="211349" y="427197"/>
                </a:lnTo>
                <a:lnTo>
                  <a:pt x="213390" y="414754"/>
                </a:lnTo>
                <a:lnTo>
                  <a:pt x="214071" y="402310"/>
                </a:lnTo>
                <a:lnTo>
                  <a:pt x="213433" y="391625"/>
                </a:lnTo>
                <a:lnTo>
                  <a:pt x="209090" y="377011"/>
                </a:lnTo>
                <a:lnTo>
                  <a:pt x="200647" y="368255"/>
                </a:lnTo>
                <a:lnTo>
                  <a:pt x="188112" y="365340"/>
                </a:lnTo>
                <a:lnTo>
                  <a:pt x="172453" y="368134"/>
                </a:lnTo>
                <a:lnTo>
                  <a:pt x="170328" y="373581"/>
                </a:lnTo>
                <a:lnTo>
                  <a:pt x="167528" y="382534"/>
                </a:lnTo>
                <a:lnTo>
                  <a:pt x="164217" y="394660"/>
                </a:lnTo>
                <a:lnTo>
                  <a:pt x="160400" y="409967"/>
                </a:lnTo>
                <a:lnTo>
                  <a:pt x="156082" y="428459"/>
                </a:lnTo>
                <a:lnTo>
                  <a:pt x="155707" y="430084"/>
                </a:lnTo>
                <a:lnTo>
                  <a:pt x="151825" y="445424"/>
                </a:lnTo>
                <a:lnTo>
                  <a:pt x="147732" y="459025"/>
                </a:lnTo>
                <a:lnTo>
                  <a:pt x="143423" y="470886"/>
                </a:lnTo>
                <a:lnTo>
                  <a:pt x="138893" y="481009"/>
                </a:lnTo>
                <a:lnTo>
                  <a:pt x="134137" y="489394"/>
                </a:lnTo>
                <a:lnTo>
                  <a:pt x="121854" y="503925"/>
                </a:lnTo>
                <a:lnTo>
                  <a:pt x="111244" y="511108"/>
                </a:lnTo>
                <a:lnTo>
                  <a:pt x="99230" y="515432"/>
                </a:lnTo>
                <a:lnTo>
                  <a:pt x="85826" y="516877"/>
                </a:lnTo>
                <a:lnTo>
                  <a:pt x="85154" y="516872"/>
                </a:lnTo>
                <a:lnTo>
                  <a:pt x="74224" y="515216"/>
                </a:lnTo>
                <a:lnTo>
                  <a:pt x="64075" y="510602"/>
                </a:lnTo>
                <a:lnTo>
                  <a:pt x="54705" y="503034"/>
                </a:lnTo>
                <a:lnTo>
                  <a:pt x="46111" y="492514"/>
                </a:lnTo>
                <a:lnTo>
                  <a:pt x="38291" y="479047"/>
                </a:lnTo>
                <a:lnTo>
                  <a:pt x="31241" y="462635"/>
                </a:lnTo>
                <a:lnTo>
                  <a:pt x="25817" y="446480"/>
                </a:lnTo>
                <a:lnTo>
                  <a:pt x="22494" y="434259"/>
                </a:lnTo>
                <a:lnTo>
                  <a:pt x="19780" y="421880"/>
                </a:lnTo>
                <a:lnTo>
                  <a:pt x="17674" y="409345"/>
                </a:lnTo>
                <a:lnTo>
                  <a:pt x="16172" y="396654"/>
                </a:lnTo>
                <a:lnTo>
                  <a:pt x="15272" y="383810"/>
                </a:lnTo>
                <a:lnTo>
                  <a:pt x="14973" y="370814"/>
                </a:lnTo>
                <a:lnTo>
                  <a:pt x="15213" y="362743"/>
                </a:lnTo>
                <a:lnTo>
                  <a:pt x="16544" y="350264"/>
                </a:lnTo>
                <a:lnTo>
                  <a:pt x="16471" y="296138"/>
                </a:lnTo>
                <a:lnTo>
                  <a:pt x="13461" y="302221"/>
                </a:lnTo>
                <a:lnTo>
                  <a:pt x="10871" y="308419"/>
                </a:lnTo>
                <a:lnTo>
                  <a:pt x="10803" y="311642"/>
                </a:lnTo>
                <a:lnTo>
                  <a:pt x="10353" y="323605"/>
                </a:lnTo>
                <a:lnTo>
                  <a:pt x="9584" y="335793"/>
                </a:lnTo>
                <a:lnTo>
                  <a:pt x="8494" y="348209"/>
                </a:lnTo>
                <a:lnTo>
                  <a:pt x="7082" y="360857"/>
                </a:lnTo>
                <a:lnTo>
                  <a:pt x="5344" y="373742"/>
                </a:lnTo>
                <a:lnTo>
                  <a:pt x="3280" y="386869"/>
                </a:lnTo>
                <a:lnTo>
                  <a:pt x="888" y="400240"/>
                </a:lnTo>
                <a:lnTo>
                  <a:pt x="0" y="404748"/>
                </a:lnTo>
                <a:lnTo>
                  <a:pt x="596" y="410819"/>
                </a:lnTo>
                <a:lnTo>
                  <a:pt x="1498" y="416788"/>
                </a:lnTo>
                <a:lnTo>
                  <a:pt x="2590" y="422630"/>
                </a:lnTo>
                <a:lnTo>
                  <a:pt x="4937" y="434127"/>
                </a:lnTo>
                <a:lnTo>
                  <a:pt x="7940" y="446404"/>
                </a:lnTo>
                <a:lnTo>
                  <a:pt x="11451" y="458659"/>
                </a:lnTo>
                <a:lnTo>
                  <a:pt x="15468" y="470903"/>
                </a:lnTo>
                <a:lnTo>
                  <a:pt x="21561" y="484953"/>
                </a:lnTo>
                <a:lnTo>
                  <a:pt x="28009" y="497261"/>
                </a:lnTo>
                <a:lnTo>
                  <a:pt x="34858" y="507934"/>
                </a:lnTo>
                <a:lnTo>
                  <a:pt x="42117" y="516983"/>
                </a:lnTo>
                <a:lnTo>
                  <a:pt x="49796" y="524421"/>
                </a:lnTo>
                <a:lnTo>
                  <a:pt x="67767" y="546303"/>
                </a:lnTo>
                <a:lnTo>
                  <a:pt x="78431" y="557008"/>
                </a:lnTo>
                <a:lnTo>
                  <a:pt x="89320" y="564036"/>
                </a:lnTo>
                <a:lnTo>
                  <a:pt x="101163" y="568252"/>
                </a:lnTo>
                <a:lnTo>
                  <a:pt x="113969" y="569658"/>
                </a:lnTo>
                <a:lnTo>
                  <a:pt x="120308" y="569420"/>
                </a:lnTo>
                <a:lnTo>
                  <a:pt x="133414" y="567220"/>
                </a:lnTo>
                <a:lnTo>
                  <a:pt x="145351" y="562715"/>
                </a:lnTo>
                <a:lnTo>
                  <a:pt x="156119" y="555905"/>
                </a:lnTo>
                <a:lnTo>
                  <a:pt x="165720" y="546789"/>
                </a:lnTo>
                <a:lnTo>
                  <a:pt x="174155" y="535368"/>
                </a:lnTo>
                <a:lnTo>
                  <a:pt x="175653" y="532561"/>
                </a:lnTo>
                <a:lnTo>
                  <a:pt x="177139" y="529882"/>
                </a:lnTo>
                <a:lnTo>
                  <a:pt x="178638" y="527088"/>
                </a:lnTo>
                <a:lnTo>
                  <a:pt x="180149" y="524421"/>
                </a:lnTo>
                <a:lnTo>
                  <a:pt x="181635" y="521385"/>
                </a:lnTo>
                <a:lnTo>
                  <a:pt x="183133" y="518223"/>
                </a:lnTo>
                <a:lnTo>
                  <a:pt x="191174" y="525584"/>
                </a:lnTo>
                <a:lnTo>
                  <a:pt x="202595" y="534042"/>
                </a:lnTo>
                <a:lnTo>
                  <a:pt x="213967" y="540102"/>
                </a:lnTo>
                <a:lnTo>
                  <a:pt x="225280" y="543750"/>
                </a:lnTo>
                <a:lnTo>
                  <a:pt x="236524" y="544969"/>
                </a:lnTo>
                <a:lnTo>
                  <a:pt x="294512" y="544969"/>
                </a:lnTo>
                <a:lnTo>
                  <a:pt x="300839" y="544416"/>
                </a:lnTo>
                <a:lnTo>
                  <a:pt x="319410" y="541361"/>
                </a:lnTo>
                <a:lnTo>
                  <a:pt x="333848" y="536460"/>
                </a:lnTo>
                <a:lnTo>
                  <a:pt x="344157" y="529713"/>
                </a:lnTo>
                <a:lnTo>
                  <a:pt x="350339" y="521119"/>
                </a:lnTo>
                <a:lnTo>
                  <a:pt x="352399" y="510679"/>
                </a:lnTo>
                <a:lnTo>
                  <a:pt x="352399" y="503135"/>
                </a:lnTo>
                <a:lnTo>
                  <a:pt x="349915" y="499297"/>
                </a:lnTo>
                <a:lnTo>
                  <a:pt x="344899" y="490270"/>
                </a:lnTo>
                <a:lnTo>
                  <a:pt x="339998" y="479703"/>
                </a:lnTo>
                <a:lnTo>
                  <a:pt x="335207" y="467586"/>
                </a:lnTo>
                <a:lnTo>
                  <a:pt x="330524" y="453911"/>
                </a:lnTo>
                <a:lnTo>
                  <a:pt x="325945" y="438670"/>
                </a:lnTo>
                <a:lnTo>
                  <a:pt x="323099" y="428179"/>
                </a:lnTo>
                <a:lnTo>
                  <a:pt x="320399" y="417565"/>
                </a:lnTo>
                <a:lnTo>
                  <a:pt x="317708" y="406346"/>
                </a:lnTo>
                <a:lnTo>
                  <a:pt x="315029" y="394521"/>
                </a:lnTo>
                <a:lnTo>
                  <a:pt x="312360" y="382089"/>
                </a:lnTo>
                <a:lnTo>
                  <a:pt x="309702" y="369052"/>
                </a:lnTo>
                <a:lnTo>
                  <a:pt x="307057" y="355408"/>
                </a:lnTo>
                <a:lnTo>
                  <a:pt x="304423" y="341157"/>
                </a:lnTo>
                <a:lnTo>
                  <a:pt x="301802" y="326301"/>
                </a:lnTo>
                <a:lnTo>
                  <a:pt x="299054" y="309997"/>
                </a:lnTo>
                <a:lnTo>
                  <a:pt x="296485" y="294156"/>
                </a:lnTo>
                <a:lnTo>
                  <a:pt x="294107" y="278851"/>
                </a:lnTo>
                <a:lnTo>
                  <a:pt x="291921" y="264082"/>
                </a:lnTo>
                <a:lnTo>
                  <a:pt x="289925" y="249849"/>
                </a:lnTo>
                <a:lnTo>
                  <a:pt x="288121" y="236153"/>
                </a:lnTo>
                <a:lnTo>
                  <a:pt x="286507" y="222993"/>
                </a:lnTo>
                <a:lnTo>
                  <a:pt x="285084" y="210370"/>
                </a:lnTo>
                <a:lnTo>
                  <a:pt x="283851" y="198284"/>
                </a:lnTo>
                <a:lnTo>
                  <a:pt x="284773" y="415307"/>
                </a:lnTo>
                <a:lnTo>
                  <a:pt x="288195" y="426753"/>
                </a:lnTo>
                <a:lnTo>
                  <a:pt x="291633" y="437257"/>
                </a:lnTo>
                <a:lnTo>
                  <a:pt x="295089" y="446818"/>
                </a:lnTo>
                <a:lnTo>
                  <a:pt x="298561" y="455437"/>
                </a:lnTo>
                <a:lnTo>
                  <a:pt x="302050" y="463114"/>
                </a:lnTo>
                <a:lnTo>
                  <a:pt x="305556" y="469848"/>
                </a:lnTo>
                <a:lnTo>
                  <a:pt x="309079" y="475640"/>
                </a:lnTo>
                <a:lnTo>
                  <a:pt x="307671" y="481044"/>
                </a:lnTo>
                <a:lnTo>
                  <a:pt x="300133" y="486289"/>
                </a:lnTo>
                <a:lnTo>
                  <a:pt x="286174" y="490001"/>
                </a:lnTo>
                <a:lnTo>
                  <a:pt x="265772" y="492188"/>
                </a:lnTo>
                <a:lnTo>
                  <a:pt x="208381" y="492188"/>
                </a:lnTo>
                <a:lnTo>
                  <a:pt x="201794" y="492021"/>
                </a:lnTo>
                <a:lnTo>
                  <a:pt x="187654" y="489875"/>
                </a:lnTo>
                <a:close/>
              </a:path>
              <a:path w="352399" h="569658">
                <a:moveTo>
                  <a:pt x="66480" y="415653"/>
                </a:moveTo>
                <a:lnTo>
                  <a:pt x="57683" y="403771"/>
                </a:lnTo>
                <a:lnTo>
                  <a:pt x="52420" y="391286"/>
                </a:lnTo>
                <a:lnTo>
                  <a:pt x="49632" y="378867"/>
                </a:lnTo>
                <a:lnTo>
                  <a:pt x="48704" y="365340"/>
                </a:lnTo>
                <a:lnTo>
                  <a:pt x="49425" y="355091"/>
                </a:lnTo>
                <a:lnTo>
                  <a:pt x="52036" y="342724"/>
                </a:lnTo>
                <a:lnTo>
                  <a:pt x="56578" y="329704"/>
                </a:lnTo>
                <a:lnTo>
                  <a:pt x="59995" y="322155"/>
                </a:lnTo>
                <a:lnTo>
                  <a:pt x="68394" y="310854"/>
                </a:lnTo>
                <a:lnTo>
                  <a:pt x="77952" y="307085"/>
                </a:lnTo>
                <a:lnTo>
                  <a:pt x="78630" y="307103"/>
                </a:lnTo>
                <a:lnTo>
                  <a:pt x="88482" y="312006"/>
                </a:lnTo>
                <a:lnTo>
                  <a:pt x="96507" y="325577"/>
                </a:lnTo>
                <a:lnTo>
                  <a:pt x="98253" y="330574"/>
                </a:lnTo>
                <a:lnTo>
                  <a:pt x="101128" y="342940"/>
                </a:lnTo>
                <a:lnTo>
                  <a:pt x="102095" y="355739"/>
                </a:lnTo>
                <a:lnTo>
                  <a:pt x="101909" y="361292"/>
                </a:lnTo>
                <a:lnTo>
                  <a:pt x="98303" y="376855"/>
                </a:lnTo>
                <a:lnTo>
                  <a:pt x="90109" y="386193"/>
                </a:lnTo>
                <a:lnTo>
                  <a:pt x="77342" y="389305"/>
                </a:lnTo>
                <a:lnTo>
                  <a:pt x="70650" y="388696"/>
                </a:lnTo>
                <a:lnTo>
                  <a:pt x="76250" y="395503"/>
                </a:lnTo>
                <a:lnTo>
                  <a:pt x="98108" y="392627"/>
                </a:lnTo>
                <a:lnTo>
                  <a:pt x="104889" y="377621"/>
                </a:lnTo>
                <a:lnTo>
                  <a:pt x="108716" y="358064"/>
                </a:lnTo>
                <a:lnTo>
                  <a:pt x="108974" y="333673"/>
                </a:lnTo>
                <a:lnTo>
                  <a:pt x="106104" y="316668"/>
                </a:lnTo>
                <a:lnTo>
                  <a:pt x="91997" y="297234"/>
                </a:lnTo>
                <a:lnTo>
                  <a:pt x="76945" y="295073"/>
                </a:lnTo>
                <a:lnTo>
                  <a:pt x="57020" y="308540"/>
                </a:lnTo>
                <a:lnTo>
                  <a:pt x="49199" y="322897"/>
                </a:lnTo>
                <a:lnTo>
                  <a:pt x="42259" y="345217"/>
                </a:lnTo>
                <a:lnTo>
                  <a:pt x="39725" y="370814"/>
                </a:lnTo>
                <a:lnTo>
                  <a:pt x="39957" y="379213"/>
                </a:lnTo>
                <a:lnTo>
                  <a:pt x="41466" y="392678"/>
                </a:lnTo>
                <a:lnTo>
                  <a:pt x="48704" y="415328"/>
                </a:lnTo>
                <a:lnTo>
                  <a:pt x="56685" y="426561"/>
                </a:lnTo>
                <a:lnTo>
                  <a:pt x="80136" y="436003"/>
                </a:lnTo>
                <a:lnTo>
                  <a:pt x="82893" y="435874"/>
                </a:lnTo>
                <a:lnTo>
                  <a:pt x="97915" y="430040"/>
                </a:lnTo>
                <a:lnTo>
                  <a:pt x="111342" y="415539"/>
                </a:lnTo>
                <a:lnTo>
                  <a:pt x="123171" y="392378"/>
                </a:lnTo>
                <a:lnTo>
                  <a:pt x="128485" y="377552"/>
                </a:lnTo>
                <a:lnTo>
                  <a:pt x="133399" y="360564"/>
                </a:lnTo>
                <a:lnTo>
                  <a:pt x="137912" y="341414"/>
                </a:lnTo>
                <a:lnTo>
                  <a:pt x="142024" y="320103"/>
                </a:lnTo>
                <a:lnTo>
                  <a:pt x="145302" y="299366"/>
                </a:lnTo>
                <a:lnTo>
                  <a:pt x="148512" y="274850"/>
                </a:lnTo>
                <a:lnTo>
                  <a:pt x="151076" y="249898"/>
                </a:lnTo>
                <a:lnTo>
                  <a:pt x="152995" y="224505"/>
                </a:lnTo>
                <a:lnTo>
                  <a:pt x="154273" y="198670"/>
                </a:lnTo>
                <a:lnTo>
                  <a:pt x="154911" y="172388"/>
                </a:lnTo>
                <a:lnTo>
                  <a:pt x="154990" y="159080"/>
                </a:lnTo>
                <a:lnTo>
                  <a:pt x="154626" y="143030"/>
                </a:lnTo>
                <a:lnTo>
                  <a:pt x="153317" y="125958"/>
                </a:lnTo>
                <a:lnTo>
                  <a:pt x="151056" y="110233"/>
                </a:lnTo>
                <a:lnTo>
                  <a:pt x="147843" y="95854"/>
                </a:lnTo>
                <a:lnTo>
                  <a:pt x="143678" y="82822"/>
                </a:lnTo>
                <a:lnTo>
                  <a:pt x="132493" y="60802"/>
                </a:lnTo>
                <a:lnTo>
                  <a:pt x="117497" y="44178"/>
                </a:lnTo>
                <a:lnTo>
                  <a:pt x="98691" y="32956"/>
                </a:lnTo>
                <a:lnTo>
                  <a:pt x="100751" y="31821"/>
                </a:lnTo>
                <a:lnTo>
                  <a:pt x="109069" y="28731"/>
                </a:lnTo>
                <a:lnTo>
                  <a:pt x="120495" y="26174"/>
                </a:lnTo>
                <a:lnTo>
                  <a:pt x="135033" y="24139"/>
                </a:lnTo>
                <a:lnTo>
                  <a:pt x="152692" y="22618"/>
                </a:lnTo>
                <a:lnTo>
                  <a:pt x="160531" y="22030"/>
                </a:lnTo>
                <a:lnTo>
                  <a:pt x="174589" y="21155"/>
                </a:lnTo>
                <a:lnTo>
                  <a:pt x="187525" y="20611"/>
                </a:lnTo>
                <a:lnTo>
                  <a:pt x="199352" y="20405"/>
                </a:lnTo>
                <a:lnTo>
                  <a:pt x="210083" y="20548"/>
                </a:lnTo>
                <a:lnTo>
                  <a:pt x="241007" y="22618"/>
                </a:lnTo>
                <a:lnTo>
                  <a:pt x="240626" y="29055"/>
                </a:lnTo>
                <a:lnTo>
                  <a:pt x="239556" y="47620"/>
                </a:lnTo>
                <a:lnTo>
                  <a:pt x="238683" y="63676"/>
                </a:lnTo>
                <a:lnTo>
                  <a:pt x="238004" y="77221"/>
                </a:lnTo>
                <a:lnTo>
                  <a:pt x="237230" y="96769"/>
                </a:lnTo>
                <a:lnTo>
                  <a:pt x="237144" y="105639"/>
                </a:lnTo>
                <a:lnTo>
                  <a:pt x="237297" y="114837"/>
                </a:lnTo>
                <a:lnTo>
                  <a:pt x="238162" y="134735"/>
                </a:lnTo>
                <a:lnTo>
                  <a:pt x="239774" y="156633"/>
                </a:lnTo>
                <a:lnTo>
                  <a:pt x="242133" y="180532"/>
                </a:lnTo>
                <a:lnTo>
                  <a:pt x="243594" y="193232"/>
                </a:lnTo>
                <a:lnTo>
                  <a:pt x="245242" y="206432"/>
                </a:lnTo>
                <a:lnTo>
                  <a:pt x="247078" y="220132"/>
                </a:lnTo>
                <a:lnTo>
                  <a:pt x="249101" y="234333"/>
                </a:lnTo>
                <a:lnTo>
                  <a:pt x="251313" y="249033"/>
                </a:lnTo>
                <a:lnTo>
                  <a:pt x="253714" y="264235"/>
                </a:lnTo>
                <a:lnTo>
                  <a:pt x="256302" y="279936"/>
                </a:lnTo>
                <a:lnTo>
                  <a:pt x="259079" y="296138"/>
                </a:lnTo>
                <a:lnTo>
                  <a:pt x="261291" y="308795"/>
                </a:lnTo>
                <a:lnTo>
                  <a:pt x="264595" y="326838"/>
                </a:lnTo>
                <a:lnTo>
                  <a:pt x="267917" y="343939"/>
                </a:lnTo>
                <a:lnTo>
                  <a:pt x="271254" y="360098"/>
                </a:lnTo>
                <a:lnTo>
                  <a:pt x="274609" y="375314"/>
                </a:lnTo>
                <a:lnTo>
                  <a:pt x="277980" y="389588"/>
                </a:lnTo>
                <a:lnTo>
                  <a:pt x="281368" y="402919"/>
                </a:lnTo>
                <a:lnTo>
                  <a:pt x="284773" y="415307"/>
                </a:lnTo>
                <a:lnTo>
                  <a:pt x="283851" y="198284"/>
                </a:lnTo>
                <a:lnTo>
                  <a:pt x="282808" y="186736"/>
                </a:lnTo>
                <a:lnTo>
                  <a:pt x="281956" y="175724"/>
                </a:lnTo>
                <a:lnTo>
                  <a:pt x="281293" y="165251"/>
                </a:lnTo>
                <a:lnTo>
                  <a:pt x="280819" y="155315"/>
                </a:lnTo>
                <a:lnTo>
                  <a:pt x="280535" y="145917"/>
                </a:lnTo>
                <a:lnTo>
                  <a:pt x="280542" y="129768"/>
                </a:lnTo>
                <a:lnTo>
                  <a:pt x="280733" y="123443"/>
                </a:lnTo>
                <a:lnTo>
                  <a:pt x="280835" y="116992"/>
                </a:lnTo>
                <a:lnTo>
                  <a:pt x="281241" y="109448"/>
                </a:lnTo>
                <a:lnTo>
                  <a:pt x="281838" y="100825"/>
                </a:lnTo>
                <a:lnTo>
                  <a:pt x="282050" y="97621"/>
                </a:lnTo>
                <a:lnTo>
                  <a:pt x="282781" y="85298"/>
                </a:lnTo>
                <a:lnTo>
                  <a:pt x="283527" y="71996"/>
                </a:lnTo>
                <a:lnTo>
                  <a:pt x="283876" y="65216"/>
                </a:lnTo>
                <a:lnTo>
                  <a:pt x="284619" y="52584"/>
                </a:lnTo>
                <a:lnTo>
                  <a:pt x="285432" y="39776"/>
                </a:lnTo>
                <a:lnTo>
                  <a:pt x="258483" y="7543"/>
                </a:lnTo>
                <a:lnTo>
                  <a:pt x="258584" y="5956"/>
                </a:lnTo>
                <a:lnTo>
                  <a:pt x="259079" y="3403"/>
                </a:lnTo>
                <a:lnTo>
                  <a:pt x="210083" y="0"/>
                </a:lnTo>
                <a:lnTo>
                  <a:pt x="190483" y="65"/>
                </a:lnTo>
                <a:lnTo>
                  <a:pt x="178384" y="429"/>
                </a:lnTo>
                <a:lnTo>
                  <a:pt x="165421" y="1102"/>
                </a:lnTo>
                <a:lnTo>
                  <a:pt x="151599" y="2070"/>
                </a:lnTo>
                <a:lnTo>
                  <a:pt x="138614" y="3579"/>
                </a:lnTo>
                <a:lnTo>
                  <a:pt x="127104" y="5753"/>
                </a:lnTo>
                <a:lnTo>
                  <a:pt x="115386" y="8729"/>
                </a:lnTo>
                <a:lnTo>
                  <a:pt x="103461" y="12507"/>
                </a:lnTo>
                <a:lnTo>
                  <a:pt x="91328" y="17086"/>
                </a:lnTo>
                <a:lnTo>
                  <a:pt x="78987" y="22468"/>
                </a:lnTo>
                <a:lnTo>
                  <a:pt x="66438" y="28651"/>
                </a:lnTo>
                <a:lnTo>
                  <a:pt x="53682" y="35636"/>
                </a:lnTo>
                <a:lnTo>
                  <a:pt x="57086" y="37337"/>
                </a:lnTo>
                <a:lnTo>
                  <a:pt x="60477" y="39039"/>
                </a:lnTo>
                <a:lnTo>
                  <a:pt x="86321" y="69926"/>
                </a:lnTo>
                <a:lnTo>
                  <a:pt x="92709" y="72605"/>
                </a:lnTo>
                <a:lnTo>
                  <a:pt x="98602" y="75641"/>
                </a:lnTo>
                <a:lnTo>
                  <a:pt x="109473" y="82092"/>
                </a:lnTo>
                <a:lnTo>
                  <a:pt x="119557" y="89141"/>
                </a:lnTo>
                <a:lnTo>
                  <a:pt x="123828" y="96385"/>
                </a:lnTo>
                <a:lnTo>
                  <a:pt x="128976" y="107401"/>
                </a:lnTo>
                <a:lnTo>
                  <a:pt x="132979" y="119170"/>
                </a:lnTo>
                <a:lnTo>
                  <a:pt x="135838" y="131701"/>
                </a:lnTo>
                <a:lnTo>
                  <a:pt x="137553" y="145001"/>
                </a:lnTo>
                <a:lnTo>
                  <a:pt x="138125" y="159080"/>
                </a:lnTo>
                <a:lnTo>
                  <a:pt x="138064" y="169813"/>
                </a:lnTo>
                <a:lnTo>
                  <a:pt x="137830" y="182665"/>
                </a:lnTo>
                <a:lnTo>
                  <a:pt x="137426" y="195388"/>
                </a:lnTo>
                <a:lnTo>
                  <a:pt x="136858" y="207963"/>
                </a:lnTo>
                <a:lnTo>
                  <a:pt x="136131" y="220370"/>
                </a:lnTo>
                <a:lnTo>
                  <a:pt x="135566" y="228502"/>
                </a:lnTo>
                <a:lnTo>
                  <a:pt x="134570" y="241252"/>
                </a:lnTo>
                <a:lnTo>
                  <a:pt x="133446" y="253923"/>
                </a:lnTo>
                <a:lnTo>
                  <a:pt x="132200" y="266505"/>
                </a:lnTo>
                <a:lnTo>
                  <a:pt x="130835" y="278993"/>
                </a:lnTo>
                <a:lnTo>
                  <a:pt x="126847" y="274129"/>
                </a:lnTo>
                <a:lnTo>
                  <a:pt x="124780" y="270560"/>
                </a:lnTo>
                <a:lnTo>
                  <a:pt x="115839" y="258370"/>
                </a:lnTo>
                <a:lnTo>
                  <a:pt x="105890" y="249640"/>
                </a:lnTo>
                <a:lnTo>
                  <a:pt x="94950" y="244388"/>
                </a:lnTo>
                <a:lnTo>
                  <a:pt x="83032" y="242633"/>
                </a:lnTo>
                <a:lnTo>
                  <a:pt x="80550" y="242687"/>
                </a:lnTo>
                <a:lnTo>
                  <a:pt x="68998" y="244428"/>
                </a:lnTo>
                <a:lnTo>
                  <a:pt x="58024" y="248627"/>
                </a:lnTo>
                <a:lnTo>
                  <a:pt x="47630" y="255279"/>
                </a:lnTo>
                <a:lnTo>
                  <a:pt x="37818" y="264384"/>
                </a:lnTo>
                <a:lnTo>
                  <a:pt x="28591" y="275939"/>
                </a:lnTo>
                <a:lnTo>
                  <a:pt x="19951" y="289940"/>
                </a:lnTo>
                <a:lnTo>
                  <a:pt x="16471" y="296138"/>
                </a:lnTo>
                <a:lnTo>
                  <a:pt x="16544" y="350264"/>
                </a:lnTo>
                <a:lnTo>
                  <a:pt x="19042" y="337908"/>
                </a:lnTo>
                <a:lnTo>
                  <a:pt x="22707" y="325679"/>
                </a:lnTo>
                <a:lnTo>
                  <a:pt x="27540" y="313579"/>
                </a:lnTo>
                <a:lnTo>
                  <a:pt x="33540" y="301612"/>
                </a:lnTo>
                <a:lnTo>
                  <a:pt x="41690" y="288423"/>
                </a:lnTo>
                <a:lnTo>
                  <a:pt x="51043" y="277369"/>
                </a:lnTo>
                <a:lnTo>
                  <a:pt x="61049" y="269483"/>
                </a:lnTo>
                <a:lnTo>
                  <a:pt x="71711" y="264756"/>
                </a:lnTo>
                <a:lnTo>
                  <a:pt x="83032" y="263182"/>
                </a:lnTo>
                <a:lnTo>
                  <a:pt x="87893" y="263606"/>
                </a:lnTo>
                <a:lnTo>
                  <a:pt x="98572" y="268025"/>
                </a:lnTo>
                <a:lnTo>
                  <a:pt x="108001" y="277247"/>
                </a:lnTo>
                <a:lnTo>
                  <a:pt x="116166" y="291274"/>
                </a:lnTo>
                <a:lnTo>
                  <a:pt x="121046" y="303276"/>
                </a:lnTo>
                <a:lnTo>
                  <a:pt x="124593" y="315570"/>
                </a:lnTo>
                <a:lnTo>
                  <a:pt x="126730" y="328025"/>
                </a:lnTo>
                <a:lnTo>
                  <a:pt x="127444" y="340652"/>
                </a:lnTo>
                <a:lnTo>
                  <a:pt x="127442" y="341239"/>
                </a:lnTo>
                <a:lnTo>
                  <a:pt x="126637" y="352476"/>
                </a:lnTo>
                <a:lnTo>
                  <a:pt x="124384" y="364491"/>
                </a:lnTo>
                <a:lnTo>
                  <a:pt x="120692" y="377258"/>
                </a:lnTo>
                <a:lnTo>
                  <a:pt x="115569" y="390753"/>
                </a:lnTo>
                <a:lnTo>
                  <a:pt x="111412" y="399427"/>
                </a:lnTo>
                <a:lnTo>
                  <a:pt x="102947" y="412452"/>
                </a:lnTo>
                <a:lnTo>
                  <a:pt x="94026" y="420266"/>
                </a:lnTo>
                <a:lnTo>
                  <a:pt x="84632" y="422871"/>
                </a:lnTo>
                <a:lnTo>
                  <a:pt x="77231" y="421857"/>
                </a:lnTo>
                <a:lnTo>
                  <a:pt x="66480" y="41565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43" name="object 843"/>
          <p:cNvSpPr/>
          <p:nvPr/>
        </p:nvSpPr>
        <p:spPr>
          <a:xfrm>
            <a:off x="3123234" y="569125"/>
            <a:ext cx="294119" cy="496481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44" name="object 844"/>
          <p:cNvSpPr/>
          <p:nvPr/>
        </p:nvSpPr>
        <p:spPr>
          <a:xfrm>
            <a:off x="3283515" y="757048"/>
            <a:ext cx="26949" cy="101549"/>
          </a:xfrm>
          <a:custGeom>
            <a:avLst/>
            <a:gdLst/>
            <a:ahLst/>
            <a:cxnLst/>
            <a:rect l="l" t="t" r="r" b="b"/>
            <a:pathLst>
              <a:path w="26949" h="101549">
                <a:moveTo>
                  <a:pt x="26949" y="88417"/>
                </a:moveTo>
                <a:lnTo>
                  <a:pt x="26734" y="82164"/>
                </a:lnTo>
                <a:lnTo>
                  <a:pt x="25667" y="71147"/>
                </a:lnTo>
                <a:lnTo>
                  <a:pt x="23685" y="57702"/>
                </a:lnTo>
                <a:lnTo>
                  <a:pt x="20764" y="41846"/>
                </a:lnTo>
                <a:lnTo>
                  <a:pt x="18905" y="32478"/>
                </a:lnTo>
                <a:lnTo>
                  <a:pt x="14932" y="16581"/>
                </a:lnTo>
                <a:lnTo>
                  <a:pt x="10862" y="5767"/>
                </a:lnTo>
                <a:lnTo>
                  <a:pt x="6692" y="0"/>
                </a:lnTo>
                <a:lnTo>
                  <a:pt x="6632" y="3856"/>
                </a:lnTo>
                <a:lnTo>
                  <a:pt x="6100" y="14262"/>
                </a:lnTo>
                <a:lnTo>
                  <a:pt x="5019" y="27605"/>
                </a:lnTo>
                <a:lnTo>
                  <a:pt x="3390" y="43903"/>
                </a:lnTo>
                <a:lnTo>
                  <a:pt x="2616" y="50328"/>
                </a:lnTo>
                <a:lnTo>
                  <a:pt x="1155" y="64589"/>
                </a:lnTo>
                <a:lnTo>
                  <a:pt x="286" y="76852"/>
                </a:lnTo>
                <a:lnTo>
                  <a:pt x="0" y="87083"/>
                </a:lnTo>
                <a:lnTo>
                  <a:pt x="0" y="93522"/>
                </a:lnTo>
                <a:lnTo>
                  <a:pt x="508" y="97167"/>
                </a:lnTo>
                <a:lnTo>
                  <a:pt x="3898" y="100329"/>
                </a:lnTo>
                <a:lnTo>
                  <a:pt x="10680" y="101549"/>
                </a:lnTo>
                <a:lnTo>
                  <a:pt x="25247" y="101549"/>
                </a:lnTo>
                <a:lnTo>
                  <a:pt x="26949" y="97167"/>
                </a:lnTo>
                <a:lnTo>
                  <a:pt x="26949" y="8841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45" name="object 845"/>
          <p:cNvSpPr/>
          <p:nvPr/>
        </p:nvSpPr>
        <p:spPr>
          <a:xfrm>
            <a:off x="2809861" y="545310"/>
            <a:ext cx="309283" cy="555917"/>
          </a:xfrm>
          <a:custGeom>
            <a:avLst/>
            <a:gdLst/>
            <a:ahLst/>
            <a:cxnLst/>
            <a:rect l="l" t="t" r="r" b="b"/>
            <a:pathLst>
              <a:path w="309283" h="555917">
                <a:moveTo>
                  <a:pt x="50362" y="409948"/>
                </a:moveTo>
                <a:lnTo>
                  <a:pt x="53617" y="397987"/>
                </a:lnTo>
                <a:lnTo>
                  <a:pt x="56488" y="385531"/>
                </a:lnTo>
                <a:lnTo>
                  <a:pt x="58976" y="372580"/>
                </a:lnTo>
                <a:lnTo>
                  <a:pt x="61081" y="359134"/>
                </a:lnTo>
                <a:lnTo>
                  <a:pt x="62802" y="345192"/>
                </a:lnTo>
                <a:lnTo>
                  <a:pt x="64141" y="330755"/>
                </a:lnTo>
                <a:lnTo>
                  <a:pt x="65097" y="315822"/>
                </a:lnTo>
                <a:lnTo>
                  <a:pt x="65671" y="300392"/>
                </a:lnTo>
                <a:lnTo>
                  <a:pt x="65862" y="284467"/>
                </a:lnTo>
                <a:lnTo>
                  <a:pt x="65651" y="230719"/>
                </a:lnTo>
                <a:lnTo>
                  <a:pt x="65489" y="215275"/>
                </a:lnTo>
                <a:lnTo>
                  <a:pt x="65280" y="200938"/>
                </a:lnTo>
                <a:lnTo>
                  <a:pt x="65024" y="187709"/>
                </a:lnTo>
                <a:lnTo>
                  <a:pt x="64721" y="175588"/>
                </a:lnTo>
                <a:lnTo>
                  <a:pt x="63972" y="154668"/>
                </a:lnTo>
                <a:lnTo>
                  <a:pt x="63028" y="138179"/>
                </a:lnTo>
                <a:lnTo>
                  <a:pt x="60788" y="118693"/>
                </a:lnTo>
                <a:lnTo>
                  <a:pt x="58281" y="105474"/>
                </a:lnTo>
                <a:lnTo>
                  <a:pt x="55053" y="92828"/>
                </a:lnTo>
                <a:lnTo>
                  <a:pt x="51105" y="80751"/>
                </a:lnTo>
                <a:lnTo>
                  <a:pt x="46436" y="69242"/>
                </a:lnTo>
                <a:lnTo>
                  <a:pt x="41047" y="58298"/>
                </a:lnTo>
                <a:lnTo>
                  <a:pt x="34937" y="47917"/>
                </a:lnTo>
                <a:lnTo>
                  <a:pt x="36783" y="45012"/>
                </a:lnTo>
                <a:lnTo>
                  <a:pt x="50808" y="35823"/>
                </a:lnTo>
                <a:lnTo>
                  <a:pt x="76640" y="28102"/>
                </a:lnTo>
                <a:lnTo>
                  <a:pt x="93982" y="24806"/>
                </a:lnTo>
                <a:lnTo>
                  <a:pt x="114274" y="21894"/>
                </a:lnTo>
                <a:lnTo>
                  <a:pt x="136651" y="20568"/>
                </a:lnTo>
                <a:lnTo>
                  <a:pt x="149298" y="21260"/>
                </a:lnTo>
                <a:lnTo>
                  <a:pt x="172758" y="26022"/>
                </a:lnTo>
                <a:lnTo>
                  <a:pt x="189168" y="34292"/>
                </a:lnTo>
                <a:lnTo>
                  <a:pt x="205643" y="48887"/>
                </a:lnTo>
                <a:lnTo>
                  <a:pt x="220489" y="69266"/>
                </a:lnTo>
                <a:lnTo>
                  <a:pt x="233711" y="95449"/>
                </a:lnTo>
                <a:lnTo>
                  <a:pt x="239714" y="110724"/>
                </a:lnTo>
                <a:lnTo>
                  <a:pt x="245313" y="127457"/>
                </a:lnTo>
                <a:lnTo>
                  <a:pt x="249941" y="143761"/>
                </a:lnTo>
                <a:lnTo>
                  <a:pt x="255757" y="168349"/>
                </a:lnTo>
                <a:lnTo>
                  <a:pt x="260276" y="193269"/>
                </a:lnTo>
                <a:lnTo>
                  <a:pt x="263500" y="218519"/>
                </a:lnTo>
                <a:lnTo>
                  <a:pt x="265433" y="244093"/>
                </a:lnTo>
                <a:lnTo>
                  <a:pt x="266077" y="269989"/>
                </a:lnTo>
                <a:lnTo>
                  <a:pt x="266027" y="276488"/>
                </a:lnTo>
                <a:lnTo>
                  <a:pt x="264985" y="300823"/>
                </a:lnTo>
                <a:lnTo>
                  <a:pt x="262595" y="325991"/>
                </a:lnTo>
                <a:lnTo>
                  <a:pt x="258860" y="352008"/>
                </a:lnTo>
                <a:lnTo>
                  <a:pt x="255547" y="370129"/>
                </a:lnTo>
                <a:lnTo>
                  <a:pt x="248483" y="399811"/>
                </a:lnTo>
                <a:lnTo>
                  <a:pt x="240099" y="425361"/>
                </a:lnTo>
                <a:lnTo>
                  <a:pt x="230394" y="446757"/>
                </a:lnTo>
                <a:lnTo>
                  <a:pt x="219367" y="463981"/>
                </a:lnTo>
                <a:lnTo>
                  <a:pt x="202061" y="481191"/>
                </a:lnTo>
                <a:lnTo>
                  <a:pt x="180678" y="493389"/>
                </a:lnTo>
                <a:lnTo>
                  <a:pt x="155137" y="500700"/>
                </a:lnTo>
                <a:lnTo>
                  <a:pt x="125450" y="503135"/>
                </a:lnTo>
                <a:lnTo>
                  <a:pt x="119151" y="503010"/>
                </a:lnTo>
                <a:lnTo>
                  <a:pt x="96356" y="500605"/>
                </a:lnTo>
                <a:lnTo>
                  <a:pt x="72281" y="495143"/>
                </a:lnTo>
                <a:lnTo>
                  <a:pt x="46917" y="486623"/>
                </a:lnTo>
                <a:lnTo>
                  <a:pt x="20256" y="475043"/>
                </a:lnTo>
                <a:lnTo>
                  <a:pt x="22764" y="471329"/>
                </a:lnTo>
                <a:lnTo>
                  <a:pt x="23506" y="425362"/>
                </a:lnTo>
                <a:lnTo>
                  <a:pt x="18643" y="436603"/>
                </a:lnTo>
                <a:lnTo>
                  <a:pt x="13354" y="447577"/>
                </a:lnTo>
                <a:lnTo>
                  <a:pt x="7640" y="458282"/>
                </a:lnTo>
                <a:lnTo>
                  <a:pt x="1498" y="468718"/>
                </a:lnTo>
                <a:lnTo>
                  <a:pt x="901" y="475411"/>
                </a:lnTo>
                <a:lnTo>
                  <a:pt x="393" y="482092"/>
                </a:lnTo>
                <a:lnTo>
                  <a:pt x="0" y="488670"/>
                </a:lnTo>
                <a:lnTo>
                  <a:pt x="23050" y="516750"/>
                </a:lnTo>
                <a:lnTo>
                  <a:pt x="38482" y="523886"/>
                </a:lnTo>
                <a:lnTo>
                  <a:pt x="50852" y="529265"/>
                </a:lnTo>
                <a:lnTo>
                  <a:pt x="62807" y="534150"/>
                </a:lnTo>
                <a:lnTo>
                  <a:pt x="74350" y="538553"/>
                </a:lnTo>
                <a:lnTo>
                  <a:pt x="85485" y="542482"/>
                </a:lnTo>
                <a:lnTo>
                  <a:pt x="96215" y="545947"/>
                </a:lnTo>
                <a:lnTo>
                  <a:pt x="117849" y="551614"/>
                </a:lnTo>
                <a:lnTo>
                  <a:pt x="130524" y="553994"/>
                </a:lnTo>
                <a:lnTo>
                  <a:pt x="142441" y="555434"/>
                </a:lnTo>
                <a:lnTo>
                  <a:pt x="153593" y="555917"/>
                </a:lnTo>
                <a:lnTo>
                  <a:pt x="168759" y="555369"/>
                </a:lnTo>
                <a:lnTo>
                  <a:pt x="183083" y="553722"/>
                </a:lnTo>
                <a:lnTo>
                  <a:pt x="196528" y="550973"/>
                </a:lnTo>
                <a:lnTo>
                  <a:pt x="209094" y="547121"/>
                </a:lnTo>
                <a:lnTo>
                  <a:pt x="220784" y="542166"/>
                </a:lnTo>
                <a:lnTo>
                  <a:pt x="231597" y="536106"/>
                </a:lnTo>
                <a:lnTo>
                  <a:pt x="241534" y="528941"/>
                </a:lnTo>
                <a:lnTo>
                  <a:pt x="250598" y="520669"/>
                </a:lnTo>
                <a:lnTo>
                  <a:pt x="258787" y="511289"/>
                </a:lnTo>
                <a:lnTo>
                  <a:pt x="265096" y="502174"/>
                </a:lnTo>
                <a:lnTo>
                  <a:pt x="271234" y="491504"/>
                </a:lnTo>
                <a:lnTo>
                  <a:pt x="276912" y="479693"/>
                </a:lnTo>
                <a:lnTo>
                  <a:pt x="282130" y="466775"/>
                </a:lnTo>
                <a:lnTo>
                  <a:pt x="288749" y="446817"/>
                </a:lnTo>
                <a:lnTo>
                  <a:pt x="292164" y="434669"/>
                </a:lnTo>
                <a:lnTo>
                  <a:pt x="295383" y="421786"/>
                </a:lnTo>
                <a:lnTo>
                  <a:pt x="298411" y="408152"/>
                </a:lnTo>
                <a:lnTo>
                  <a:pt x="297497" y="399835"/>
                </a:lnTo>
                <a:lnTo>
                  <a:pt x="296675" y="387188"/>
                </a:lnTo>
                <a:lnTo>
                  <a:pt x="296417" y="374218"/>
                </a:lnTo>
                <a:lnTo>
                  <a:pt x="296453" y="370810"/>
                </a:lnTo>
                <a:lnTo>
                  <a:pt x="297223" y="358008"/>
                </a:lnTo>
                <a:lnTo>
                  <a:pt x="299002" y="345435"/>
                </a:lnTo>
                <a:lnTo>
                  <a:pt x="301790" y="333121"/>
                </a:lnTo>
                <a:lnTo>
                  <a:pt x="303695" y="326059"/>
                </a:lnTo>
                <a:lnTo>
                  <a:pt x="306184" y="318884"/>
                </a:lnTo>
                <a:lnTo>
                  <a:pt x="309283" y="311835"/>
                </a:lnTo>
                <a:lnTo>
                  <a:pt x="309275" y="293623"/>
                </a:lnTo>
                <a:lnTo>
                  <a:pt x="308857" y="280930"/>
                </a:lnTo>
                <a:lnTo>
                  <a:pt x="308127" y="268264"/>
                </a:lnTo>
                <a:lnTo>
                  <a:pt x="307084" y="255626"/>
                </a:lnTo>
                <a:lnTo>
                  <a:pt x="305728" y="243015"/>
                </a:lnTo>
                <a:lnTo>
                  <a:pt x="304059" y="230432"/>
                </a:lnTo>
                <a:lnTo>
                  <a:pt x="302075" y="217878"/>
                </a:lnTo>
                <a:lnTo>
                  <a:pt x="299776" y="205353"/>
                </a:lnTo>
                <a:lnTo>
                  <a:pt x="297162" y="192857"/>
                </a:lnTo>
                <a:lnTo>
                  <a:pt x="294233" y="180391"/>
                </a:lnTo>
                <a:lnTo>
                  <a:pt x="290988" y="167955"/>
                </a:lnTo>
                <a:lnTo>
                  <a:pt x="287426" y="155549"/>
                </a:lnTo>
                <a:lnTo>
                  <a:pt x="282016" y="139465"/>
                </a:lnTo>
                <a:lnTo>
                  <a:pt x="276983" y="126351"/>
                </a:lnTo>
                <a:lnTo>
                  <a:pt x="271664" y="114118"/>
                </a:lnTo>
                <a:lnTo>
                  <a:pt x="266059" y="102768"/>
                </a:lnTo>
                <a:lnTo>
                  <a:pt x="260165" y="92307"/>
                </a:lnTo>
                <a:lnTo>
                  <a:pt x="253982" y="82738"/>
                </a:lnTo>
                <a:lnTo>
                  <a:pt x="247510" y="74066"/>
                </a:lnTo>
                <a:lnTo>
                  <a:pt x="244309" y="70535"/>
                </a:lnTo>
                <a:lnTo>
                  <a:pt x="244716" y="71272"/>
                </a:lnTo>
                <a:lnTo>
                  <a:pt x="242417" y="68478"/>
                </a:lnTo>
                <a:lnTo>
                  <a:pt x="234632" y="58991"/>
                </a:lnTo>
                <a:lnTo>
                  <a:pt x="233219" y="56639"/>
                </a:lnTo>
                <a:lnTo>
                  <a:pt x="224884" y="44156"/>
                </a:lnTo>
                <a:lnTo>
                  <a:pt x="216118" y="33312"/>
                </a:lnTo>
                <a:lnTo>
                  <a:pt x="206916" y="24100"/>
                </a:lnTo>
                <a:lnTo>
                  <a:pt x="197273" y="16515"/>
                </a:lnTo>
                <a:lnTo>
                  <a:pt x="187184" y="10549"/>
                </a:lnTo>
                <a:lnTo>
                  <a:pt x="176644" y="6197"/>
                </a:lnTo>
                <a:lnTo>
                  <a:pt x="172904" y="5085"/>
                </a:lnTo>
                <a:lnTo>
                  <a:pt x="160692" y="2261"/>
                </a:lnTo>
                <a:lnTo>
                  <a:pt x="148086" y="565"/>
                </a:lnTo>
                <a:lnTo>
                  <a:pt x="135039" y="0"/>
                </a:lnTo>
                <a:lnTo>
                  <a:pt x="131635" y="0"/>
                </a:lnTo>
                <a:lnTo>
                  <a:pt x="128054" y="127"/>
                </a:lnTo>
                <a:lnTo>
                  <a:pt x="124053" y="368"/>
                </a:lnTo>
                <a:lnTo>
                  <a:pt x="120167" y="609"/>
                </a:lnTo>
                <a:lnTo>
                  <a:pt x="116268" y="850"/>
                </a:lnTo>
                <a:lnTo>
                  <a:pt x="112572" y="1346"/>
                </a:lnTo>
                <a:lnTo>
                  <a:pt x="108379" y="1934"/>
                </a:lnTo>
                <a:lnTo>
                  <a:pt x="93918" y="4353"/>
                </a:lnTo>
                <a:lnTo>
                  <a:pt x="80633" y="7218"/>
                </a:lnTo>
                <a:lnTo>
                  <a:pt x="68520" y="10529"/>
                </a:lnTo>
                <a:lnTo>
                  <a:pt x="57578" y="14287"/>
                </a:lnTo>
                <a:lnTo>
                  <a:pt x="47802" y="18491"/>
                </a:lnTo>
                <a:lnTo>
                  <a:pt x="40190" y="22599"/>
                </a:lnTo>
                <a:lnTo>
                  <a:pt x="29349" y="30457"/>
                </a:lnTo>
                <a:lnTo>
                  <a:pt x="20838" y="39581"/>
                </a:lnTo>
                <a:lnTo>
                  <a:pt x="14668" y="49987"/>
                </a:lnTo>
                <a:lnTo>
                  <a:pt x="14847" y="50263"/>
                </a:lnTo>
                <a:lnTo>
                  <a:pt x="21891" y="61850"/>
                </a:lnTo>
                <a:lnTo>
                  <a:pt x="28056" y="73542"/>
                </a:lnTo>
                <a:lnTo>
                  <a:pt x="33341" y="85341"/>
                </a:lnTo>
                <a:lnTo>
                  <a:pt x="37742" y="97250"/>
                </a:lnTo>
                <a:lnTo>
                  <a:pt x="41255" y="109271"/>
                </a:lnTo>
                <a:lnTo>
                  <a:pt x="43877" y="121405"/>
                </a:lnTo>
                <a:lnTo>
                  <a:pt x="45605" y="133654"/>
                </a:lnTo>
                <a:lnTo>
                  <a:pt x="46571" y="147088"/>
                </a:lnTo>
                <a:lnTo>
                  <a:pt x="47430" y="165689"/>
                </a:lnTo>
                <a:lnTo>
                  <a:pt x="47791" y="176652"/>
                </a:lnTo>
                <a:lnTo>
                  <a:pt x="48107" y="188724"/>
                </a:lnTo>
                <a:lnTo>
                  <a:pt x="48376" y="201905"/>
                </a:lnTo>
                <a:lnTo>
                  <a:pt x="48597" y="216196"/>
                </a:lnTo>
                <a:lnTo>
                  <a:pt x="48771" y="231597"/>
                </a:lnTo>
                <a:lnTo>
                  <a:pt x="48971" y="265732"/>
                </a:lnTo>
                <a:lnTo>
                  <a:pt x="48996" y="284467"/>
                </a:lnTo>
                <a:lnTo>
                  <a:pt x="48793" y="298360"/>
                </a:lnTo>
                <a:lnTo>
                  <a:pt x="48168" y="312245"/>
                </a:lnTo>
                <a:lnTo>
                  <a:pt x="47121" y="325868"/>
                </a:lnTo>
                <a:lnTo>
                  <a:pt x="45652" y="339229"/>
                </a:lnTo>
                <a:lnTo>
                  <a:pt x="43759" y="352327"/>
                </a:lnTo>
                <a:lnTo>
                  <a:pt x="41444" y="365161"/>
                </a:lnTo>
                <a:lnTo>
                  <a:pt x="38705" y="377732"/>
                </a:lnTo>
                <a:lnTo>
                  <a:pt x="42700" y="432385"/>
                </a:lnTo>
                <a:lnTo>
                  <a:pt x="46723" y="421414"/>
                </a:lnTo>
                <a:lnTo>
                  <a:pt x="50362" y="409948"/>
                </a:lnTo>
                <a:close/>
              </a:path>
              <a:path w="309283" h="555917">
                <a:moveTo>
                  <a:pt x="42700" y="432385"/>
                </a:moveTo>
                <a:lnTo>
                  <a:pt x="38705" y="377732"/>
                </a:lnTo>
                <a:lnTo>
                  <a:pt x="35542" y="390038"/>
                </a:lnTo>
                <a:lnTo>
                  <a:pt x="31955" y="402079"/>
                </a:lnTo>
                <a:lnTo>
                  <a:pt x="27943" y="413853"/>
                </a:lnTo>
                <a:lnTo>
                  <a:pt x="23506" y="425362"/>
                </a:lnTo>
                <a:lnTo>
                  <a:pt x="22764" y="471329"/>
                </a:lnTo>
                <a:lnTo>
                  <a:pt x="28325" y="462334"/>
                </a:lnTo>
                <a:lnTo>
                  <a:pt x="33501" y="452845"/>
                </a:lnTo>
                <a:lnTo>
                  <a:pt x="38292" y="442862"/>
                </a:lnTo>
                <a:lnTo>
                  <a:pt x="42700" y="43238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46" name="object 846"/>
          <p:cNvSpPr/>
          <p:nvPr/>
        </p:nvSpPr>
        <p:spPr>
          <a:xfrm>
            <a:off x="3106270" y="857139"/>
            <a:ext cx="12877" cy="96329"/>
          </a:xfrm>
          <a:custGeom>
            <a:avLst/>
            <a:gdLst/>
            <a:ahLst/>
            <a:cxnLst/>
            <a:rect l="l" t="t" r="r" b="b"/>
            <a:pathLst>
              <a:path w="12877" h="96329">
                <a:moveTo>
                  <a:pt x="5384" y="21285"/>
                </a:moveTo>
                <a:lnTo>
                  <a:pt x="4548" y="24519"/>
                </a:lnTo>
                <a:lnTo>
                  <a:pt x="2024" y="36904"/>
                </a:lnTo>
                <a:lnTo>
                  <a:pt x="506" y="49536"/>
                </a:lnTo>
                <a:lnTo>
                  <a:pt x="0" y="62395"/>
                </a:lnTo>
                <a:lnTo>
                  <a:pt x="117" y="71194"/>
                </a:lnTo>
                <a:lnTo>
                  <a:pt x="752" y="83956"/>
                </a:lnTo>
                <a:lnTo>
                  <a:pt x="1993" y="96329"/>
                </a:lnTo>
                <a:lnTo>
                  <a:pt x="2298" y="94856"/>
                </a:lnTo>
                <a:lnTo>
                  <a:pt x="3578" y="88151"/>
                </a:lnTo>
                <a:lnTo>
                  <a:pt x="5877" y="74847"/>
                </a:lnTo>
                <a:lnTo>
                  <a:pt x="7851" y="61787"/>
                </a:lnTo>
                <a:lnTo>
                  <a:pt x="9500" y="48966"/>
                </a:lnTo>
                <a:lnTo>
                  <a:pt x="10826" y="36382"/>
                </a:lnTo>
                <a:lnTo>
                  <a:pt x="11830" y="24028"/>
                </a:lnTo>
                <a:lnTo>
                  <a:pt x="12514" y="11902"/>
                </a:lnTo>
                <a:lnTo>
                  <a:pt x="12877" y="0"/>
                </a:lnTo>
                <a:lnTo>
                  <a:pt x="9779" y="7048"/>
                </a:lnTo>
                <a:lnTo>
                  <a:pt x="7277" y="14224"/>
                </a:lnTo>
                <a:lnTo>
                  <a:pt x="5384" y="2128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47" name="object 847"/>
          <p:cNvSpPr/>
          <p:nvPr/>
        </p:nvSpPr>
        <p:spPr>
          <a:xfrm>
            <a:off x="2830118" y="565873"/>
            <a:ext cx="245821" cy="482587"/>
          </a:xfrm>
          <a:prstGeom prst="rect">
            <a:avLst/>
          </a:prstGeom>
          <a:blipFill>
            <a:blip r:embed="rId2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48" name="object 848"/>
          <p:cNvSpPr/>
          <p:nvPr/>
        </p:nvSpPr>
        <p:spPr>
          <a:xfrm>
            <a:off x="3052277" y="613779"/>
            <a:ext cx="2298" cy="2806"/>
          </a:xfrm>
          <a:custGeom>
            <a:avLst/>
            <a:gdLst/>
            <a:ahLst/>
            <a:cxnLst/>
            <a:rect l="l" t="t" r="r" b="b"/>
            <a:pathLst>
              <a:path w="2298" h="2806">
                <a:moveTo>
                  <a:pt x="1892" y="2070"/>
                </a:moveTo>
                <a:lnTo>
                  <a:pt x="0" y="0"/>
                </a:lnTo>
                <a:lnTo>
                  <a:pt x="2298" y="2806"/>
                </a:lnTo>
                <a:lnTo>
                  <a:pt x="1892" y="207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49" name="object 849"/>
          <p:cNvSpPr/>
          <p:nvPr/>
        </p:nvSpPr>
        <p:spPr>
          <a:xfrm>
            <a:off x="2937003" y="611842"/>
            <a:ext cx="57634" cy="361810"/>
          </a:xfrm>
          <a:custGeom>
            <a:avLst/>
            <a:gdLst/>
            <a:ahLst/>
            <a:cxnLst/>
            <a:rect l="l" t="t" r="r" b="b"/>
            <a:pathLst>
              <a:path w="57634" h="361810">
                <a:moveTo>
                  <a:pt x="55092" y="143141"/>
                </a:moveTo>
                <a:lnTo>
                  <a:pt x="54871" y="139894"/>
                </a:lnTo>
                <a:lnTo>
                  <a:pt x="54160" y="130679"/>
                </a:lnTo>
                <a:lnTo>
                  <a:pt x="53229" y="119970"/>
                </a:lnTo>
                <a:lnTo>
                  <a:pt x="52077" y="107772"/>
                </a:lnTo>
                <a:lnTo>
                  <a:pt x="50706" y="94087"/>
                </a:lnTo>
                <a:lnTo>
                  <a:pt x="49116" y="78918"/>
                </a:lnTo>
                <a:lnTo>
                  <a:pt x="47307" y="62268"/>
                </a:lnTo>
                <a:lnTo>
                  <a:pt x="44744" y="49914"/>
                </a:lnTo>
                <a:lnTo>
                  <a:pt x="39876" y="32317"/>
                </a:lnTo>
                <a:lnTo>
                  <a:pt x="34271" y="18522"/>
                </a:lnTo>
                <a:lnTo>
                  <a:pt x="27924" y="8534"/>
                </a:lnTo>
                <a:lnTo>
                  <a:pt x="20828" y="2359"/>
                </a:lnTo>
                <a:lnTo>
                  <a:pt x="12979" y="0"/>
                </a:lnTo>
                <a:lnTo>
                  <a:pt x="8089" y="0"/>
                </a:lnTo>
                <a:lnTo>
                  <a:pt x="4292" y="2666"/>
                </a:lnTo>
                <a:lnTo>
                  <a:pt x="1701" y="8140"/>
                </a:lnTo>
                <a:lnTo>
                  <a:pt x="812" y="12522"/>
                </a:lnTo>
                <a:lnTo>
                  <a:pt x="0" y="18478"/>
                </a:lnTo>
                <a:lnTo>
                  <a:pt x="1581" y="36054"/>
                </a:lnTo>
                <a:lnTo>
                  <a:pt x="3064" y="53136"/>
                </a:lnTo>
                <a:lnTo>
                  <a:pt x="4448" y="69723"/>
                </a:lnTo>
                <a:lnTo>
                  <a:pt x="5734" y="85817"/>
                </a:lnTo>
                <a:lnTo>
                  <a:pt x="6921" y="101416"/>
                </a:lnTo>
                <a:lnTo>
                  <a:pt x="8010" y="116522"/>
                </a:lnTo>
                <a:lnTo>
                  <a:pt x="9001" y="131134"/>
                </a:lnTo>
                <a:lnTo>
                  <a:pt x="9894" y="145252"/>
                </a:lnTo>
                <a:lnTo>
                  <a:pt x="10688" y="158876"/>
                </a:lnTo>
                <a:lnTo>
                  <a:pt x="11385" y="172007"/>
                </a:lnTo>
                <a:lnTo>
                  <a:pt x="11984" y="184644"/>
                </a:lnTo>
                <a:lnTo>
                  <a:pt x="12485" y="196788"/>
                </a:lnTo>
                <a:lnTo>
                  <a:pt x="12888" y="208438"/>
                </a:lnTo>
                <a:lnTo>
                  <a:pt x="13193" y="219596"/>
                </a:lnTo>
                <a:lnTo>
                  <a:pt x="13401" y="230260"/>
                </a:lnTo>
                <a:lnTo>
                  <a:pt x="13440" y="259294"/>
                </a:lnTo>
                <a:lnTo>
                  <a:pt x="13258" y="267987"/>
                </a:lnTo>
                <a:lnTo>
                  <a:pt x="12668" y="282063"/>
                </a:lnTo>
                <a:lnTo>
                  <a:pt x="11771" y="292469"/>
                </a:lnTo>
                <a:lnTo>
                  <a:pt x="10391" y="303846"/>
                </a:lnTo>
                <a:lnTo>
                  <a:pt x="8526" y="316198"/>
                </a:lnTo>
                <a:lnTo>
                  <a:pt x="6174" y="329527"/>
                </a:lnTo>
                <a:lnTo>
                  <a:pt x="3332" y="343837"/>
                </a:lnTo>
                <a:lnTo>
                  <a:pt x="0" y="359130"/>
                </a:lnTo>
                <a:lnTo>
                  <a:pt x="6781" y="360959"/>
                </a:lnTo>
                <a:lnTo>
                  <a:pt x="11277" y="361810"/>
                </a:lnTo>
                <a:lnTo>
                  <a:pt x="23253" y="361810"/>
                </a:lnTo>
                <a:lnTo>
                  <a:pt x="29438" y="359613"/>
                </a:lnTo>
                <a:lnTo>
                  <a:pt x="32042" y="355003"/>
                </a:lnTo>
                <a:lnTo>
                  <a:pt x="37206" y="346345"/>
                </a:lnTo>
                <a:lnTo>
                  <a:pt x="41961" y="336290"/>
                </a:lnTo>
                <a:lnTo>
                  <a:pt x="46086" y="325167"/>
                </a:lnTo>
                <a:lnTo>
                  <a:pt x="49582" y="312976"/>
                </a:lnTo>
                <a:lnTo>
                  <a:pt x="52449" y="299716"/>
                </a:lnTo>
                <a:lnTo>
                  <a:pt x="54688" y="285387"/>
                </a:lnTo>
                <a:lnTo>
                  <a:pt x="56299" y="269989"/>
                </a:lnTo>
                <a:lnTo>
                  <a:pt x="56875" y="261582"/>
                </a:lnTo>
                <a:lnTo>
                  <a:pt x="57298" y="252213"/>
                </a:lnTo>
                <a:lnTo>
                  <a:pt x="57565" y="241899"/>
                </a:lnTo>
                <a:lnTo>
                  <a:pt x="57634" y="218434"/>
                </a:lnTo>
                <a:lnTo>
                  <a:pt x="57435" y="205279"/>
                </a:lnTo>
                <a:lnTo>
                  <a:pt x="57082" y="191173"/>
                </a:lnTo>
                <a:lnTo>
                  <a:pt x="56574" y="176116"/>
                </a:lnTo>
                <a:lnTo>
                  <a:pt x="55910" y="160106"/>
                </a:lnTo>
                <a:lnTo>
                  <a:pt x="55092" y="14314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50" name="object 850"/>
          <p:cNvSpPr/>
          <p:nvPr/>
        </p:nvSpPr>
        <p:spPr>
          <a:xfrm>
            <a:off x="2536497" y="852702"/>
            <a:ext cx="24752" cy="428332"/>
          </a:xfrm>
          <a:custGeom>
            <a:avLst/>
            <a:gdLst/>
            <a:ahLst/>
            <a:cxnLst/>
            <a:rect l="l" t="t" r="r" b="b"/>
            <a:pathLst>
              <a:path w="24752" h="428332">
                <a:moveTo>
                  <a:pt x="20746" y="109593"/>
                </a:moveTo>
                <a:lnTo>
                  <a:pt x="24752" y="120943"/>
                </a:lnTo>
                <a:lnTo>
                  <a:pt x="21606" y="38932"/>
                </a:lnTo>
                <a:lnTo>
                  <a:pt x="19899" y="26175"/>
                </a:lnTo>
                <a:lnTo>
                  <a:pt x="18572" y="13198"/>
                </a:lnTo>
                <a:lnTo>
                  <a:pt x="17624" y="0"/>
                </a:lnTo>
                <a:lnTo>
                  <a:pt x="17092" y="98025"/>
                </a:lnTo>
                <a:lnTo>
                  <a:pt x="20746" y="109593"/>
                </a:lnTo>
                <a:close/>
              </a:path>
              <a:path w="24752" h="428332">
                <a:moveTo>
                  <a:pt x="276161" y="-115847"/>
                </a:moveTo>
                <a:lnTo>
                  <a:pt x="271462" y="-110983"/>
                </a:lnTo>
                <a:lnTo>
                  <a:pt x="266776" y="-106233"/>
                </a:lnTo>
                <a:lnTo>
                  <a:pt x="262191" y="-101483"/>
                </a:lnTo>
                <a:lnTo>
                  <a:pt x="257695" y="-96988"/>
                </a:lnTo>
                <a:lnTo>
                  <a:pt x="259771" y="-108120"/>
                </a:lnTo>
                <a:lnTo>
                  <a:pt x="261137" y="-120720"/>
                </a:lnTo>
                <a:lnTo>
                  <a:pt x="261594" y="-133970"/>
                </a:lnTo>
                <a:lnTo>
                  <a:pt x="261584" y="-136363"/>
                </a:lnTo>
                <a:lnTo>
                  <a:pt x="261099" y="-150186"/>
                </a:lnTo>
                <a:lnTo>
                  <a:pt x="259892" y="-163528"/>
                </a:lnTo>
                <a:lnTo>
                  <a:pt x="257962" y="-176393"/>
                </a:lnTo>
                <a:lnTo>
                  <a:pt x="255311" y="-188781"/>
                </a:lnTo>
                <a:lnTo>
                  <a:pt x="251937" y="-200695"/>
                </a:lnTo>
                <a:lnTo>
                  <a:pt x="247842" y="-212138"/>
                </a:lnTo>
                <a:lnTo>
                  <a:pt x="243027" y="-223111"/>
                </a:lnTo>
                <a:lnTo>
                  <a:pt x="239331" y="-230896"/>
                </a:lnTo>
                <a:lnTo>
                  <a:pt x="234734" y="-237945"/>
                </a:lnTo>
                <a:lnTo>
                  <a:pt x="229552" y="-244397"/>
                </a:lnTo>
                <a:lnTo>
                  <a:pt x="214376" y="-262151"/>
                </a:lnTo>
                <a:lnTo>
                  <a:pt x="210637" y="-268534"/>
                </a:lnTo>
                <a:lnTo>
                  <a:pt x="202083" y="-280407"/>
                </a:lnTo>
                <a:lnTo>
                  <a:pt x="192626" y="-290121"/>
                </a:lnTo>
                <a:lnTo>
                  <a:pt x="170991" y="-303072"/>
                </a:lnTo>
                <a:lnTo>
                  <a:pt x="145719" y="-307389"/>
                </a:lnTo>
                <a:lnTo>
                  <a:pt x="139679" y="-307188"/>
                </a:lnTo>
                <a:lnTo>
                  <a:pt x="117989" y="-302883"/>
                </a:lnTo>
                <a:lnTo>
                  <a:pt x="97729" y="-292963"/>
                </a:lnTo>
                <a:lnTo>
                  <a:pt x="78898" y="-277427"/>
                </a:lnTo>
                <a:lnTo>
                  <a:pt x="61491" y="-256271"/>
                </a:lnTo>
                <a:lnTo>
                  <a:pt x="53321" y="-243585"/>
                </a:lnTo>
                <a:lnTo>
                  <a:pt x="45505" y="-229492"/>
                </a:lnTo>
                <a:lnTo>
                  <a:pt x="38044" y="-213994"/>
                </a:lnTo>
                <a:lnTo>
                  <a:pt x="30937" y="-197089"/>
                </a:lnTo>
                <a:lnTo>
                  <a:pt x="23494" y="-175412"/>
                </a:lnTo>
                <a:lnTo>
                  <a:pt x="16315" y="-150975"/>
                </a:lnTo>
                <a:lnTo>
                  <a:pt x="10385" y="-126442"/>
                </a:lnTo>
                <a:lnTo>
                  <a:pt x="6013" y="-103347"/>
                </a:lnTo>
                <a:lnTo>
                  <a:pt x="2695" y="-78506"/>
                </a:lnTo>
                <a:lnTo>
                  <a:pt x="679" y="-53070"/>
                </a:lnTo>
                <a:lnTo>
                  <a:pt x="0" y="-27061"/>
                </a:lnTo>
                <a:lnTo>
                  <a:pt x="118" y="-15871"/>
                </a:lnTo>
                <a:lnTo>
                  <a:pt x="586" y="-2350"/>
                </a:lnTo>
                <a:lnTo>
                  <a:pt x="2587" y="24043"/>
                </a:lnTo>
                <a:lnTo>
                  <a:pt x="6007" y="49572"/>
                </a:lnTo>
                <a:lnTo>
                  <a:pt x="10843" y="74234"/>
                </a:lnTo>
                <a:lnTo>
                  <a:pt x="17092" y="98025"/>
                </a:lnTo>
                <a:lnTo>
                  <a:pt x="17624" y="0"/>
                </a:lnTo>
                <a:lnTo>
                  <a:pt x="17055" y="-13419"/>
                </a:lnTo>
                <a:lnTo>
                  <a:pt x="16865" y="-27061"/>
                </a:lnTo>
                <a:lnTo>
                  <a:pt x="17027" y="-39227"/>
                </a:lnTo>
                <a:lnTo>
                  <a:pt x="17544" y="-51970"/>
                </a:lnTo>
                <a:lnTo>
                  <a:pt x="18419" y="-64660"/>
                </a:lnTo>
                <a:lnTo>
                  <a:pt x="19649" y="-77300"/>
                </a:lnTo>
                <a:lnTo>
                  <a:pt x="21236" y="-89889"/>
                </a:lnTo>
                <a:lnTo>
                  <a:pt x="23178" y="-102427"/>
                </a:lnTo>
                <a:lnTo>
                  <a:pt x="25476" y="-114915"/>
                </a:lnTo>
                <a:lnTo>
                  <a:pt x="28129" y="-127353"/>
                </a:lnTo>
                <a:lnTo>
                  <a:pt x="31136" y="-139741"/>
                </a:lnTo>
                <a:lnTo>
                  <a:pt x="34499" y="-152081"/>
                </a:lnTo>
                <a:lnTo>
                  <a:pt x="38215" y="-164372"/>
                </a:lnTo>
                <a:lnTo>
                  <a:pt x="42286" y="-176614"/>
                </a:lnTo>
                <a:lnTo>
                  <a:pt x="46710" y="-188809"/>
                </a:lnTo>
                <a:lnTo>
                  <a:pt x="53570" y="-205384"/>
                </a:lnTo>
                <a:lnTo>
                  <a:pt x="61018" y="-220853"/>
                </a:lnTo>
                <a:lnTo>
                  <a:pt x="68858" y="-234697"/>
                </a:lnTo>
                <a:lnTo>
                  <a:pt x="77088" y="-246914"/>
                </a:lnTo>
                <a:lnTo>
                  <a:pt x="85710" y="-257503"/>
                </a:lnTo>
                <a:lnTo>
                  <a:pt x="94725" y="-266465"/>
                </a:lnTo>
                <a:lnTo>
                  <a:pt x="104134" y="-273799"/>
                </a:lnTo>
                <a:lnTo>
                  <a:pt x="113936" y="-279503"/>
                </a:lnTo>
                <a:lnTo>
                  <a:pt x="124135" y="-283579"/>
                </a:lnTo>
                <a:lnTo>
                  <a:pt x="134729" y="-286025"/>
                </a:lnTo>
                <a:lnTo>
                  <a:pt x="145719" y="-286840"/>
                </a:lnTo>
                <a:lnTo>
                  <a:pt x="150879" y="-286632"/>
                </a:lnTo>
                <a:lnTo>
                  <a:pt x="163241" y="-284233"/>
                </a:lnTo>
                <a:lnTo>
                  <a:pt x="174536" y="-279150"/>
                </a:lnTo>
                <a:lnTo>
                  <a:pt x="184762" y="-271383"/>
                </a:lnTo>
                <a:lnTo>
                  <a:pt x="193919" y="-260933"/>
                </a:lnTo>
                <a:lnTo>
                  <a:pt x="202006" y="-247800"/>
                </a:lnTo>
                <a:lnTo>
                  <a:pt x="208335" y="-232784"/>
                </a:lnTo>
                <a:lnTo>
                  <a:pt x="211917" y="-221219"/>
                </a:lnTo>
                <a:lnTo>
                  <a:pt x="214698" y="-208993"/>
                </a:lnTo>
                <a:lnTo>
                  <a:pt x="216680" y="-196097"/>
                </a:lnTo>
                <a:lnTo>
                  <a:pt x="217867" y="-182522"/>
                </a:lnTo>
                <a:lnTo>
                  <a:pt x="218262" y="-168260"/>
                </a:lnTo>
                <a:lnTo>
                  <a:pt x="218225" y="-164825"/>
                </a:lnTo>
                <a:lnTo>
                  <a:pt x="217505" y="-152532"/>
                </a:lnTo>
                <a:lnTo>
                  <a:pt x="215857" y="-140154"/>
                </a:lnTo>
                <a:lnTo>
                  <a:pt x="213276" y="-127686"/>
                </a:lnTo>
                <a:lnTo>
                  <a:pt x="209757" y="-115123"/>
                </a:lnTo>
                <a:lnTo>
                  <a:pt x="205295" y="-102461"/>
                </a:lnTo>
                <a:lnTo>
                  <a:pt x="201077" y="-92821"/>
                </a:lnTo>
                <a:lnTo>
                  <a:pt x="193082" y="-79068"/>
                </a:lnTo>
                <a:lnTo>
                  <a:pt x="184282" y="-69232"/>
                </a:lnTo>
                <a:lnTo>
                  <a:pt x="174679" y="-63323"/>
                </a:lnTo>
                <a:lnTo>
                  <a:pt x="164274" y="-61351"/>
                </a:lnTo>
                <a:lnTo>
                  <a:pt x="145457" y="-66944"/>
                </a:lnTo>
                <a:lnTo>
                  <a:pt x="135636" y="-76553"/>
                </a:lnTo>
                <a:lnTo>
                  <a:pt x="124955" y="-60018"/>
                </a:lnTo>
                <a:lnTo>
                  <a:pt x="128447" y="-56373"/>
                </a:lnTo>
                <a:lnTo>
                  <a:pt x="131445" y="-53211"/>
                </a:lnTo>
                <a:lnTo>
                  <a:pt x="135039" y="-50404"/>
                </a:lnTo>
                <a:lnTo>
                  <a:pt x="153606" y="-28395"/>
                </a:lnTo>
                <a:lnTo>
                  <a:pt x="154190" y="-27785"/>
                </a:lnTo>
                <a:lnTo>
                  <a:pt x="149212" y="-24750"/>
                </a:lnTo>
                <a:lnTo>
                  <a:pt x="144208" y="-21588"/>
                </a:lnTo>
                <a:lnTo>
                  <a:pt x="139331" y="-18425"/>
                </a:lnTo>
                <a:lnTo>
                  <a:pt x="146113" y="-2373"/>
                </a:lnTo>
                <a:lnTo>
                  <a:pt x="150272" y="-4967"/>
                </a:lnTo>
                <a:lnTo>
                  <a:pt x="159156" y="-9935"/>
                </a:lnTo>
                <a:lnTo>
                  <a:pt x="170083" y="-15476"/>
                </a:lnTo>
                <a:lnTo>
                  <a:pt x="183040" y="-21620"/>
                </a:lnTo>
                <a:lnTo>
                  <a:pt x="198018" y="-28395"/>
                </a:lnTo>
                <a:lnTo>
                  <a:pt x="207034" y="-32739"/>
                </a:lnTo>
                <a:lnTo>
                  <a:pt x="219390" y="-39382"/>
                </a:lnTo>
                <a:lnTo>
                  <a:pt x="230640" y="-46318"/>
                </a:lnTo>
                <a:lnTo>
                  <a:pt x="240778" y="-53548"/>
                </a:lnTo>
                <a:lnTo>
                  <a:pt x="249799" y="-61074"/>
                </a:lnTo>
                <a:lnTo>
                  <a:pt x="257695" y="-68895"/>
                </a:lnTo>
                <a:lnTo>
                  <a:pt x="255258" y="-56577"/>
                </a:lnTo>
                <a:lnTo>
                  <a:pt x="252918" y="-44179"/>
                </a:lnTo>
                <a:lnTo>
                  <a:pt x="250675" y="-31700"/>
                </a:lnTo>
                <a:lnTo>
                  <a:pt x="248528" y="-19141"/>
                </a:lnTo>
                <a:lnTo>
                  <a:pt x="246479" y="-6500"/>
                </a:lnTo>
                <a:lnTo>
                  <a:pt x="244526" y="6221"/>
                </a:lnTo>
                <a:lnTo>
                  <a:pt x="242670" y="19024"/>
                </a:lnTo>
                <a:lnTo>
                  <a:pt x="240911" y="31908"/>
                </a:lnTo>
                <a:lnTo>
                  <a:pt x="239247" y="44874"/>
                </a:lnTo>
                <a:lnTo>
                  <a:pt x="237680" y="57923"/>
                </a:lnTo>
                <a:lnTo>
                  <a:pt x="236209" y="71053"/>
                </a:lnTo>
                <a:lnTo>
                  <a:pt x="234833" y="84266"/>
                </a:lnTo>
                <a:lnTo>
                  <a:pt x="233554" y="97561"/>
                </a:lnTo>
                <a:lnTo>
                  <a:pt x="232370" y="110939"/>
                </a:lnTo>
                <a:lnTo>
                  <a:pt x="231281" y="124399"/>
                </a:lnTo>
                <a:lnTo>
                  <a:pt x="230288" y="137943"/>
                </a:lnTo>
                <a:lnTo>
                  <a:pt x="229390" y="151570"/>
                </a:lnTo>
                <a:lnTo>
                  <a:pt x="228587" y="165280"/>
                </a:lnTo>
                <a:lnTo>
                  <a:pt x="227879" y="179074"/>
                </a:lnTo>
                <a:lnTo>
                  <a:pt x="227266" y="192952"/>
                </a:lnTo>
                <a:lnTo>
                  <a:pt x="226745" y="204624"/>
                </a:lnTo>
                <a:lnTo>
                  <a:pt x="225225" y="203143"/>
                </a:lnTo>
                <a:lnTo>
                  <a:pt x="218836" y="195948"/>
                </a:lnTo>
                <a:lnTo>
                  <a:pt x="211709" y="186485"/>
                </a:lnTo>
                <a:lnTo>
                  <a:pt x="203837" y="174746"/>
                </a:lnTo>
                <a:lnTo>
                  <a:pt x="195211" y="160720"/>
                </a:lnTo>
                <a:lnTo>
                  <a:pt x="193897" y="161602"/>
                </a:lnTo>
                <a:lnTo>
                  <a:pt x="183460" y="168695"/>
                </a:lnTo>
                <a:lnTo>
                  <a:pt x="173021" y="175942"/>
                </a:lnTo>
                <a:lnTo>
                  <a:pt x="162585" y="183338"/>
                </a:lnTo>
                <a:lnTo>
                  <a:pt x="152543" y="187686"/>
                </a:lnTo>
                <a:lnTo>
                  <a:pt x="140212" y="190621"/>
                </a:lnTo>
                <a:lnTo>
                  <a:pt x="126555" y="191606"/>
                </a:lnTo>
                <a:lnTo>
                  <a:pt x="124306" y="191574"/>
                </a:lnTo>
                <a:lnTo>
                  <a:pt x="112596" y="190292"/>
                </a:lnTo>
                <a:lnTo>
                  <a:pt x="101488" y="187143"/>
                </a:lnTo>
                <a:lnTo>
                  <a:pt x="90981" y="182126"/>
                </a:lnTo>
                <a:lnTo>
                  <a:pt x="81074" y="175242"/>
                </a:lnTo>
                <a:lnTo>
                  <a:pt x="71767" y="166490"/>
                </a:lnTo>
                <a:lnTo>
                  <a:pt x="63059" y="155870"/>
                </a:lnTo>
                <a:lnTo>
                  <a:pt x="54950" y="143382"/>
                </a:lnTo>
                <a:lnTo>
                  <a:pt x="47439" y="129027"/>
                </a:lnTo>
                <a:lnTo>
                  <a:pt x="40525" y="112803"/>
                </a:lnTo>
                <a:lnTo>
                  <a:pt x="35830" y="99435"/>
                </a:lnTo>
                <a:lnTo>
                  <a:pt x="32227" y="87770"/>
                </a:lnTo>
                <a:lnTo>
                  <a:pt x="29003" y="75887"/>
                </a:lnTo>
                <a:lnTo>
                  <a:pt x="26158" y="63788"/>
                </a:lnTo>
                <a:lnTo>
                  <a:pt x="23692" y="51469"/>
                </a:lnTo>
                <a:lnTo>
                  <a:pt x="21606" y="38932"/>
                </a:lnTo>
                <a:lnTo>
                  <a:pt x="24752" y="120943"/>
                </a:lnTo>
                <a:lnTo>
                  <a:pt x="28321" y="129745"/>
                </a:lnTo>
                <a:lnTo>
                  <a:pt x="34370" y="142945"/>
                </a:lnTo>
                <a:lnTo>
                  <a:pt x="40808" y="154993"/>
                </a:lnTo>
                <a:lnTo>
                  <a:pt x="47631" y="165886"/>
                </a:lnTo>
                <a:lnTo>
                  <a:pt x="54834" y="175621"/>
                </a:lnTo>
                <a:lnTo>
                  <a:pt x="62415" y="184195"/>
                </a:lnTo>
                <a:lnTo>
                  <a:pt x="70370" y="191606"/>
                </a:lnTo>
                <a:lnTo>
                  <a:pt x="84924" y="209361"/>
                </a:lnTo>
                <a:lnTo>
                  <a:pt x="96088" y="221217"/>
                </a:lnTo>
                <a:lnTo>
                  <a:pt x="106511" y="229559"/>
                </a:lnTo>
                <a:lnTo>
                  <a:pt x="117582" y="236047"/>
                </a:lnTo>
                <a:lnTo>
                  <a:pt x="129303" y="240681"/>
                </a:lnTo>
                <a:lnTo>
                  <a:pt x="141675" y="243461"/>
                </a:lnTo>
                <a:lnTo>
                  <a:pt x="154698" y="244387"/>
                </a:lnTo>
                <a:lnTo>
                  <a:pt x="160995" y="244222"/>
                </a:lnTo>
                <a:lnTo>
                  <a:pt x="174122" y="242695"/>
                </a:lnTo>
                <a:lnTo>
                  <a:pt x="186298" y="239556"/>
                </a:lnTo>
                <a:lnTo>
                  <a:pt x="197523" y="234786"/>
                </a:lnTo>
                <a:lnTo>
                  <a:pt x="200113" y="232957"/>
                </a:lnTo>
                <a:lnTo>
                  <a:pt x="202907" y="231014"/>
                </a:lnTo>
                <a:lnTo>
                  <a:pt x="205892" y="228944"/>
                </a:lnTo>
                <a:lnTo>
                  <a:pt x="208889" y="226874"/>
                </a:lnTo>
                <a:lnTo>
                  <a:pt x="211886" y="224690"/>
                </a:lnTo>
                <a:lnTo>
                  <a:pt x="214884" y="222378"/>
                </a:lnTo>
                <a:lnTo>
                  <a:pt x="217766" y="219699"/>
                </a:lnTo>
                <a:lnTo>
                  <a:pt x="220560" y="223102"/>
                </a:lnTo>
                <a:lnTo>
                  <a:pt x="223862" y="226518"/>
                </a:lnTo>
                <a:lnTo>
                  <a:pt x="234048" y="238914"/>
                </a:lnTo>
                <a:lnTo>
                  <a:pt x="240583" y="246542"/>
                </a:lnTo>
                <a:lnTo>
                  <a:pt x="248990" y="255530"/>
                </a:lnTo>
                <a:lnTo>
                  <a:pt x="258246" y="264616"/>
                </a:lnTo>
                <a:lnTo>
                  <a:pt x="268376" y="273826"/>
                </a:lnTo>
                <a:lnTo>
                  <a:pt x="270573" y="228576"/>
                </a:lnTo>
                <a:lnTo>
                  <a:pt x="270960" y="219465"/>
                </a:lnTo>
                <a:lnTo>
                  <a:pt x="271608" y="206897"/>
                </a:lnTo>
                <a:lnTo>
                  <a:pt x="272404" y="194175"/>
                </a:lnTo>
                <a:lnTo>
                  <a:pt x="273354" y="181268"/>
                </a:lnTo>
                <a:lnTo>
                  <a:pt x="271170" y="178589"/>
                </a:lnTo>
                <a:lnTo>
                  <a:pt x="268871" y="177623"/>
                </a:lnTo>
                <a:lnTo>
                  <a:pt x="265480" y="175795"/>
                </a:lnTo>
                <a:lnTo>
                  <a:pt x="268770" y="171058"/>
                </a:lnTo>
                <a:lnTo>
                  <a:pt x="271970" y="166320"/>
                </a:lnTo>
                <a:lnTo>
                  <a:pt x="274853" y="161317"/>
                </a:lnTo>
                <a:lnTo>
                  <a:pt x="275319" y="156082"/>
                </a:lnTo>
                <a:lnTo>
                  <a:pt x="276487" y="143721"/>
                </a:lnTo>
                <a:lnTo>
                  <a:pt x="277755" y="131249"/>
                </a:lnTo>
                <a:lnTo>
                  <a:pt x="279125" y="118663"/>
                </a:lnTo>
                <a:lnTo>
                  <a:pt x="280597" y="105962"/>
                </a:lnTo>
                <a:lnTo>
                  <a:pt x="282170" y="93142"/>
                </a:lnTo>
                <a:lnTo>
                  <a:pt x="283845" y="80202"/>
                </a:lnTo>
                <a:lnTo>
                  <a:pt x="285958" y="64561"/>
                </a:lnTo>
                <a:lnTo>
                  <a:pt x="287655" y="52575"/>
                </a:lnTo>
                <a:lnTo>
                  <a:pt x="289433" y="40476"/>
                </a:lnTo>
                <a:lnTo>
                  <a:pt x="291293" y="28263"/>
                </a:lnTo>
                <a:lnTo>
                  <a:pt x="293234" y="15937"/>
                </a:lnTo>
                <a:lnTo>
                  <a:pt x="295257" y="3499"/>
                </a:lnTo>
                <a:lnTo>
                  <a:pt x="297361" y="-9049"/>
                </a:lnTo>
                <a:lnTo>
                  <a:pt x="299546" y="-21709"/>
                </a:lnTo>
                <a:lnTo>
                  <a:pt x="301812" y="-34480"/>
                </a:lnTo>
                <a:lnTo>
                  <a:pt x="304159" y="-47360"/>
                </a:lnTo>
                <a:lnTo>
                  <a:pt x="306586" y="-60348"/>
                </a:lnTo>
                <a:lnTo>
                  <a:pt x="309094" y="-73445"/>
                </a:lnTo>
                <a:lnTo>
                  <a:pt x="311683" y="-86650"/>
                </a:lnTo>
                <a:lnTo>
                  <a:pt x="284645" y="-118882"/>
                </a:lnTo>
                <a:lnTo>
                  <a:pt x="285038" y="-120343"/>
                </a:lnTo>
                <a:lnTo>
                  <a:pt x="285635" y="-123874"/>
                </a:lnTo>
                <a:lnTo>
                  <a:pt x="286334" y="-126426"/>
                </a:lnTo>
                <a:lnTo>
                  <a:pt x="281051" y="-120953"/>
                </a:lnTo>
                <a:lnTo>
                  <a:pt x="276161" y="-11584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51" name="object 851"/>
          <p:cNvSpPr/>
          <p:nvPr/>
        </p:nvSpPr>
        <p:spPr>
          <a:xfrm>
            <a:off x="2801988" y="1014031"/>
            <a:ext cx="9385" cy="19938"/>
          </a:xfrm>
          <a:prstGeom prst="rect">
            <a:avLst/>
          </a:prstGeom>
          <a:blipFill>
            <a:blip r:embed="rId3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52" name="object 852"/>
          <p:cNvSpPr/>
          <p:nvPr/>
        </p:nvSpPr>
        <p:spPr>
          <a:xfrm>
            <a:off x="2553360" y="565873"/>
            <a:ext cx="240830" cy="491451"/>
          </a:xfrm>
          <a:prstGeom prst="rect">
            <a:avLst/>
          </a:prstGeom>
          <a:blipFill>
            <a:blip r:embed="rId31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53" name="object 853"/>
          <p:cNvSpPr/>
          <p:nvPr/>
        </p:nvSpPr>
        <p:spPr>
          <a:xfrm>
            <a:off x="2616440" y="632393"/>
            <a:ext cx="118071" cy="334224"/>
          </a:xfrm>
          <a:custGeom>
            <a:avLst/>
            <a:gdLst/>
            <a:ahLst/>
            <a:cxnLst/>
            <a:rect l="l" t="t" r="r" b="b"/>
            <a:pathLst>
              <a:path w="118071" h="334224">
                <a:moveTo>
                  <a:pt x="43319" y="198337"/>
                </a:moveTo>
                <a:lnTo>
                  <a:pt x="43499" y="185370"/>
                </a:lnTo>
                <a:lnTo>
                  <a:pt x="44047" y="172697"/>
                </a:lnTo>
                <a:lnTo>
                  <a:pt x="45008" y="160286"/>
                </a:lnTo>
                <a:lnTo>
                  <a:pt x="55689" y="143751"/>
                </a:lnTo>
                <a:lnTo>
                  <a:pt x="54597" y="142290"/>
                </a:lnTo>
                <a:lnTo>
                  <a:pt x="48950" y="132506"/>
                </a:lnTo>
                <a:lnTo>
                  <a:pt x="44221" y="120732"/>
                </a:lnTo>
                <a:lnTo>
                  <a:pt x="41375" y="108310"/>
                </a:lnTo>
                <a:lnTo>
                  <a:pt x="40424" y="95224"/>
                </a:lnTo>
                <a:lnTo>
                  <a:pt x="40572" y="90079"/>
                </a:lnTo>
                <a:lnTo>
                  <a:pt x="42086" y="77864"/>
                </a:lnTo>
                <a:lnTo>
                  <a:pt x="45234" y="65437"/>
                </a:lnTo>
                <a:lnTo>
                  <a:pt x="50012" y="52781"/>
                </a:lnTo>
                <a:lnTo>
                  <a:pt x="57559" y="39284"/>
                </a:lnTo>
                <a:lnTo>
                  <a:pt x="66785" y="30343"/>
                </a:lnTo>
                <a:lnTo>
                  <a:pt x="77050" y="27355"/>
                </a:lnTo>
                <a:lnTo>
                  <a:pt x="84937" y="27355"/>
                </a:lnTo>
                <a:lnTo>
                  <a:pt x="91224" y="32829"/>
                </a:lnTo>
                <a:lnTo>
                  <a:pt x="95910" y="43776"/>
                </a:lnTo>
                <a:lnTo>
                  <a:pt x="99123" y="53025"/>
                </a:lnTo>
                <a:lnTo>
                  <a:pt x="101288" y="65363"/>
                </a:lnTo>
                <a:lnTo>
                  <a:pt x="101097" y="79318"/>
                </a:lnTo>
                <a:lnTo>
                  <a:pt x="98494" y="91862"/>
                </a:lnTo>
                <a:lnTo>
                  <a:pt x="93319" y="103492"/>
                </a:lnTo>
                <a:lnTo>
                  <a:pt x="88823" y="111277"/>
                </a:lnTo>
                <a:lnTo>
                  <a:pt x="83934" y="115049"/>
                </a:lnTo>
                <a:lnTo>
                  <a:pt x="78739" y="115049"/>
                </a:lnTo>
                <a:lnTo>
                  <a:pt x="72482" y="114133"/>
                </a:lnTo>
                <a:lnTo>
                  <a:pt x="63441" y="106100"/>
                </a:lnTo>
                <a:lnTo>
                  <a:pt x="60172" y="89750"/>
                </a:lnTo>
                <a:lnTo>
                  <a:pt x="57188" y="92913"/>
                </a:lnTo>
                <a:lnTo>
                  <a:pt x="55689" y="97294"/>
                </a:lnTo>
                <a:lnTo>
                  <a:pt x="55689" y="110553"/>
                </a:lnTo>
                <a:lnTo>
                  <a:pt x="58077" y="118084"/>
                </a:lnTo>
                <a:lnTo>
                  <a:pt x="62979" y="125387"/>
                </a:lnTo>
                <a:lnTo>
                  <a:pt x="67868" y="132676"/>
                </a:lnTo>
                <a:lnTo>
                  <a:pt x="79827" y="136326"/>
                </a:lnTo>
                <a:lnTo>
                  <a:pt x="99695" y="124582"/>
                </a:lnTo>
                <a:lnTo>
                  <a:pt x="107988" y="110312"/>
                </a:lnTo>
                <a:lnTo>
                  <a:pt x="115027" y="89853"/>
                </a:lnTo>
                <a:lnTo>
                  <a:pt x="117308" y="77459"/>
                </a:lnTo>
                <a:lnTo>
                  <a:pt x="118071" y="65062"/>
                </a:lnTo>
                <a:lnTo>
                  <a:pt x="117788" y="57147"/>
                </a:lnTo>
                <a:lnTo>
                  <a:pt x="115911" y="44094"/>
                </a:lnTo>
                <a:lnTo>
                  <a:pt x="112250" y="32103"/>
                </a:lnTo>
                <a:lnTo>
                  <a:pt x="106781" y="21158"/>
                </a:lnTo>
                <a:lnTo>
                  <a:pt x="97350" y="9065"/>
                </a:lnTo>
                <a:lnTo>
                  <a:pt x="86645" y="2265"/>
                </a:lnTo>
                <a:lnTo>
                  <a:pt x="74256" y="0"/>
                </a:lnTo>
                <a:lnTo>
                  <a:pt x="62912" y="2003"/>
                </a:lnTo>
                <a:lnTo>
                  <a:pt x="51664" y="7930"/>
                </a:lnTo>
                <a:lnTo>
                  <a:pt x="40424" y="17754"/>
                </a:lnTo>
                <a:lnTo>
                  <a:pt x="28975" y="32756"/>
                </a:lnTo>
                <a:lnTo>
                  <a:pt x="23558" y="43167"/>
                </a:lnTo>
                <a:lnTo>
                  <a:pt x="15949" y="63776"/>
                </a:lnTo>
                <a:lnTo>
                  <a:pt x="12216" y="75898"/>
                </a:lnTo>
                <a:lnTo>
                  <a:pt x="8979" y="88155"/>
                </a:lnTo>
                <a:lnTo>
                  <a:pt x="6238" y="100544"/>
                </a:lnTo>
                <a:lnTo>
                  <a:pt x="3994" y="113065"/>
                </a:lnTo>
                <a:lnTo>
                  <a:pt x="2247" y="125715"/>
                </a:lnTo>
                <a:lnTo>
                  <a:pt x="999" y="138493"/>
                </a:lnTo>
                <a:lnTo>
                  <a:pt x="249" y="151397"/>
                </a:lnTo>
                <a:lnTo>
                  <a:pt x="0" y="164426"/>
                </a:lnTo>
                <a:lnTo>
                  <a:pt x="5" y="167159"/>
                </a:lnTo>
                <a:lnTo>
                  <a:pt x="223" y="181131"/>
                </a:lnTo>
                <a:lnTo>
                  <a:pt x="756" y="194705"/>
                </a:lnTo>
                <a:lnTo>
                  <a:pt x="1606" y="207882"/>
                </a:lnTo>
                <a:lnTo>
                  <a:pt x="2775" y="220666"/>
                </a:lnTo>
                <a:lnTo>
                  <a:pt x="4266" y="233059"/>
                </a:lnTo>
                <a:lnTo>
                  <a:pt x="6079" y="245064"/>
                </a:lnTo>
                <a:lnTo>
                  <a:pt x="8216" y="256683"/>
                </a:lnTo>
                <a:lnTo>
                  <a:pt x="10680" y="267919"/>
                </a:lnTo>
                <a:lnTo>
                  <a:pt x="13526" y="279477"/>
                </a:lnTo>
                <a:lnTo>
                  <a:pt x="19061" y="296684"/>
                </a:lnTo>
                <a:lnTo>
                  <a:pt x="25458" y="310762"/>
                </a:lnTo>
                <a:lnTo>
                  <a:pt x="32714" y="321711"/>
                </a:lnTo>
                <a:lnTo>
                  <a:pt x="40823" y="329531"/>
                </a:lnTo>
                <a:lnTo>
                  <a:pt x="49783" y="334224"/>
                </a:lnTo>
                <a:lnTo>
                  <a:pt x="47205" y="265861"/>
                </a:lnTo>
                <a:lnTo>
                  <a:pt x="48310" y="266585"/>
                </a:lnTo>
                <a:lnTo>
                  <a:pt x="54305" y="268414"/>
                </a:lnTo>
                <a:lnTo>
                  <a:pt x="59677" y="269989"/>
                </a:lnTo>
                <a:lnTo>
                  <a:pt x="64363" y="271322"/>
                </a:lnTo>
                <a:lnTo>
                  <a:pt x="60172" y="222072"/>
                </a:lnTo>
                <a:lnTo>
                  <a:pt x="61772" y="220853"/>
                </a:lnTo>
                <a:lnTo>
                  <a:pt x="66166" y="217932"/>
                </a:lnTo>
                <a:lnTo>
                  <a:pt x="59385" y="201879"/>
                </a:lnTo>
                <a:lnTo>
                  <a:pt x="58496" y="202488"/>
                </a:lnTo>
                <a:lnTo>
                  <a:pt x="53200" y="205892"/>
                </a:lnTo>
                <a:lnTo>
                  <a:pt x="48005" y="209423"/>
                </a:lnTo>
                <a:lnTo>
                  <a:pt x="42710" y="213067"/>
                </a:lnTo>
                <a:lnTo>
                  <a:pt x="42811" y="208457"/>
                </a:lnTo>
                <a:lnTo>
                  <a:pt x="43014" y="205892"/>
                </a:lnTo>
                <a:lnTo>
                  <a:pt x="43319" y="201028"/>
                </a:lnTo>
                <a:lnTo>
                  <a:pt x="43319" y="19833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54" name="object 854"/>
          <p:cNvSpPr/>
          <p:nvPr/>
        </p:nvSpPr>
        <p:spPr>
          <a:xfrm>
            <a:off x="2663645" y="854466"/>
            <a:ext cx="50101" cy="113715"/>
          </a:xfrm>
          <a:custGeom>
            <a:avLst/>
            <a:gdLst/>
            <a:ahLst/>
            <a:cxnLst/>
            <a:rect l="l" t="t" r="r" b="b"/>
            <a:pathLst>
              <a:path w="50101" h="113715">
                <a:moveTo>
                  <a:pt x="12382" y="113715"/>
                </a:moveTo>
                <a:lnTo>
                  <a:pt x="18259" y="112813"/>
                </a:lnTo>
                <a:lnTo>
                  <a:pt x="28821" y="107036"/>
                </a:lnTo>
                <a:lnTo>
                  <a:pt x="39916" y="95948"/>
                </a:lnTo>
                <a:lnTo>
                  <a:pt x="42453" y="92598"/>
                </a:lnTo>
                <a:lnTo>
                  <a:pt x="48190" y="81053"/>
                </a:lnTo>
                <a:lnTo>
                  <a:pt x="50101" y="68465"/>
                </a:lnTo>
                <a:lnTo>
                  <a:pt x="49913" y="63547"/>
                </a:lnTo>
                <a:lnTo>
                  <a:pt x="48071" y="51811"/>
                </a:lnTo>
                <a:lnTo>
                  <a:pt x="44273" y="39429"/>
                </a:lnTo>
                <a:lnTo>
                  <a:pt x="38531" y="26390"/>
                </a:lnTo>
                <a:lnTo>
                  <a:pt x="31183" y="14070"/>
                </a:lnTo>
                <a:lnTo>
                  <a:pt x="22388" y="4710"/>
                </a:lnTo>
                <a:lnTo>
                  <a:pt x="12966" y="0"/>
                </a:lnTo>
                <a:lnTo>
                  <a:pt x="17157" y="49250"/>
                </a:lnTo>
                <a:lnTo>
                  <a:pt x="21869" y="50711"/>
                </a:lnTo>
                <a:lnTo>
                  <a:pt x="26250" y="52298"/>
                </a:lnTo>
                <a:lnTo>
                  <a:pt x="30353" y="54127"/>
                </a:lnTo>
                <a:lnTo>
                  <a:pt x="32245" y="60083"/>
                </a:lnTo>
                <a:lnTo>
                  <a:pt x="33235" y="64820"/>
                </a:lnTo>
                <a:lnTo>
                  <a:pt x="33235" y="73088"/>
                </a:lnTo>
                <a:lnTo>
                  <a:pt x="31534" y="77470"/>
                </a:lnTo>
                <a:lnTo>
                  <a:pt x="28155" y="81483"/>
                </a:lnTo>
                <a:lnTo>
                  <a:pt x="21767" y="89268"/>
                </a:lnTo>
                <a:lnTo>
                  <a:pt x="16471" y="93154"/>
                </a:lnTo>
                <a:lnTo>
                  <a:pt x="10680" y="93154"/>
                </a:lnTo>
                <a:lnTo>
                  <a:pt x="8788" y="87693"/>
                </a:lnTo>
                <a:lnTo>
                  <a:pt x="7289" y="81724"/>
                </a:lnTo>
                <a:lnTo>
                  <a:pt x="6184" y="75399"/>
                </a:lnTo>
                <a:lnTo>
                  <a:pt x="5092" y="70294"/>
                </a:lnTo>
                <a:lnTo>
                  <a:pt x="3987" y="65189"/>
                </a:lnTo>
                <a:lnTo>
                  <a:pt x="2806" y="59956"/>
                </a:lnTo>
                <a:lnTo>
                  <a:pt x="1701" y="54724"/>
                </a:lnTo>
                <a:lnTo>
                  <a:pt x="800" y="49250"/>
                </a:lnTo>
                <a:lnTo>
                  <a:pt x="0" y="43789"/>
                </a:lnTo>
                <a:lnTo>
                  <a:pt x="2577" y="112151"/>
                </a:lnTo>
                <a:lnTo>
                  <a:pt x="12382" y="11371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55" name="object 855"/>
          <p:cNvSpPr/>
          <p:nvPr/>
        </p:nvSpPr>
        <p:spPr>
          <a:xfrm>
            <a:off x="2663640" y="898249"/>
            <a:ext cx="33248" cy="49377"/>
          </a:xfrm>
          <a:custGeom>
            <a:avLst/>
            <a:gdLst/>
            <a:ahLst/>
            <a:cxnLst/>
            <a:rect l="l" t="t" r="r" b="b"/>
            <a:pathLst>
              <a:path w="33248" h="49377">
                <a:moveTo>
                  <a:pt x="1104" y="723"/>
                </a:moveTo>
                <a:lnTo>
                  <a:pt x="0" y="0"/>
                </a:lnTo>
                <a:lnTo>
                  <a:pt x="812" y="5473"/>
                </a:lnTo>
                <a:lnTo>
                  <a:pt x="1701" y="10947"/>
                </a:lnTo>
                <a:lnTo>
                  <a:pt x="2806" y="16167"/>
                </a:lnTo>
                <a:lnTo>
                  <a:pt x="4000" y="21399"/>
                </a:lnTo>
                <a:lnTo>
                  <a:pt x="5105" y="26504"/>
                </a:lnTo>
                <a:lnTo>
                  <a:pt x="6197" y="31622"/>
                </a:lnTo>
                <a:lnTo>
                  <a:pt x="7302" y="37947"/>
                </a:lnTo>
                <a:lnTo>
                  <a:pt x="8801" y="43903"/>
                </a:lnTo>
                <a:lnTo>
                  <a:pt x="10680" y="49377"/>
                </a:lnTo>
                <a:lnTo>
                  <a:pt x="16471" y="49377"/>
                </a:lnTo>
                <a:lnTo>
                  <a:pt x="21767" y="45491"/>
                </a:lnTo>
                <a:lnTo>
                  <a:pt x="28155" y="37693"/>
                </a:lnTo>
                <a:lnTo>
                  <a:pt x="31546" y="33680"/>
                </a:lnTo>
                <a:lnTo>
                  <a:pt x="33248" y="29311"/>
                </a:lnTo>
                <a:lnTo>
                  <a:pt x="33248" y="21043"/>
                </a:lnTo>
                <a:lnTo>
                  <a:pt x="32245" y="16294"/>
                </a:lnTo>
                <a:lnTo>
                  <a:pt x="30352" y="10337"/>
                </a:lnTo>
                <a:lnTo>
                  <a:pt x="26263" y="8508"/>
                </a:lnTo>
                <a:lnTo>
                  <a:pt x="21869" y="6934"/>
                </a:lnTo>
                <a:lnTo>
                  <a:pt x="17170" y="5473"/>
                </a:lnTo>
                <a:lnTo>
                  <a:pt x="12484" y="4127"/>
                </a:lnTo>
                <a:lnTo>
                  <a:pt x="7099" y="2552"/>
                </a:lnTo>
                <a:lnTo>
                  <a:pt x="1104" y="72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56" name="object 856"/>
          <p:cNvSpPr/>
          <p:nvPr/>
        </p:nvSpPr>
        <p:spPr>
          <a:xfrm>
            <a:off x="2659160" y="793038"/>
            <a:ext cx="31534" cy="52426"/>
          </a:xfrm>
          <a:custGeom>
            <a:avLst/>
            <a:gdLst/>
            <a:ahLst/>
            <a:cxnLst/>
            <a:rect l="l" t="t" r="r" b="b"/>
            <a:pathLst>
              <a:path w="31534" h="52426">
                <a:moveTo>
                  <a:pt x="5295" y="48781"/>
                </a:moveTo>
                <a:lnTo>
                  <a:pt x="10477" y="45250"/>
                </a:lnTo>
                <a:lnTo>
                  <a:pt x="15773" y="41847"/>
                </a:lnTo>
                <a:lnTo>
                  <a:pt x="16662" y="41237"/>
                </a:lnTo>
                <a:lnTo>
                  <a:pt x="21551" y="38075"/>
                </a:lnTo>
                <a:lnTo>
                  <a:pt x="26555" y="34912"/>
                </a:lnTo>
                <a:lnTo>
                  <a:pt x="31534" y="31877"/>
                </a:lnTo>
                <a:lnTo>
                  <a:pt x="30937" y="31268"/>
                </a:lnTo>
                <a:lnTo>
                  <a:pt x="12369" y="9258"/>
                </a:lnTo>
                <a:lnTo>
                  <a:pt x="8775" y="6464"/>
                </a:lnTo>
                <a:lnTo>
                  <a:pt x="5791" y="3302"/>
                </a:lnTo>
                <a:lnTo>
                  <a:pt x="2252" y="0"/>
                </a:lnTo>
                <a:lnTo>
                  <a:pt x="1312" y="12418"/>
                </a:lnTo>
                <a:lnTo>
                  <a:pt x="778" y="25099"/>
                </a:lnTo>
                <a:lnTo>
                  <a:pt x="609" y="38075"/>
                </a:lnTo>
                <a:lnTo>
                  <a:pt x="609" y="40386"/>
                </a:lnTo>
                <a:lnTo>
                  <a:pt x="292" y="45250"/>
                </a:lnTo>
                <a:lnTo>
                  <a:pt x="101" y="47803"/>
                </a:lnTo>
                <a:lnTo>
                  <a:pt x="0" y="52426"/>
                </a:lnTo>
                <a:lnTo>
                  <a:pt x="5295" y="4878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57" name="object 857"/>
          <p:cNvSpPr/>
          <p:nvPr/>
        </p:nvSpPr>
        <p:spPr>
          <a:xfrm>
            <a:off x="2174814" y="568022"/>
            <a:ext cx="29164" cy="87373"/>
          </a:xfrm>
          <a:custGeom>
            <a:avLst/>
            <a:gdLst/>
            <a:ahLst/>
            <a:cxnLst/>
            <a:rect l="l" t="t" r="r" b="b"/>
            <a:pathLst>
              <a:path w="29164" h="87373">
                <a:moveTo>
                  <a:pt x="20400" y="9950"/>
                </a:moveTo>
                <a:lnTo>
                  <a:pt x="18228" y="57728"/>
                </a:lnTo>
                <a:lnTo>
                  <a:pt x="21496" y="45351"/>
                </a:lnTo>
                <a:lnTo>
                  <a:pt x="29164" y="0"/>
                </a:lnTo>
                <a:lnTo>
                  <a:pt x="20400" y="9950"/>
                </a:lnTo>
                <a:close/>
              </a:path>
              <a:path w="29164" h="87373">
                <a:moveTo>
                  <a:pt x="52705" y="100606"/>
                </a:moveTo>
                <a:lnTo>
                  <a:pt x="54597" y="106092"/>
                </a:lnTo>
                <a:lnTo>
                  <a:pt x="58073" y="113604"/>
                </a:lnTo>
                <a:lnTo>
                  <a:pt x="65812" y="123333"/>
                </a:lnTo>
                <a:lnTo>
                  <a:pt x="77152" y="132838"/>
                </a:lnTo>
                <a:lnTo>
                  <a:pt x="72349" y="125269"/>
                </a:lnTo>
                <a:lnTo>
                  <a:pt x="67483" y="113291"/>
                </a:lnTo>
                <a:lnTo>
                  <a:pt x="65874" y="101342"/>
                </a:lnTo>
                <a:lnTo>
                  <a:pt x="65874" y="92224"/>
                </a:lnTo>
                <a:lnTo>
                  <a:pt x="68465" y="84680"/>
                </a:lnTo>
                <a:lnTo>
                  <a:pt x="73761" y="78724"/>
                </a:lnTo>
                <a:lnTo>
                  <a:pt x="78943" y="72755"/>
                </a:lnTo>
                <a:lnTo>
                  <a:pt x="85534" y="69846"/>
                </a:lnTo>
                <a:lnTo>
                  <a:pt x="93421" y="69846"/>
                </a:lnTo>
                <a:lnTo>
                  <a:pt x="108687" y="73719"/>
                </a:lnTo>
                <a:lnTo>
                  <a:pt x="117608" y="81156"/>
                </a:lnTo>
                <a:lnTo>
                  <a:pt x="124040" y="92459"/>
                </a:lnTo>
                <a:lnTo>
                  <a:pt x="127987" y="107623"/>
                </a:lnTo>
                <a:lnTo>
                  <a:pt x="129451" y="126641"/>
                </a:lnTo>
                <a:lnTo>
                  <a:pt x="129357" y="130207"/>
                </a:lnTo>
                <a:lnTo>
                  <a:pt x="127464" y="142768"/>
                </a:lnTo>
                <a:lnTo>
                  <a:pt x="123157" y="154746"/>
                </a:lnTo>
                <a:lnTo>
                  <a:pt x="116471" y="166163"/>
                </a:lnTo>
                <a:lnTo>
                  <a:pt x="108785" y="174911"/>
                </a:lnTo>
                <a:lnTo>
                  <a:pt x="98028" y="181649"/>
                </a:lnTo>
                <a:lnTo>
                  <a:pt x="86144" y="183549"/>
                </a:lnTo>
                <a:lnTo>
                  <a:pt x="81332" y="183313"/>
                </a:lnTo>
                <a:lnTo>
                  <a:pt x="68228" y="180885"/>
                </a:lnTo>
                <a:lnTo>
                  <a:pt x="56502" y="175886"/>
                </a:lnTo>
                <a:lnTo>
                  <a:pt x="46141" y="168335"/>
                </a:lnTo>
                <a:lnTo>
                  <a:pt x="37134" y="158251"/>
                </a:lnTo>
                <a:lnTo>
                  <a:pt x="30990" y="148433"/>
                </a:lnTo>
                <a:lnTo>
                  <a:pt x="26439" y="138420"/>
                </a:lnTo>
                <a:lnTo>
                  <a:pt x="22765" y="127219"/>
                </a:lnTo>
                <a:lnTo>
                  <a:pt x="19971" y="114825"/>
                </a:lnTo>
                <a:lnTo>
                  <a:pt x="18057" y="101233"/>
                </a:lnTo>
                <a:lnTo>
                  <a:pt x="17026" y="86441"/>
                </a:lnTo>
                <a:lnTo>
                  <a:pt x="16878" y="70443"/>
                </a:lnTo>
                <a:lnTo>
                  <a:pt x="18228" y="57728"/>
                </a:lnTo>
                <a:lnTo>
                  <a:pt x="20400" y="9950"/>
                </a:lnTo>
                <a:lnTo>
                  <a:pt x="13202" y="20616"/>
                </a:lnTo>
                <a:lnTo>
                  <a:pt x="7566" y="31999"/>
                </a:lnTo>
                <a:lnTo>
                  <a:pt x="3489" y="44098"/>
                </a:lnTo>
                <a:lnTo>
                  <a:pt x="968" y="56913"/>
                </a:lnTo>
                <a:lnTo>
                  <a:pt x="0" y="70443"/>
                </a:lnTo>
                <a:lnTo>
                  <a:pt x="0" y="82737"/>
                </a:lnTo>
                <a:lnTo>
                  <a:pt x="203" y="89785"/>
                </a:lnTo>
                <a:lnTo>
                  <a:pt x="914" y="96478"/>
                </a:lnTo>
                <a:lnTo>
                  <a:pt x="4419" y="106841"/>
                </a:lnTo>
                <a:lnTo>
                  <a:pt x="7300" y="119184"/>
                </a:lnTo>
                <a:lnTo>
                  <a:pt x="9080" y="132229"/>
                </a:lnTo>
                <a:lnTo>
                  <a:pt x="9283" y="135759"/>
                </a:lnTo>
                <a:lnTo>
                  <a:pt x="9486" y="139290"/>
                </a:lnTo>
                <a:lnTo>
                  <a:pt x="9690" y="142808"/>
                </a:lnTo>
                <a:lnTo>
                  <a:pt x="12443" y="150078"/>
                </a:lnTo>
                <a:lnTo>
                  <a:pt x="18075" y="161608"/>
                </a:lnTo>
                <a:lnTo>
                  <a:pt x="24765" y="171878"/>
                </a:lnTo>
                <a:lnTo>
                  <a:pt x="30048" y="178812"/>
                </a:lnTo>
                <a:lnTo>
                  <a:pt x="35433" y="184527"/>
                </a:lnTo>
                <a:lnTo>
                  <a:pt x="41122" y="189023"/>
                </a:lnTo>
                <a:lnTo>
                  <a:pt x="56896" y="208238"/>
                </a:lnTo>
                <a:lnTo>
                  <a:pt x="66077" y="218057"/>
                </a:lnTo>
                <a:lnTo>
                  <a:pt x="76409" y="225864"/>
                </a:lnTo>
                <a:lnTo>
                  <a:pt x="87791" y="231525"/>
                </a:lnTo>
                <a:lnTo>
                  <a:pt x="100219" y="235019"/>
                </a:lnTo>
                <a:lnTo>
                  <a:pt x="113690" y="236331"/>
                </a:lnTo>
                <a:lnTo>
                  <a:pt x="115874" y="236331"/>
                </a:lnTo>
                <a:lnTo>
                  <a:pt x="120348" y="236110"/>
                </a:lnTo>
                <a:lnTo>
                  <a:pt x="132333" y="233109"/>
                </a:lnTo>
                <a:lnTo>
                  <a:pt x="143417" y="226581"/>
                </a:lnTo>
                <a:lnTo>
                  <a:pt x="153593" y="216506"/>
                </a:lnTo>
                <a:lnTo>
                  <a:pt x="154406" y="220163"/>
                </a:lnTo>
                <a:lnTo>
                  <a:pt x="154800" y="223681"/>
                </a:lnTo>
                <a:lnTo>
                  <a:pt x="154990" y="227098"/>
                </a:lnTo>
                <a:lnTo>
                  <a:pt x="155194" y="230501"/>
                </a:lnTo>
                <a:lnTo>
                  <a:pt x="155689" y="234019"/>
                </a:lnTo>
                <a:lnTo>
                  <a:pt x="156400" y="237791"/>
                </a:lnTo>
                <a:lnTo>
                  <a:pt x="157452" y="249274"/>
                </a:lnTo>
                <a:lnTo>
                  <a:pt x="158401" y="261938"/>
                </a:lnTo>
                <a:lnTo>
                  <a:pt x="159194" y="275739"/>
                </a:lnTo>
                <a:lnTo>
                  <a:pt x="159623" y="284637"/>
                </a:lnTo>
                <a:lnTo>
                  <a:pt x="160046" y="296938"/>
                </a:lnTo>
                <a:lnTo>
                  <a:pt x="160302" y="309855"/>
                </a:lnTo>
                <a:lnTo>
                  <a:pt x="160286" y="348345"/>
                </a:lnTo>
                <a:lnTo>
                  <a:pt x="160096" y="351507"/>
                </a:lnTo>
                <a:lnTo>
                  <a:pt x="159880" y="354669"/>
                </a:lnTo>
                <a:lnTo>
                  <a:pt x="159778" y="361121"/>
                </a:lnTo>
                <a:lnTo>
                  <a:pt x="159625" y="370433"/>
                </a:lnTo>
                <a:lnTo>
                  <a:pt x="159152" y="387111"/>
                </a:lnTo>
                <a:lnTo>
                  <a:pt x="158462" y="400604"/>
                </a:lnTo>
                <a:lnTo>
                  <a:pt x="157547" y="410910"/>
                </a:lnTo>
                <a:lnTo>
                  <a:pt x="156400" y="418029"/>
                </a:lnTo>
                <a:lnTo>
                  <a:pt x="151312" y="433263"/>
                </a:lnTo>
                <a:lnTo>
                  <a:pt x="144614" y="446122"/>
                </a:lnTo>
                <a:lnTo>
                  <a:pt x="140164" y="453415"/>
                </a:lnTo>
                <a:lnTo>
                  <a:pt x="133624" y="463288"/>
                </a:lnTo>
                <a:lnTo>
                  <a:pt x="125927" y="474115"/>
                </a:lnTo>
                <a:lnTo>
                  <a:pt x="117068" y="485898"/>
                </a:lnTo>
                <a:lnTo>
                  <a:pt x="119875" y="486508"/>
                </a:lnTo>
                <a:lnTo>
                  <a:pt x="122669" y="487232"/>
                </a:lnTo>
                <a:lnTo>
                  <a:pt x="148513" y="518728"/>
                </a:lnTo>
                <a:lnTo>
                  <a:pt x="150389" y="519240"/>
                </a:lnTo>
                <a:lnTo>
                  <a:pt x="163987" y="522731"/>
                </a:lnTo>
                <a:lnTo>
                  <a:pt x="176287" y="525447"/>
                </a:lnTo>
                <a:lnTo>
                  <a:pt x="187325" y="527364"/>
                </a:lnTo>
                <a:lnTo>
                  <a:pt x="194640" y="528304"/>
                </a:lnTo>
                <a:lnTo>
                  <a:pt x="207308" y="529349"/>
                </a:lnTo>
                <a:lnTo>
                  <a:pt x="219976" y="529688"/>
                </a:lnTo>
                <a:lnTo>
                  <a:pt x="249809" y="529561"/>
                </a:lnTo>
                <a:lnTo>
                  <a:pt x="256501" y="529066"/>
                </a:lnTo>
                <a:lnTo>
                  <a:pt x="264527" y="528770"/>
                </a:lnTo>
                <a:lnTo>
                  <a:pt x="281201" y="527733"/>
                </a:lnTo>
                <a:lnTo>
                  <a:pt x="296354" y="526174"/>
                </a:lnTo>
                <a:lnTo>
                  <a:pt x="309987" y="524093"/>
                </a:lnTo>
                <a:lnTo>
                  <a:pt x="322100" y="521492"/>
                </a:lnTo>
                <a:lnTo>
                  <a:pt x="332691" y="518373"/>
                </a:lnTo>
                <a:lnTo>
                  <a:pt x="341762" y="514738"/>
                </a:lnTo>
                <a:lnTo>
                  <a:pt x="349313" y="510587"/>
                </a:lnTo>
                <a:lnTo>
                  <a:pt x="333044" y="470811"/>
                </a:lnTo>
                <a:lnTo>
                  <a:pt x="325892" y="461289"/>
                </a:lnTo>
                <a:lnTo>
                  <a:pt x="319250" y="450606"/>
                </a:lnTo>
                <a:lnTo>
                  <a:pt x="313538" y="439267"/>
                </a:lnTo>
                <a:lnTo>
                  <a:pt x="308754" y="427274"/>
                </a:lnTo>
                <a:lnTo>
                  <a:pt x="304901" y="414626"/>
                </a:lnTo>
                <a:lnTo>
                  <a:pt x="303609" y="408478"/>
                </a:lnTo>
                <a:lnTo>
                  <a:pt x="302076" y="399144"/>
                </a:lnTo>
                <a:lnTo>
                  <a:pt x="300281" y="386538"/>
                </a:lnTo>
                <a:lnTo>
                  <a:pt x="298224" y="370658"/>
                </a:lnTo>
                <a:lnTo>
                  <a:pt x="295910" y="351507"/>
                </a:lnTo>
                <a:lnTo>
                  <a:pt x="294817" y="343239"/>
                </a:lnTo>
                <a:lnTo>
                  <a:pt x="294030" y="335695"/>
                </a:lnTo>
                <a:lnTo>
                  <a:pt x="293624" y="328520"/>
                </a:lnTo>
                <a:lnTo>
                  <a:pt x="293319" y="321471"/>
                </a:lnTo>
                <a:lnTo>
                  <a:pt x="293128" y="314778"/>
                </a:lnTo>
                <a:lnTo>
                  <a:pt x="293213" y="300991"/>
                </a:lnTo>
                <a:lnTo>
                  <a:pt x="293852" y="287598"/>
                </a:lnTo>
                <a:lnTo>
                  <a:pt x="295119" y="275206"/>
                </a:lnTo>
                <a:lnTo>
                  <a:pt x="297014" y="263813"/>
                </a:lnTo>
                <a:lnTo>
                  <a:pt x="300098" y="250986"/>
                </a:lnTo>
                <a:lnTo>
                  <a:pt x="303572" y="238362"/>
                </a:lnTo>
                <a:lnTo>
                  <a:pt x="307987" y="223326"/>
                </a:lnTo>
                <a:lnTo>
                  <a:pt x="313046" y="207511"/>
                </a:lnTo>
                <a:lnTo>
                  <a:pt x="316857" y="196113"/>
                </a:lnTo>
                <a:lnTo>
                  <a:pt x="321077" y="183856"/>
                </a:lnTo>
                <a:lnTo>
                  <a:pt x="325706" y="170749"/>
                </a:lnTo>
                <a:lnTo>
                  <a:pt x="330746" y="156803"/>
                </a:lnTo>
                <a:lnTo>
                  <a:pt x="334785" y="145856"/>
                </a:lnTo>
                <a:lnTo>
                  <a:pt x="340925" y="129662"/>
                </a:lnTo>
                <a:lnTo>
                  <a:pt x="346808" y="114713"/>
                </a:lnTo>
                <a:lnTo>
                  <a:pt x="352434" y="101012"/>
                </a:lnTo>
                <a:lnTo>
                  <a:pt x="357805" y="88562"/>
                </a:lnTo>
                <a:lnTo>
                  <a:pt x="362922" y="77365"/>
                </a:lnTo>
                <a:lnTo>
                  <a:pt x="367785" y="67424"/>
                </a:lnTo>
                <a:lnTo>
                  <a:pt x="376753" y="51317"/>
                </a:lnTo>
                <a:lnTo>
                  <a:pt x="380860" y="45157"/>
                </a:lnTo>
                <a:lnTo>
                  <a:pt x="376758" y="36394"/>
                </a:lnTo>
                <a:lnTo>
                  <a:pt x="372770" y="29587"/>
                </a:lnTo>
                <a:lnTo>
                  <a:pt x="369074" y="24596"/>
                </a:lnTo>
                <a:lnTo>
                  <a:pt x="351612" y="3311"/>
                </a:lnTo>
                <a:lnTo>
                  <a:pt x="345053" y="-7917"/>
                </a:lnTo>
                <a:lnTo>
                  <a:pt x="335870" y="-17453"/>
                </a:lnTo>
                <a:lnTo>
                  <a:pt x="326263" y="-20640"/>
                </a:lnTo>
                <a:lnTo>
                  <a:pt x="314164" y="-20608"/>
                </a:lnTo>
                <a:lnTo>
                  <a:pt x="303219" y="-20298"/>
                </a:lnTo>
                <a:lnTo>
                  <a:pt x="290009" y="-19631"/>
                </a:lnTo>
                <a:lnTo>
                  <a:pt x="274561" y="-18570"/>
                </a:lnTo>
                <a:lnTo>
                  <a:pt x="269278" y="-17732"/>
                </a:lnTo>
                <a:lnTo>
                  <a:pt x="264579" y="-17237"/>
                </a:lnTo>
                <a:lnTo>
                  <a:pt x="234937" y="-17237"/>
                </a:lnTo>
                <a:lnTo>
                  <a:pt x="231940" y="-17732"/>
                </a:lnTo>
                <a:lnTo>
                  <a:pt x="228955" y="-18570"/>
                </a:lnTo>
                <a:lnTo>
                  <a:pt x="223354" y="-18570"/>
                </a:lnTo>
                <a:lnTo>
                  <a:pt x="213147" y="-15861"/>
                </a:lnTo>
                <a:lnTo>
                  <a:pt x="203969" y="-7198"/>
                </a:lnTo>
                <a:lnTo>
                  <a:pt x="196316" y="7451"/>
                </a:lnTo>
                <a:lnTo>
                  <a:pt x="201362" y="17180"/>
                </a:lnTo>
                <a:lnTo>
                  <a:pt x="206545" y="29575"/>
                </a:lnTo>
                <a:lnTo>
                  <a:pt x="210242" y="41799"/>
                </a:lnTo>
                <a:lnTo>
                  <a:pt x="212457" y="53844"/>
                </a:lnTo>
                <a:lnTo>
                  <a:pt x="213194" y="65706"/>
                </a:lnTo>
                <a:lnTo>
                  <a:pt x="213194" y="67522"/>
                </a:lnTo>
                <a:lnTo>
                  <a:pt x="212674" y="73250"/>
                </a:lnTo>
                <a:lnTo>
                  <a:pt x="211594" y="82851"/>
                </a:lnTo>
                <a:lnTo>
                  <a:pt x="208483" y="76895"/>
                </a:lnTo>
                <a:lnTo>
                  <a:pt x="205498" y="71421"/>
                </a:lnTo>
                <a:lnTo>
                  <a:pt x="202501" y="66430"/>
                </a:lnTo>
                <a:lnTo>
                  <a:pt x="199504" y="61325"/>
                </a:lnTo>
                <a:lnTo>
                  <a:pt x="196519" y="56587"/>
                </a:lnTo>
                <a:lnTo>
                  <a:pt x="193522" y="51965"/>
                </a:lnTo>
                <a:lnTo>
                  <a:pt x="192824" y="50618"/>
                </a:lnTo>
                <a:lnTo>
                  <a:pt x="190728" y="47824"/>
                </a:lnTo>
                <a:lnTo>
                  <a:pt x="187934" y="44421"/>
                </a:lnTo>
                <a:lnTo>
                  <a:pt x="172758" y="26666"/>
                </a:lnTo>
                <a:lnTo>
                  <a:pt x="170459" y="23136"/>
                </a:lnTo>
                <a:lnTo>
                  <a:pt x="168262" y="19859"/>
                </a:lnTo>
                <a:lnTo>
                  <a:pt x="166585" y="16328"/>
                </a:lnTo>
                <a:lnTo>
                  <a:pt x="158407" y="5849"/>
                </a:lnTo>
                <a:lnTo>
                  <a:pt x="148384" y="-4817"/>
                </a:lnTo>
                <a:lnTo>
                  <a:pt x="138001" y="-13582"/>
                </a:lnTo>
                <a:lnTo>
                  <a:pt x="127256" y="-20447"/>
                </a:lnTo>
                <a:lnTo>
                  <a:pt x="116146" y="-25412"/>
                </a:lnTo>
                <a:lnTo>
                  <a:pt x="104669" y="-28478"/>
                </a:lnTo>
                <a:lnTo>
                  <a:pt x="92824" y="-29645"/>
                </a:lnTo>
                <a:lnTo>
                  <a:pt x="90021" y="-29596"/>
                </a:lnTo>
                <a:lnTo>
                  <a:pt x="77635" y="-28169"/>
                </a:lnTo>
                <a:lnTo>
                  <a:pt x="65651" y="-24773"/>
                </a:lnTo>
                <a:lnTo>
                  <a:pt x="54071" y="-19421"/>
                </a:lnTo>
                <a:lnTo>
                  <a:pt x="42901" y="-12121"/>
                </a:lnTo>
                <a:lnTo>
                  <a:pt x="32143" y="-2886"/>
                </a:lnTo>
                <a:lnTo>
                  <a:pt x="21496" y="45351"/>
                </a:lnTo>
                <a:lnTo>
                  <a:pt x="26677" y="33753"/>
                </a:lnTo>
                <a:lnTo>
                  <a:pt x="33779" y="22942"/>
                </a:lnTo>
                <a:lnTo>
                  <a:pt x="42811" y="12925"/>
                </a:lnTo>
                <a:lnTo>
                  <a:pt x="57104" y="1695"/>
                </a:lnTo>
                <a:lnTo>
                  <a:pt x="68589" y="-4228"/>
                </a:lnTo>
                <a:lnTo>
                  <a:pt x="80495" y="-7784"/>
                </a:lnTo>
                <a:lnTo>
                  <a:pt x="92824" y="-8969"/>
                </a:lnTo>
                <a:lnTo>
                  <a:pt x="101316" y="-8216"/>
                </a:lnTo>
                <a:lnTo>
                  <a:pt x="112657" y="-5183"/>
                </a:lnTo>
                <a:lnTo>
                  <a:pt x="123618" y="161"/>
                </a:lnTo>
                <a:lnTo>
                  <a:pt x="134196" y="7819"/>
                </a:lnTo>
                <a:lnTo>
                  <a:pt x="144392" y="17789"/>
                </a:lnTo>
                <a:lnTo>
                  <a:pt x="154203" y="30070"/>
                </a:lnTo>
                <a:lnTo>
                  <a:pt x="158699" y="36676"/>
                </a:lnTo>
                <a:lnTo>
                  <a:pt x="164398" y="46011"/>
                </a:lnTo>
                <a:lnTo>
                  <a:pt x="170029" y="56333"/>
                </a:lnTo>
                <a:lnTo>
                  <a:pt x="175589" y="67645"/>
                </a:lnTo>
                <a:lnTo>
                  <a:pt x="181076" y="79948"/>
                </a:lnTo>
                <a:lnTo>
                  <a:pt x="186487" y="93245"/>
                </a:lnTo>
                <a:lnTo>
                  <a:pt x="191820" y="107540"/>
                </a:lnTo>
                <a:lnTo>
                  <a:pt x="196584" y="121199"/>
                </a:lnTo>
                <a:lnTo>
                  <a:pt x="200750" y="133199"/>
                </a:lnTo>
                <a:lnTo>
                  <a:pt x="204904" y="145200"/>
                </a:lnTo>
                <a:lnTo>
                  <a:pt x="209050" y="157200"/>
                </a:lnTo>
                <a:lnTo>
                  <a:pt x="213194" y="169198"/>
                </a:lnTo>
                <a:lnTo>
                  <a:pt x="215723" y="162947"/>
                </a:lnTo>
                <a:lnTo>
                  <a:pt x="218424" y="153442"/>
                </a:lnTo>
                <a:lnTo>
                  <a:pt x="221061" y="141145"/>
                </a:lnTo>
                <a:lnTo>
                  <a:pt x="223639" y="126050"/>
                </a:lnTo>
                <a:lnTo>
                  <a:pt x="226161" y="108149"/>
                </a:lnTo>
                <a:lnTo>
                  <a:pt x="226946" y="100915"/>
                </a:lnTo>
                <a:lnTo>
                  <a:pt x="228704" y="84097"/>
                </a:lnTo>
                <a:lnTo>
                  <a:pt x="229782" y="72367"/>
                </a:lnTo>
                <a:lnTo>
                  <a:pt x="230149" y="65706"/>
                </a:lnTo>
                <a:lnTo>
                  <a:pt x="229713" y="54154"/>
                </a:lnTo>
                <a:lnTo>
                  <a:pt x="228039" y="40995"/>
                </a:lnTo>
                <a:lnTo>
                  <a:pt x="225109" y="28604"/>
                </a:lnTo>
                <a:lnTo>
                  <a:pt x="220923" y="16975"/>
                </a:lnTo>
                <a:lnTo>
                  <a:pt x="215480" y="6105"/>
                </a:lnTo>
                <a:lnTo>
                  <a:pt x="217373" y="2828"/>
                </a:lnTo>
                <a:lnTo>
                  <a:pt x="220764" y="1495"/>
                </a:lnTo>
                <a:lnTo>
                  <a:pt x="225552" y="1977"/>
                </a:lnTo>
                <a:lnTo>
                  <a:pt x="236151" y="3007"/>
                </a:lnTo>
                <a:lnTo>
                  <a:pt x="248115" y="3349"/>
                </a:lnTo>
                <a:lnTo>
                  <a:pt x="261479" y="3006"/>
                </a:lnTo>
                <a:lnTo>
                  <a:pt x="276250" y="1977"/>
                </a:lnTo>
                <a:lnTo>
                  <a:pt x="292828" y="855"/>
                </a:lnTo>
                <a:lnTo>
                  <a:pt x="307232" y="90"/>
                </a:lnTo>
                <a:lnTo>
                  <a:pt x="318386" y="-228"/>
                </a:lnTo>
                <a:lnTo>
                  <a:pt x="326263" y="-92"/>
                </a:lnTo>
                <a:lnTo>
                  <a:pt x="329641" y="-92"/>
                </a:lnTo>
                <a:lnTo>
                  <a:pt x="332447" y="2587"/>
                </a:lnTo>
                <a:lnTo>
                  <a:pt x="334746" y="8061"/>
                </a:lnTo>
                <a:lnTo>
                  <a:pt x="334138" y="8930"/>
                </a:lnTo>
                <a:lnTo>
                  <a:pt x="330477" y="14747"/>
                </a:lnTo>
                <a:lnTo>
                  <a:pt x="322109" y="30861"/>
                </a:lnTo>
                <a:lnTo>
                  <a:pt x="312346" y="52952"/>
                </a:lnTo>
                <a:lnTo>
                  <a:pt x="301188" y="81025"/>
                </a:lnTo>
                <a:lnTo>
                  <a:pt x="295085" y="97306"/>
                </a:lnTo>
                <a:lnTo>
                  <a:pt x="288632" y="115084"/>
                </a:lnTo>
                <a:lnTo>
                  <a:pt x="282316" y="132749"/>
                </a:lnTo>
                <a:lnTo>
                  <a:pt x="276829" y="148472"/>
                </a:lnTo>
                <a:lnTo>
                  <a:pt x="271908" y="162984"/>
                </a:lnTo>
                <a:lnTo>
                  <a:pt x="263766" y="188376"/>
                </a:lnTo>
                <a:lnTo>
                  <a:pt x="257897" y="208932"/>
                </a:lnTo>
                <a:lnTo>
                  <a:pt x="254304" y="224659"/>
                </a:lnTo>
                <a:lnTo>
                  <a:pt x="251450" y="242171"/>
                </a:lnTo>
                <a:lnTo>
                  <a:pt x="249700" y="266299"/>
                </a:lnTo>
                <a:lnTo>
                  <a:pt x="249630" y="279043"/>
                </a:lnTo>
                <a:lnTo>
                  <a:pt x="250093" y="292242"/>
                </a:lnTo>
                <a:lnTo>
                  <a:pt x="252603" y="320011"/>
                </a:lnTo>
                <a:lnTo>
                  <a:pt x="255348" y="342421"/>
                </a:lnTo>
                <a:lnTo>
                  <a:pt x="257353" y="357464"/>
                </a:lnTo>
                <a:lnTo>
                  <a:pt x="260775" y="379161"/>
                </a:lnTo>
                <a:lnTo>
                  <a:pt x="267712" y="403716"/>
                </a:lnTo>
                <a:lnTo>
                  <a:pt x="278418" y="426886"/>
                </a:lnTo>
                <a:lnTo>
                  <a:pt x="292531" y="447468"/>
                </a:lnTo>
                <a:lnTo>
                  <a:pt x="301015" y="468017"/>
                </a:lnTo>
                <a:lnTo>
                  <a:pt x="289887" y="471476"/>
                </a:lnTo>
                <a:lnTo>
                  <a:pt x="279204" y="473057"/>
                </a:lnTo>
                <a:lnTo>
                  <a:pt x="265305" y="474388"/>
                </a:lnTo>
                <a:lnTo>
                  <a:pt x="248188" y="475465"/>
                </a:lnTo>
                <a:lnTo>
                  <a:pt x="227850" y="476284"/>
                </a:lnTo>
                <a:lnTo>
                  <a:pt x="206835" y="476827"/>
                </a:lnTo>
                <a:lnTo>
                  <a:pt x="190705" y="476969"/>
                </a:lnTo>
                <a:lnTo>
                  <a:pt x="176980" y="476786"/>
                </a:lnTo>
                <a:lnTo>
                  <a:pt x="165659" y="476269"/>
                </a:lnTo>
                <a:lnTo>
                  <a:pt x="156738" y="475414"/>
                </a:lnTo>
                <a:lnTo>
                  <a:pt x="150215" y="474214"/>
                </a:lnTo>
                <a:lnTo>
                  <a:pt x="153728" y="469421"/>
                </a:lnTo>
                <a:lnTo>
                  <a:pt x="160351" y="458627"/>
                </a:lnTo>
                <a:lnTo>
                  <a:pt x="165728" y="447148"/>
                </a:lnTo>
                <a:lnTo>
                  <a:pt x="169862" y="434993"/>
                </a:lnTo>
                <a:lnTo>
                  <a:pt x="172758" y="422170"/>
                </a:lnTo>
                <a:lnTo>
                  <a:pt x="174577" y="406875"/>
                </a:lnTo>
                <a:lnTo>
                  <a:pt x="175428" y="394527"/>
                </a:lnTo>
                <a:lnTo>
                  <a:pt x="176126" y="379519"/>
                </a:lnTo>
                <a:lnTo>
                  <a:pt x="176657" y="361845"/>
                </a:lnTo>
                <a:lnTo>
                  <a:pt x="176908" y="346630"/>
                </a:lnTo>
                <a:lnTo>
                  <a:pt x="177046" y="331193"/>
                </a:lnTo>
                <a:lnTo>
                  <a:pt x="177049" y="316533"/>
                </a:lnTo>
                <a:lnTo>
                  <a:pt x="176919" y="302651"/>
                </a:lnTo>
                <a:lnTo>
                  <a:pt x="176652" y="289547"/>
                </a:lnTo>
                <a:lnTo>
                  <a:pt x="176250" y="277223"/>
                </a:lnTo>
                <a:lnTo>
                  <a:pt x="175711" y="265679"/>
                </a:lnTo>
                <a:lnTo>
                  <a:pt x="174219" y="244933"/>
                </a:lnTo>
                <a:lnTo>
                  <a:pt x="172990" y="233282"/>
                </a:lnTo>
                <a:lnTo>
                  <a:pt x="171283" y="219879"/>
                </a:lnTo>
                <a:lnTo>
                  <a:pt x="169270" y="206770"/>
                </a:lnTo>
                <a:lnTo>
                  <a:pt x="166953" y="193956"/>
                </a:lnTo>
                <a:lnTo>
                  <a:pt x="164331" y="181436"/>
                </a:lnTo>
                <a:lnTo>
                  <a:pt x="161405" y="169210"/>
                </a:lnTo>
                <a:lnTo>
                  <a:pt x="158174" y="157279"/>
                </a:lnTo>
                <a:lnTo>
                  <a:pt x="154639" y="145642"/>
                </a:lnTo>
                <a:lnTo>
                  <a:pt x="150799" y="134299"/>
                </a:lnTo>
                <a:lnTo>
                  <a:pt x="147861" y="126149"/>
                </a:lnTo>
                <a:lnTo>
                  <a:pt x="141029" y="107141"/>
                </a:lnTo>
                <a:lnTo>
                  <a:pt x="136149" y="93467"/>
                </a:lnTo>
                <a:lnTo>
                  <a:pt x="133221" y="85128"/>
                </a:lnTo>
                <a:lnTo>
                  <a:pt x="132245" y="82127"/>
                </a:lnTo>
                <a:lnTo>
                  <a:pt x="129445" y="76674"/>
                </a:lnTo>
                <a:lnTo>
                  <a:pt x="121026" y="63602"/>
                </a:lnTo>
                <a:lnTo>
                  <a:pt x="111838" y="53980"/>
                </a:lnTo>
                <a:lnTo>
                  <a:pt x="101873" y="47826"/>
                </a:lnTo>
                <a:lnTo>
                  <a:pt x="91122" y="45157"/>
                </a:lnTo>
                <a:lnTo>
                  <a:pt x="89523" y="45117"/>
                </a:lnTo>
                <a:lnTo>
                  <a:pt x="78410" y="48121"/>
                </a:lnTo>
                <a:lnTo>
                  <a:pt x="66979" y="56829"/>
                </a:lnTo>
                <a:lnTo>
                  <a:pt x="59298" y="65466"/>
                </a:lnTo>
                <a:lnTo>
                  <a:pt x="53681" y="76893"/>
                </a:lnTo>
                <a:lnTo>
                  <a:pt x="51803" y="89671"/>
                </a:lnTo>
                <a:lnTo>
                  <a:pt x="51803" y="95132"/>
                </a:lnTo>
                <a:lnTo>
                  <a:pt x="52705" y="10060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58" name="object 858"/>
          <p:cNvSpPr/>
          <p:nvPr/>
        </p:nvSpPr>
        <p:spPr>
          <a:xfrm>
            <a:off x="2191689" y="559053"/>
            <a:ext cx="317868" cy="485939"/>
          </a:xfrm>
          <a:prstGeom prst="rect">
            <a:avLst/>
          </a:prstGeom>
          <a:blipFill>
            <a:blip r:embed="rId3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59" name="object 859"/>
          <p:cNvSpPr/>
          <p:nvPr/>
        </p:nvSpPr>
        <p:spPr>
          <a:xfrm>
            <a:off x="1913836" y="544579"/>
            <a:ext cx="293611" cy="557250"/>
          </a:xfrm>
          <a:custGeom>
            <a:avLst/>
            <a:gdLst/>
            <a:ahLst/>
            <a:cxnLst/>
            <a:rect l="l" t="t" r="r" b="b"/>
            <a:pathLst>
              <a:path w="293611" h="557250">
                <a:moveTo>
                  <a:pt x="270573" y="200913"/>
                </a:moveTo>
                <a:lnTo>
                  <a:pt x="270662" y="197751"/>
                </a:lnTo>
                <a:lnTo>
                  <a:pt x="270865" y="194348"/>
                </a:lnTo>
                <a:lnTo>
                  <a:pt x="271068" y="190944"/>
                </a:lnTo>
                <a:lnTo>
                  <a:pt x="271068" y="175742"/>
                </a:lnTo>
                <a:lnTo>
                  <a:pt x="270865" y="170751"/>
                </a:lnTo>
                <a:lnTo>
                  <a:pt x="270662" y="166255"/>
                </a:lnTo>
                <a:lnTo>
                  <a:pt x="268144" y="158313"/>
                </a:lnTo>
                <a:lnTo>
                  <a:pt x="265269" y="146413"/>
                </a:lnTo>
                <a:lnTo>
                  <a:pt x="263177" y="133612"/>
                </a:lnTo>
                <a:lnTo>
                  <a:pt x="261886" y="119913"/>
                </a:lnTo>
                <a:lnTo>
                  <a:pt x="258379" y="111915"/>
                </a:lnTo>
                <a:lnTo>
                  <a:pt x="252162" y="100815"/>
                </a:lnTo>
                <a:lnTo>
                  <a:pt x="244716" y="90487"/>
                </a:lnTo>
                <a:lnTo>
                  <a:pt x="228345" y="71272"/>
                </a:lnTo>
                <a:lnTo>
                  <a:pt x="227825" y="70339"/>
                </a:lnTo>
                <a:lnTo>
                  <a:pt x="221190" y="59976"/>
                </a:lnTo>
                <a:lnTo>
                  <a:pt x="213373" y="50299"/>
                </a:lnTo>
                <a:lnTo>
                  <a:pt x="204374" y="41311"/>
                </a:lnTo>
                <a:lnTo>
                  <a:pt x="194192" y="33019"/>
                </a:lnTo>
                <a:lnTo>
                  <a:pt x="182829" y="25425"/>
                </a:lnTo>
                <a:lnTo>
                  <a:pt x="166355" y="16512"/>
                </a:lnTo>
                <a:lnTo>
                  <a:pt x="154631" y="11473"/>
                </a:lnTo>
                <a:lnTo>
                  <a:pt x="142624" y="7346"/>
                </a:lnTo>
                <a:lnTo>
                  <a:pt x="130330" y="4134"/>
                </a:lnTo>
                <a:lnTo>
                  <a:pt x="117748" y="1838"/>
                </a:lnTo>
                <a:lnTo>
                  <a:pt x="104879" y="459"/>
                </a:lnTo>
                <a:lnTo>
                  <a:pt x="91719" y="0"/>
                </a:lnTo>
                <a:lnTo>
                  <a:pt x="82593" y="414"/>
                </a:lnTo>
                <a:lnTo>
                  <a:pt x="70127" y="1900"/>
                </a:lnTo>
                <a:lnTo>
                  <a:pt x="55384" y="4495"/>
                </a:lnTo>
                <a:lnTo>
                  <a:pt x="39224" y="7917"/>
                </a:lnTo>
                <a:lnTo>
                  <a:pt x="27131" y="10791"/>
                </a:lnTo>
                <a:lnTo>
                  <a:pt x="14056" y="14116"/>
                </a:lnTo>
                <a:lnTo>
                  <a:pt x="0" y="17881"/>
                </a:lnTo>
                <a:lnTo>
                  <a:pt x="11" y="42991"/>
                </a:lnTo>
                <a:lnTo>
                  <a:pt x="3164" y="57608"/>
                </a:lnTo>
                <a:lnTo>
                  <a:pt x="11874" y="65189"/>
                </a:lnTo>
                <a:lnTo>
                  <a:pt x="34937" y="92557"/>
                </a:lnTo>
                <a:lnTo>
                  <a:pt x="35636" y="93891"/>
                </a:lnTo>
                <a:lnTo>
                  <a:pt x="39420" y="97421"/>
                </a:lnTo>
                <a:lnTo>
                  <a:pt x="39864" y="101882"/>
                </a:lnTo>
                <a:lnTo>
                  <a:pt x="40551" y="112658"/>
                </a:lnTo>
                <a:lnTo>
                  <a:pt x="40976" y="126026"/>
                </a:lnTo>
                <a:lnTo>
                  <a:pt x="41122" y="141935"/>
                </a:lnTo>
                <a:lnTo>
                  <a:pt x="41063" y="149315"/>
                </a:lnTo>
                <a:lnTo>
                  <a:pt x="40910" y="158530"/>
                </a:lnTo>
                <a:lnTo>
                  <a:pt x="40666" y="170144"/>
                </a:lnTo>
                <a:lnTo>
                  <a:pt x="40334" y="184159"/>
                </a:lnTo>
                <a:lnTo>
                  <a:pt x="39918" y="200578"/>
                </a:lnTo>
                <a:lnTo>
                  <a:pt x="39420" y="219405"/>
                </a:lnTo>
                <a:lnTo>
                  <a:pt x="39058" y="231579"/>
                </a:lnTo>
                <a:lnTo>
                  <a:pt x="38750" y="241697"/>
                </a:lnTo>
                <a:lnTo>
                  <a:pt x="38420" y="252345"/>
                </a:lnTo>
                <a:lnTo>
                  <a:pt x="38067" y="263522"/>
                </a:lnTo>
                <a:lnTo>
                  <a:pt x="37690" y="275229"/>
                </a:lnTo>
                <a:lnTo>
                  <a:pt x="37345" y="466537"/>
                </a:lnTo>
                <a:lnTo>
                  <a:pt x="43921" y="443146"/>
                </a:lnTo>
                <a:lnTo>
                  <a:pt x="48332" y="417397"/>
                </a:lnTo>
                <a:lnTo>
                  <a:pt x="50596" y="389305"/>
                </a:lnTo>
                <a:lnTo>
                  <a:pt x="51673" y="357628"/>
                </a:lnTo>
                <a:lnTo>
                  <a:pt x="52351" y="337510"/>
                </a:lnTo>
                <a:lnTo>
                  <a:pt x="52990" y="318349"/>
                </a:lnTo>
                <a:lnTo>
                  <a:pt x="53591" y="300145"/>
                </a:lnTo>
                <a:lnTo>
                  <a:pt x="54154" y="282898"/>
                </a:lnTo>
                <a:lnTo>
                  <a:pt x="54678" y="266608"/>
                </a:lnTo>
                <a:lnTo>
                  <a:pt x="55164" y="251275"/>
                </a:lnTo>
                <a:lnTo>
                  <a:pt x="55611" y="236899"/>
                </a:lnTo>
                <a:lnTo>
                  <a:pt x="56391" y="211019"/>
                </a:lnTo>
                <a:lnTo>
                  <a:pt x="57016" y="188967"/>
                </a:lnTo>
                <a:lnTo>
                  <a:pt x="57485" y="170743"/>
                </a:lnTo>
                <a:lnTo>
                  <a:pt x="57798" y="156348"/>
                </a:lnTo>
                <a:lnTo>
                  <a:pt x="57955" y="145782"/>
                </a:lnTo>
                <a:lnTo>
                  <a:pt x="57874" y="126898"/>
                </a:lnTo>
                <a:lnTo>
                  <a:pt x="57481" y="111047"/>
                </a:lnTo>
                <a:lnTo>
                  <a:pt x="55833" y="88029"/>
                </a:lnTo>
                <a:lnTo>
                  <a:pt x="49642" y="65398"/>
                </a:lnTo>
                <a:lnTo>
                  <a:pt x="31620" y="47481"/>
                </a:lnTo>
                <a:lnTo>
                  <a:pt x="18567" y="45237"/>
                </a:lnTo>
                <a:lnTo>
                  <a:pt x="16573" y="43421"/>
                </a:lnTo>
                <a:lnTo>
                  <a:pt x="16865" y="39776"/>
                </a:lnTo>
                <a:lnTo>
                  <a:pt x="16865" y="34302"/>
                </a:lnTo>
                <a:lnTo>
                  <a:pt x="32618" y="30138"/>
                </a:lnTo>
                <a:lnTo>
                  <a:pt x="47141" y="26697"/>
                </a:lnTo>
                <a:lnTo>
                  <a:pt x="60313" y="24016"/>
                </a:lnTo>
                <a:lnTo>
                  <a:pt x="72132" y="22098"/>
                </a:lnTo>
                <a:lnTo>
                  <a:pt x="82601" y="20946"/>
                </a:lnTo>
                <a:lnTo>
                  <a:pt x="91719" y="20561"/>
                </a:lnTo>
                <a:lnTo>
                  <a:pt x="102794" y="20921"/>
                </a:lnTo>
                <a:lnTo>
                  <a:pt x="115557" y="22265"/>
                </a:lnTo>
                <a:lnTo>
                  <a:pt x="128066" y="24602"/>
                </a:lnTo>
                <a:lnTo>
                  <a:pt x="140321" y="27935"/>
                </a:lnTo>
                <a:lnTo>
                  <a:pt x="152320" y="32262"/>
                </a:lnTo>
                <a:lnTo>
                  <a:pt x="164064" y="37585"/>
                </a:lnTo>
                <a:lnTo>
                  <a:pt x="175552" y="43903"/>
                </a:lnTo>
                <a:lnTo>
                  <a:pt x="191857" y="55568"/>
                </a:lnTo>
                <a:lnTo>
                  <a:pt x="201611" y="64826"/>
                </a:lnTo>
                <a:lnTo>
                  <a:pt x="209790" y="74857"/>
                </a:lnTo>
                <a:lnTo>
                  <a:pt x="216393" y="85661"/>
                </a:lnTo>
                <a:lnTo>
                  <a:pt x="221420" y="97240"/>
                </a:lnTo>
                <a:lnTo>
                  <a:pt x="224871" y="109592"/>
                </a:lnTo>
                <a:lnTo>
                  <a:pt x="226745" y="122720"/>
                </a:lnTo>
                <a:lnTo>
                  <a:pt x="227657" y="143371"/>
                </a:lnTo>
                <a:lnTo>
                  <a:pt x="227693" y="155800"/>
                </a:lnTo>
                <a:lnTo>
                  <a:pt x="227253" y="167220"/>
                </a:lnTo>
                <a:lnTo>
                  <a:pt x="225627" y="180728"/>
                </a:lnTo>
                <a:lnTo>
                  <a:pt x="223034" y="193388"/>
                </a:lnTo>
                <a:lnTo>
                  <a:pt x="219452" y="205343"/>
                </a:lnTo>
                <a:lnTo>
                  <a:pt x="214871" y="216611"/>
                </a:lnTo>
                <a:lnTo>
                  <a:pt x="205964" y="232579"/>
                </a:lnTo>
                <a:lnTo>
                  <a:pt x="198234" y="242715"/>
                </a:lnTo>
                <a:lnTo>
                  <a:pt x="189391" y="251779"/>
                </a:lnTo>
                <a:lnTo>
                  <a:pt x="179450" y="259778"/>
                </a:lnTo>
                <a:lnTo>
                  <a:pt x="186758" y="262111"/>
                </a:lnTo>
                <a:lnTo>
                  <a:pt x="198149" y="267269"/>
                </a:lnTo>
                <a:lnTo>
                  <a:pt x="208797" y="274087"/>
                </a:lnTo>
                <a:lnTo>
                  <a:pt x="218696" y="282573"/>
                </a:lnTo>
                <a:lnTo>
                  <a:pt x="227837" y="292734"/>
                </a:lnTo>
                <a:lnTo>
                  <a:pt x="232641" y="299441"/>
                </a:lnTo>
                <a:lnTo>
                  <a:pt x="238040" y="309222"/>
                </a:lnTo>
                <a:lnTo>
                  <a:pt x="242456" y="320169"/>
                </a:lnTo>
                <a:lnTo>
                  <a:pt x="245890" y="332287"/>
                </a:lnTo>
                <a:lnTo>
                  <a:pt x="248343" y="345576"/>
                </a:lnTo>
                <a:lnTo>
                  <a:pt x="249814" y="360039"/>
                </a:lnTo>
                <a:lnTo>
                  <a:pt x="250304" y="375678"/>
                </a:lnTo>
                <a:lnTo>
                  <a:pt x="250238" y="381115"/>
                </a:lnTo>
                <a:lnTo>
                  <a:pt x="249368" y="395672"/>
                </a:lnTo>
                <a:lnTo>
                  <a:pt x="247486" y="409448"/>
                </a:lnTo>
                <a:lnTo>
                  <a:pt x="244591" y="422445"/>
                </a:lnTo>
                <a:lnTo>
                  <a:pt x="240680" y="434662"/>
                </a:lnTo>
                <a:lnTo>
                  <a:pt x="235755" y="446102"/>
                </a:lnTo>
                <a:lnTo>
                  <a:pt x="229812" y="456765"/>
                </a:lnTo>
                <a:lnTo>
                  <a:pt x="222851" y="466653"/>
                </a:lnTo>
                <a:lnTo>
                  <a:pt x="214871" y="475767"/>
                </a:lnTo>
                <a:lnTo>
                  <a:pt x="201394" y="486591"/>
                </a:lnTo>
                <a:lnTo>
                  <a:pt x="191377" y="492050"/>
                </a:lnTo>
                <a:lnTo>
                  <a:pt x="180117" y="496521"/>
                </a:lnTo>
                <a:lnTo>
                  <a:pt x="167615" y="500001"/>
                </a:lnTo>
                <a:lnTo>
                  <a:pt x="153870" y="502489"/>
                </a:lnTo>
                <a:lnTo>
                  <a:pt x="138884" y="503983"/>
                </a:lnTo>
                <a:lnTo>
                  <a:pt x="122656" y="504482"/>
                </a:lnTo>
                <a:lnTo>
                  <a:pt x="113399" y="504015"/>
                </a:lnTo>
                <a:lnTo>
                  <a:pt x="101850" y="502509"/>
                </a:lnTo>
                <a:lnTo>
                  <a:pt x="88442" y="499950"/>
                </a:lnTo>
                <a:lnTo>
                  <a:pt x="73164" y="496328"/>
                </a:lnTo>
                <a:lnTo>
                  <a:pt x="68885" y="494855"/>
                </a:lnTo>
                <a:lnTo>
                  <a:pt x="58538" y="491424"/>
                </a:lnTo>
                <a:lnTo>
                  <a:pt x="45895" y="487346"/>
                </a:lnTo>
                <a:lnTo>
                  <a:pt x="30949" y="482587"/>
                </a:lnTo>
                <a:lnTo>
                  <a:pt x="33237" y="477344"/>
                </a:lnTo>
                <a:lnTo>
                  <a:pt x="33662" y="389506"/>
                </a:lnTo>
                <a:lnTo>
                  <a:pt x="32736" y="401879"/>
                </a:lnTo>
                <a:lnTo>
                  <a:pt x="31142" y="414381"/>
                </a:lnTo>
                <a:lnTo>
                  <a:pt x="28879" y="427013"/>
                </a:lnTo>
                <a:lnTo>
                  <a:pt x="25946" y="439775"/>
                </a:lnTo>
                <a:lnTo>
                  <a:pt x="23826" y="447440"/>
                </a:lnTo>
                <a:lnTo>
                  <a:pt x="20196" y="459052"/>
                </a:lnTo>
                <a:lnTo>
                  <a:pt x="15971" y="470961"/>
                </a:lnTo>
                <a:lnTo>
                  <a:pt x="11138" y="483148"/>
                </a:lnTo>
                <a:lnTo>
                  <a:pt x="5689" y="495592"/>
                </a:lnTo>
                <a:lnTo>
                  <a:pt x="8674" y="497179"/>
                </a:lnTo>
                <a:lnTo>
                  <a:pt x="11277" y="497662"/>
                </a:lnTo>
                <a:lnTo>
                  <a:pt x="36626" y="528561"/>
                </a:lnTo>
                <a:lnTo>
                  <a:pt x="38823" y="529399"/>
                </a:lnTo>
                <a:lnTo>
                  <a:pt x="41821" y="530377"/>
                </a:lnTo>
                <a:lnTo>
                  <a:pt x="45618" y="531596"/>
                </a:lnTo>
                <a:lnTo>
                  <a:pt x="49301" y="532688"/>
                </a:lnTo>
                <a:lnTo>
                  <a:pt x="53390" y="534022"/>
                </a:lnTo>
                <a:lnTo>
                  <a:pt x="57683" y="535368"/>
                </a:lnTo>
                <a:lnTo>
                  <a:pt x="61975" y="536702"/>
                </a:lnTo>
                <a:lnTo>
                  <a:pt x="65963" y="538048"/>
                </a:lnTo>
                <a:lnTo>
                  <a:pt x="69468" y="539496"/>
                </a:lnTo>
                <a:lnTo>
                  <a:pt x="73063" y="540842"/>
                </a:lnTo>
                <a:lnTo>
                  <a:pt x="75755" y="541820"/>
                </a:lnTo>
                <a:lnTo>
                  <a:pt x="77647" y="542175"/>
                </a:lnTo>
                <a:lnTo>
                  <a:pt x="81749" y="543636"/>
                </a:lnTo>
                <a:lnTo>
                  <a:pt x="84734" y="544487"/>
                </a:lnTo>
                <a:lnTo>
                  <a:pt x="86626" y="544982"/>
                </a:lnTo>
                <a:lnTo>
                  <a:pt x="90728" y="546061"/>
                </a:lnTo>
                <a:lnTo>
                  <a:pt x="103179" y="549495"/>
                </a:lnTo>
                <a:lnTo>
                  <a:pt x="118117" y="552888"/>
                </a:lnTo>
                <a:lnTo>
                  <a:pt x="131025" y="555311"/>
                </a:lnTo>
                <a:lnTo>
                  <a:pt x="141915" y="556765"/>
                </a:lnTo>
                <a:lnTo>
                  <a:pt x="150799" y="557250"/>
                </a:lnTo>
                <a:lnTo>
                  <a:pt x="157703" y="557168"/>
                </a:lnTo>
                <a:lnTo>
                  <a:pt x="173288" y="556314"/>
                </a:lnTo>
                <a:lnTo>
                  <a:pt x="187809" y="554536"/>
                </a:lnTo>
                <a:lnTo>
                  <a:pt x="201266" y="551832"/>
                </a:lnTo>
                <a:lnTo>
                  <a:pt x="213660" y="548202"/>
                </a:lnTo>
                <a:lnTo>
                  <a:pt x="224991" y="543646"/>
                </a:lnTo>
                <a:lnTo>
                  <a:pt x="235258" y="538164"/>
                </a:lnTo>
                <a:lnTo>
                  <a:pt x="244462" y="531756"/>
                </a:lnTo>
                <a:lnTo>
                  <a:pt x="252602" y="524421"/>
                </a:lnTo>
                <a:lnTo>
                  <a:pt x="264968" y="509862"/>
                </a:lnTo>
                <a:lnTo>
                  <a:pt x="271682" y="499733"/>
                </a:lnTo>
                <a:lnTo>
                  <a:pt x="277500" y="488928"/>
                </a:lnTo>
                <a:lnTo>
                  <a:pt x="282423" y="477450"/>
                </a:lnTo>
                <a:lnTo>
                  <a:pt x="286451" y="465299"/>
                </a:lnTo>
                <a:lnTo>
                  <a:pt x="289584" y="452475"/>
                </a:lnTo>
                <a:lnTo>
                  <a:pt x="291821" y="438981"/>
                </a:lnTo>
                <a:lnTo>
                  <a:pt x="293163" y="424815"/>
                </a:lnTo>
                <a:lnTo>
                  <a:pt x="293611" y="409981"/>
                </a:lnTo>
                <a:lnTo>
                  <a:pt x="293296" y="396691"/>
                </a:lnTo>
                <a:lnTo>
                  <a:pt x="292117" y="381930"/>
                </a:lnTo>
                <a:lnTo>
                  <a:pt x="290063" y="368153"/>
                </a:lnTo>
                <a:lnTo>
                  <a:pt x="287135" y="355360"/>
                </a:lnTo>
                <a:lnTo>
                  <a:pt x="283332" y="343550"/>
                </a:lnTo>
                <a:lnTo>
                  <a:pt x="278654" y="332724"/>
                </a:lnTo>
                <a:lnTo>
                  <a:pt x="273101" y="322880"/>
                </a:lnTo>
                <a:lnTo>
                  <a:pt x="266674" y="314020"/>
                </a:lnTo>
                <a:lnTo>
                  <a:pt x="250901" y="295414"/>
                </a:lnTo>
                <a:lnTo>
                  <a:pt x="248107" y="291033"/>
                </a:lnTo>
                <a:lnTo>
                  <a:pt x="245808" y="286905"/>
                </a:lnTo>
                <a:lnTo>
                  <a:pt x="242417" y="282397"/>
                </a:lnTo>
                <a:lnTo>
                  <a:pt x="245122" y="278752"/>
                </a:lnTo>
                <a:lnTo>
                  <a:pt x="247408" y="275107"/>
                </a:lnTo>
                <a:lnTo>
                  <a:pt x="249504" y="271449"/>
                </a:lnTo>
                <a:lnTo>
                  <a:pt x="251510" y="267804"/>
                </a:lnTo>
                <a:lnTo>
                  <a:pt x="253695" y="263918"/>
                </a:lnTo>
                <a:lnTo>
                  <a:pt x="255993" y="259778"/>
                </a:lnTo>
                <a:lnTo>
                  <a:pt x="258799" y="253362"/>
                </a:lnTo>
                <a:lnTo>
                  <a:pt x="263029" y="241705"/>
                </a:lnTo>
                <a:lnTo>
                  <a:pt x="266394" y="229524"/>
                </a:lnTo>
                <a:lnTo>
                  <a:pt x="268905" y="216820"/>
                </a:lnTo>
                <a:lnTo>
                  <a:pt x="270573" y="203593"/>
                </a:lnTo>
                <a:lnTo>
                  <a:pt x="270573" y="200913"/>
                </a:lnTo>
                <a:close/>
              </a:path>
              <a:path w="293611" h="557250">
                <a:moveTo>
                  <a:pt x="37345" y="466537"/>
                </a:moveTo>
                <a:lnTo>
                  <a:pt x="37690" y="275229"/>
                </a:lnTo>
                <a:lnTo>
                  <a:pt x="37288" y="287466"/>
                </a:lnTo>
                <a:lnTo>
                  <a:pt x="36861" y="300233"/>
                </a:lnTo>
                <a:lnTo>
                  <a:pt x="36409" y="313530"/>
                </a:lnTo>
                <a:lnTo>
                  <a:pt x="35929" y="327356"/>
                </a:lnTo>
                <a:lnTo>
                  <a:pt x="35423" y="341712"/>
                </a:lnTo>
                <a:lnTo>
                  <a:pt x="34888" y="356598"/>
                </a:lnTo>
                <a:lnTo>
                  <a:pt x="34324" y="372014"/>
                </a:lnTo>
                <a:lnTo>
                  <a:pt x="33731" y="387959"/>
                </a:lnTo>
                <a:lnTo>
                  <a:pt x="33662" y="389506"/>
                </a:lnTo>
                <a:lnTo>
                  <a:pt x="33237" y="477344"/>
                </a:lnTo>
                <a:lnTo>
                  <a:pt x="37345" y="46653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60" name="object 860"/>
          <p:cNvSpPr/>
          <p:nvPr/>
        </p:nvSpPr>
        <p:spPr>
          <a:xfrm>
            <a:off x="2175725" y="664502"/>
            <a:ext cx="8775" cy="46329"/>
          </a:xfrm>
          <a:prstGeom prst="rect">
            <a:avLst/>
          </a:prstGeom>
          <a:blipFill>
            <a:blip r:embed="rId3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61" name="object 861"/>
          <p:cNvSpPr/>
          <p:nvPr/>
        </p:nvSpPr>
        <p:spPr>
          <a:xfrm>
            <a:off x="1930400" y="565137"/>
            <a:ext cx="233743" cy="483920"/>
          </a:xfrm>
          <a:prstGeom prst="rect">
            <a:avLst/>
          </a:prstGeom>
          <a:blipFill>
            <a:blip r:embed="rId3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62" name="object 862"/>
          <p:cNvSpPr/>
          <p:nvPr/>
        </p:nvSpPr>
        <p:spPr>
          <a:xfrm>
            <a:off x="2024118" y="845464"/>
            <a:ext cx="55689" cy="143879"/>
          </a:xfrm>
          <a:custGeom>
            <a:avLst/>
            <a:gdLst/>
            <a:ahLst/>
            <a:cxnLst/>
            <a:rect l="l" t="t" r="r" b="b"/>
            <a:pathLst>
              <a:path w="55689" h="143879">
                <a:moveTo>
                  <a:pt x="45516" y="24688"/>
                </a:moveTo>
                <a:lnTo>
                  <a:pt x="43998" y="21908"/>
                </a:lnTo>
                <a:lnTo>
                  <a:pt x="35060" y="9751"/>
                </a:lnTo>
                <a:lnTo>
                  <a:pt x="24883" y="2441"/>
                </a:lnTo>
                <a:lnTo>
                  <a:pt x="13474" y="0"/>
                </a:lnTo>
                <a:lnTo>
                  <a:pt x="9779" y="0"/>
                </a:lnTo>
                <a:lnTo>
                  <a:pt x="5194" y="1219"/>
                </a:lnTo>
                <a:lnTo>
                  <a:pt x="0" y="3530"/>
                </a:lnTo>
                <a:lnTo>
                  <a:pt x="92" y="23576"/>
                </a:lnTo>
                <a:lnTo>
                  <a:pt x="290" y="35876"/>
                </a:lnTo>
                <a:lnTo>
                  <a:pt x="596" y="45250"/>
                </a:lnTo>
                <a:lnTo>
                  <a:pt x="719" y="53745"/>
                </a:lnTo>
                <a:lnTo>
                  <a:pt x="1008" y="65658"/>
                </a:lnTo>
                <a:lnTo>
                  <a:pt x="1434" y="77858"/>
                </a:lnTo>
                <a:lnTo>
                  <a:pt x="1997" y="90347"/>
                </a:lnTo>
                <a:lnTo>
                  <a:pt x="2696" y="103130"/>
                </a:lnTo>
                <a:lnTo>
                  <a:pt x="3530" y="116209"/>
                </a:lnTo>
                <a:lnTo>
                  <a:pt x="4498" y="129587"/>
                </a:lnTo>
                <a:lnTo>
                  <a:pt x="5600" y="143268"/>
                </a:lnTo>
                <a:lnTo>
                  <a:pt x="10198" y="143879"/>
                </a:lnTo>
                <a:lnTo>
                  <a:pt x="20528" y="140465"/>
                </a:lnTo>
                <a:lnTo>
                  <a:pt x="32626" y="130987"/>
                </a:lnTo>
                <a:lnTo>
                  <a:pt x="41534" y="120509"/>
                </a:lnTo>
                <a:lnTo>
                  <a:pt x="47380" y="109993"/>
                </a:lnTo>
                <a:lnTo>
                  <a:pt x="51688" y="97958"/>
                </a:lnTo>
                <a:lnTo>
                  <a:pt x="54457" y="84402"/>
                </a:lnTo>
                <a:lnTo>
                  <a:pt x="55689" y="69329"/>
                </a:lnTo>
                <a:lnTo>
                  <a:pt x="55563" y="61394"/>
                </a:lnTo>
                <a:lnTo>
                  <a:pt x="53949" y="48856"/>
                </a:lnTo>
                <a:lnTo>
                  <a:pt x="50599" y="36627"/>
                </a:lnTo>
                <a:lnTo>
                  <a:pt x="45516" y="2468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63" name="object 863"/>
          <p:cNvSpPr/>
          <p:nvPr/>
        </p:nvSpPr>
        <p:spPr>
          <a:xfrm>
            <a:off x="2027527" y="643338"/>
            <a:ext cx="38212" cy="133654"/>
          </a:xfrm>
          <a:custGeom>
            <a:avLst/>
            <a:gdLst/>
            <a:ahLst/>
            <a:cxnLst/>
            <a:rect l="l" t="t" r="r" b="b"/>
            <a:pathLst>
              <a:path w="38212" h="133654">
                <a:moveTo>
                  <a:pt x="38212" y="43903"/>
                </a:moveTo>
                <a:lnTo>
                  <a:pt x="37581" y="36128"/>
                </a:lnTo>
                <a:lnTo>
                  <a:pt x="33753" y="24052"/>
                </a:lnTo>
                <a:lnTo>
                  <a:pt x="26426" y="13004"/>
                </a:lnTo>
                <a:lnTo>
                  <a:pt x="26230" y="12779"/>
                </a:lnTo>
                <a:lnTo>
                  <a:pt x="15050" y="2843"/>
                </a:lnTo>
                <a:lnTo>
                  <a:pt x="4976" y="0"/>
                </a:lnTo>
                <a:lnTo>
                  <a:pt x="1077" y="0"/>
                </a:lnTo>
                <a:lnTo>
                  <a:pt x="1006" y="10356"/>
                </a:lnTo>
                <a:lnTo>
                  <a:pt x="809" y="23194"/>
                </a:lnTo>
                <a:lnTo>
                  <a:pt x="480" y="39039"/>
                </a:lnTo>
                <a:lnTo>
                  <a:pt x="235" y="52692"/>
                </a:lnTo>
                <a:lnTo>
                  <a:pt x="52" y="65485"/>
                </a:lnTo>
                <a:lnTo>
                  <a:pt x="0" y="81902"/>
                </a:lnTo>
                <a:lnTo>
                  <a:pt x="167" y="95512"/>
                </a:lnTo>
                <a:lnTo>
                  <a:pt x="480" y="106171"/>
                </a:lnTo>
                <a:lnTo>
                  <a:pt x="1223" y="113273"/>
                </a:lnTo>
                <a:lnTo>
                  <a:pt x="5058" y="128569"/>
                </a:lnTo>
                <a:lnTo>
                  <a:pt x="11161" y="133654"/>
                </a:lnTo>
                <a:lnTo>
                  <a:pt x="13809" y="133201"/>
                </a:lnTo>
                <a:lnTo>
                  <a:pt x="21709" y="126077"/>
                </a:lnTo>
                <a:lnTo>
                  <a:pt x="29220" y="110312"/>
                </a:lnTo>
                <a:lnTo>
                  <a:pt x="33045" y="96633"/>
                </a:lnTo>
                <a:lnTo>
                  <a:pt x="35305" y="84838"/>
                </a:lnTo>
                <a:lnTo>
                  <a:pt x="36920" y="72108"/>
                </a:lnTo>
                <a:lnTo>
                  <a:pt x="37889" y="58459"/>
                </a:lnTo>
                <a:lnTo>
                  <a:pt x="38212" y="4390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64" name="object 864"/>
          <p:cNvSpPr/>
          <p:nvPr/>
        </p:nvSpPr>
        <p:spPr>
          <a:xfrm>
            <a:off x="1687788" y="817497"/>
            <a:ext cx="244119" cy="296748"/>
          </a:xfrm>
          <a:custGeom>
            <a:avLst/>
            <a:gdLst/>
            <a:ahLst/>
            <a:cxnLst/>
            <a:rect l="l" t="t" r="r" b="b"/>
            <a:pathLst>
              <a:path w="244119" h="296748">
                <a:moveTo>
                  <a:pt x="17957" y="228879"/>
                </a:moveTo>
                <a:lnTo>
                  <a:pt x="18391" y="217182"/>
                </a:lnTo>
                <a:lnTo>
                  <a:pt x="18720" y="206571"/>
                </a:lnTo>
                <a:lnTo>
                  <a:pt x="19003" y="195576"/>
                </a:lnTo>
                <a:lnTo>
                  <a:pt x="19241" y="184197"/>
                </a:lnTo>
                <a:lnTo>
                  <a:pt x="19433" y="172435"/>
                </a:lnTo>
                <a:lnTo>
                  <a:pt x="19578" y="160288"/>
                </a:lnTo>
                <a:lnTo>
                  <a:pt x="19730" y="134842"/>
                </a:lnTo>
                <a:lnTo>
                  <a:pt x="19608" y="93783"/>
                </a:lnTo>
                <a:lnTo>
                  <a:pt x="19474" y="79325"/>
                </a:lnTo>
                <a:lnTo>
                  <a:pt x="19292" y="64481"/>
                </a:lnTo>
                <a:lnTo>
                  <a:pt x="19062" y="49250"/>
                </a:lnTo>
                <a:lnTo>
                  <a:pt x="18465" y="42443"/>
                </a:lnTo>
                <a:lnTo>
                  <a:pt x="2197" y="44513"/>
                </a:lnTo>
                <a:lnTo>
                  <a:pt x="2261" y="46757"/>
                </a:lnTo>
                <a:lnTo>
                  <a:pt x="2555" y="59352"/>
                </a:lnTo>
                <a:lnTo>
                  <a:pt x="2734" y="72070"/>
                </a:lnTo>
                <a:lnTo>
                  <a:pt x="2671" y="143959"/>
                </a:lnTo>
                <a:lnTo>
                  <a:pt x="2501" y="157619"/>
                </a:lnTo>
                <a:lnTo>
                  <a:pt x="2239" y="172431"/>
                </a:lnTo>
                <a:lnTo>
                  <a:pt x="1977" y="185126"/>
                </a:lnTo>
                <a:lnTo>
                  <a:pt x="1701" y="197993"/>
                </a:lnTo>
                <a:lnTo>
                  <a:pt x="1679" y="198745"/>
                </a:lnTo>
                <a:lnTo>
                  <a:pt x="1317" y="211936"/>
                </a:lnTo>
                <a:lnTo>
                  <a:pt x="1023" y="224610"/>
                </a:lnTo>
                <a:lnTo>
                  <a:pt x="800" y="236791"/>
                </a:lnTo>
                <a:lnTo>
                  <a:pt x="704" y="241993"/>
                </a:lnTo>
                <a:lnTo>
                  <a:pt x="376" y="255452"/>
                </a:lnTo>
                <a:lnTo>
                  <a:pt x="0" y="266585"/>
                </a:lnTo>
                <a:lnTo>
                  <a:pt x="2794" y="263791"/>
                </a:lnTo>
                <a:lnTo>
                  <a:pt x="29743" y="296748"/>
                </a:lnTo>
                <a:lnTo>
                  <a:pt x="36886" y="291702"/>
                </a:lnTo>
                <a:lnTo>
                  <a:pt x="47761" y="284338"/>
                </a:lnTo>
                <a:lnTo>
                  <a:pt x="57086" y="278498"/>
                </a:lnTo>
                <a:lnTo>
                  <a:pt x="64376" y="274243"/>
                </a:lnTo>
                <a:lnTo>
                  <a:pt x="69557" y="272059"/>
                </a:lnTo>
                <a:lnTo>
                  <a:pt x="75844" y="272059"/>
                </a:lnTo>
                <a:lnTo>
                  <a:pt x="79844" y="272542"/>
                </a:lnTo>
                <a:lnTo>
                  <a:pt x="84328" y="273392"/>
                </a:lnTo>
                <a:lnTo>
                  <a:pt x="88823" y="274370"/>
                </a:lnTo>
                <a:lnTo>
                  <a:pt x="94310" y="275704"/>
                </a:lnTo>
                <a:lnTo>
                  <a:pt x="100596" y="277533"/>
                </a:lnTo>
                <a:lnTo>
                  <a:pt x="112692" y="280855"/>
                </a:lnTo>
                <a:lnTo>
                  <a:pt x="125395" y="283463"/>
                </a:lnTo>
                <a:lnTo>
                  <a:pt x="135534" y="284340"/>
                </a:lnTo>
                <a:lnTo>
                  <a:pt x="146995" y="283426"/>
                </a:lnTo>
                <a:lnTo>
                  <a:pt x="158751" y="280586"/>
                </a:lnTo>
                <a:lnTo>
                  <a:pt x="170512" y="275808"/>
                </a:lnTo>
                <a:lnTo>
                  <a:pt x="182271" y="269080"/>
                </a:lnTo>
                <a:lnTo>
                  <a:pt x="194017" y="260388"/>
                </a:lnTo>
                <a:lnTo>
                  <a:pt x="205392" y="249086"/>
                </a:lnTo>
                <a:lnTo>
                  <a:pt x="212660" y="240058"/>
                </a:lnTo>
                <a:lnTo>
                  <a:pt x="219173" y="230272"/>
                </a:lnTo>
                <a:lnTo>
                  <a:pt x="224930" y="219727"/>
                </a:lnTo>
                <a:lnTo>
                  <a:pt x="229932" y="208424"/>
                </a:lnTo>
                <a:lnTo>
                  <a:pt x="234179" y="196361"/>
                </a:lnTo>
                <a:lnTo>
                  <a:pt x="237673" y="183539"/>
                </a:lnTo>
                <a:lnTo>
                  <a:pt x="240414" y="169959"/>
                </a:lnTo>
                <a:lnTo>
                  <a:pt x="242401" y="155619"/>
                </a:lnTo>
                <a:lnTo>
                  <a:pt x="243636" y="140521"/>
                </a:lnTo>
                <a:lnTo>
                  <a:pt x="244119" y="124663"/>
                </a:lnTo>
                <a:lnTo>
                  <a:pt x="244119" y="121246"/>
                </a:lnTo>
                <a:lnTo>
                  <a:pt x="242720" y="101519"/>
                </a:lnTo>
                <a:lnTo>
                  <a:pt x="240447" y="89199"/>
                </a:lnTo>
                <a:lnTo>
                  <a:pt x="237107" y="76844"/>
                </a:lnTo>
                <a:lnTo>
                  <a:pt x="232707" y="64457"/>
                </a:lnTo>
                <a:lnTo>
                  <a:pt x="227253" y="52044"/>
                </a:lnTo>
                <a:lnTo>
                  <a:pt x="227749" y="52654"/>
                </a:lnTo>
                <a:lnTo>
                  <a:pt x="226495" y="49941"/>
                </a:lnTo>
                <a:lnTo>
                  <a:pt x="220455" y="38299"/>
                </a:lnTo>
                <a:lnTo>
                  <a:pt x="213761" y="27584"/>
                </a:lnTo>
                <a:lnTo>
                  <a:pt x="206387" y="17754"/>
                </a:lnTo>
                <a:lnTo>
                  <a:pt x="191223" y="0"/>
                </a:lnTo>
                <a:lnTo>
                  <a:pt x="179743" y="14465"/>
                </a:lnTo>
                <a:lnTo>
                  <a:pt x="181940" y="18478"/>
                </a:lnTo>
                <a:lnTo>
                  <a:pt x="184035" y="22860"/>
                </a:lnTo>
                <a:lnTo>
                  <a:pt x="186131" y="27355"/>
                </a:lnTo>
                <a:lnTo>
                  <a:pt x="186748" y="28645"/>
                </a:lnTo>
                <a:lnTo>
                  <a:pt x="191980" y="41012"/>
                </a:lnTo>
                <a:lnTo>
                  <a:pt x="195988" y="53373"/>
                </a:lnTo>
                <a:lnTo>
                  <a:pt x="198784" y="65722"/>
                </a:lnTo>
                <a:lnTo>
                  <a:pt x="200384" y="78053"/>
                </a:lnTo>
                <a:lnTo>
                  <a:pt x="200799" y="90360"/>
                </a:lnTo>
                <a:lnTo>
                  <a:pt x="200774" y="91891"/>
                </a:lnTo>
                <a:lnTo>
                  <a:pt x="200062" y="107936"/>
                </a:lnTo>
                <a:lnTo>
                  <a:pt x="198550" y="123059"/>
                </a:lnTo>
                <a:lnTo>
                  <a:pt x="196237" y="137261"/>
                </a:lnTo>
                <a:lnTo>
                  <a:pt x="193121" y="150544"/>
                </a:lnTo>
                <a:lnTo>
                  <a:pt x="189200" y="162908"/>
                </a:lnTo>
                <a:lnTo>
                  <a:pt x="184474" y="174355"/>
                </a:lnTo>
                <a:lnTo>
                  <a:pt x="178942" y="184887"/>
                </a:lnTo>
                <a:lnTo>
                  <a:pt x="172602" y="194503"/>
                </a:lnTo>
                <a:lnTo>
                  <a:pt x="165452" y="203207"/>
                </a:lnTo>
                <a:lnTo>
                  <a:pt x="157492" y="210997"/>
                </a:lnTo>
                <a:lnTo>
                  <a:pt x="142722" y="221397"/>
                </a:lnTo>
                <a:lnTo>
                  <a:pt x="130994" y="227048"/>
                </a:lnTo>
                <a:lnTo>
                  <a:pt x="119219" y="230432"/>
                </a:lnTo>
                <a:lnTo>
                  <a:pt x="107391" y="231559"/>
                </a:lnTo>
                <a:lnTo>
                  <a:pt x="102481" y="231287"/>
                </a:lnTo>
                <a:lnTo>
                  <a:pt x="90746" y="229316"/>
                </a:lnTo>
                <a:lnTo>
                  <a:pt x="75844" y="225475"/>
                </a:lnTo>
                <a:lnTo>
                  <a:pt x="67661" y="223170"/>
                </a:lnTo>
                <a:lnTo>
                  <a:pt x="54437" y="220249"/>
                </a:lnTo>
                <a:lnTo>
                  <a:pt x="44411" y="219278"/>
                </a:lnTo>
                <a:lnTo>
                  <a:pt x="41685" y="219368"/>
                </a:lnTo>
                <a:lnTo>
                  <a:pt x="29491" y="222153"/>
                </a:lnTo>
                <a:lnTo>
                  <a:pt x="17957" y="22887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65" name="object 865"/>
          <p:cNvSpPr/>
          <p:nvPr/>
        </p:nvSpPr>
        <p:spPr>
          <a:xfrm>
            <a:off x="1675418" y="543980"/>
            <a:ext cx="239623" cy="457771"/>
          </a:xfrm>
          <a:custGeom>
            <a:avLst/>
            <a:gdLst/>
            <a:ahLst/>
            <a:cxnLst/>
            <a:rect l="l" t="t" r="r" b="b"/>
            <a:pathLst>
              <a:path w="239623" h="457771">
                <a:moveTo>
                  <a:pt x="226576" y="212409"/>
                </a:moveTo>
                <a:lnTo>
                  <a:pt x="231276" y="201161"/>
                </a:lnTo>
                <a:lnTo>
                  <a:pt x="234929" y="189298"/>
                </a:lnTo>
                <a:lnTo>
                  <a:pt x="237538" y="176826"/>
                </a:lnTo>
                <a:lnTo>
                  <a:pt x="239102" y="163750"/>
                </a:lnTo>
                <a:lnTo>
                  <a:pt x="239623" y="150075"/>
                </a:lnTo>
                <a:lnTo>
                  <a:pt x="239517" y="144981"/>
                </a:lnTo>
                <a:lnTo>
                  <a:pt x="238288" y="132228"/>
                </a:lnTo>
                <a:lnTo>
                  <a:pt x="235681" y="119836"/>
                </a:lnTo>
                <a:lnTo>
                  <a:pt x="231695" y="107808"/>
                </a:lnTo>
                <a:lnTo>
                  <a:pt x="226331" y="96147"/>
                </a:lnTo>
                <a:lnTo>
                  <a:pt x="219588" y="84856"/>
                </a:lnTo>
                <a:lnTo>
                  <a:pt x="211467" y="73939"/>
                </a:lnTo>
                <a:lnTo>
                  <a:pt x="197993" y="57518"/>
                </a:lnTo>
                <a:lnTo>
                  <a:pt x="197609" y="56898"/>
                </a:lnTo>
                <a:lnTo>
                  <a:pt x="190804" y="46738"/>
                </a:lnTo>
                <a:lnTo>
                  <a:pt x="182727" y="36233"/>
                </a:lnTo>
                <a:lnTo>
                  <a:pt x="173342" y="26256"/>
                </a:lnTo>
                <a:lnTo>
                  <a:pt x="162447" y="16792"/>
                </a:lnTo>
                <a:lnTo>
                  <a:pt x="151418" y="9438"/>
                </a:lnTo>
                <a:lnTo>
                  <a:pt x="140257" y="4192"/>
                </a:lnTo>
                <a:lnTo>
                  <a:pt x="128967" y="1047"/>
                </a:lnTo>
                <a:lnTo>
                  <a:pt x="117551" y="0"/>
                </a:lnTo>
                <a:lnTo>
                  <a:pt x="108394" y="379"/>
                </a:lnTo>
                <a:lnTo>
                  <a:pt x="95651" y="2275"/>
                </a:lnTo>
                <a:lnTo>
                  <a:pt x="83517" y="5765"/>
                </a:lnTo>
                <a:lnTo>
                  <a:pt x="71993" y="10850"/>
                </a:lnTo>
                <a:lnTo>
                  <a:pt x="61080" y="17532"/>
                </a:lnTo>
                <a:lnTo>
                  <a:pt x="50781" y="25814"/>
                </a:lnTo>
                <a:lnTo>
                  <a:pt x="41096" y="35696"/>
                </a:lnTo>
                <a:lnTo>
                  <a:pt x="32029" y="47180"/>
                </a:lnTo>
                <a:lnTo>
                  <a:pt x="21565" y="63246"/>
                </a:lnTo>
                <a:lnTo>
                  <a:pt x="15842" y="74337"/>
                </a:lnTo>
                <a:lnTo>
                  <a:pt x="11000" y="85896"/>
                </a:lnTo>
                <a:lnTo>
                  <a:pt x="7039" y="97922"/>
                </a:lnTo>
                <a:lnTo>
                  <a:pt x="3959" y="110413"/>
                </a:lnTo>
                <a:lnTo>
                  <a:pt x="1759" y="123370"/>
                </a:lnTo>
                <a:lnTo>
                  <a:pt x="439" y="136790"/>
                </a:lnTo>
                <a:lnTo>
                  <a:pt x="0" y="150672"/>
                </a:lnTo>
                <a:lnTo>
                  <a:pt x="2" y="151997"/>
                </a:lnTo>
                <a:lnTo>
                  <a:pt x="407" y="166549"/>
                </a:lnTo>
                <a:lnTo>
                  <a:pt x="1497" y="180613"/>
                </a:lnTo>
                <a:lnTo>
                  <a:pt x="3274" y="194189"/>
                </a:lnTo>
                <a:lnTo>
                  <a:pt x="5735" y="207274"/>
                </a:lnTo>
                <a:lnTo>
                  <a:pt x="8881" y="219869"/>
                </a:lnTo>
                <a:lnTo>
                  <a:pt x="12712" y="231972"/>
                </a:lnTo>
                <a:lnTo>
                  <a:pt x="17226" y="243581"/>
                </a:lnTo>
                <a:lnTo>
                  <a:pt x="22424" y="254696"/>
                </a:lnTo>
                <a:lnTo>
                  <a:pt x="28304" y="265315"/>
                </a:lnTo>
                <a:lnTo>
                  <a:pt x="34868" y="275438"/>
                </a:lnTo>
                <a:lnTo>
                  <a:pt x="42113" y="285064"/>
                </a:lnTo>
                <a:lnTo>
                  <a:pt x="50292" y="293941"/>
                </a:lnTo>
                <a:lnTo>
                  <a:pt x="53086" y="296735"/>
                </a:lnTo>
                <a:lnTo>
                  <a:pt x="55981" y="299656"/>
                </a:lnTo>
                <a:lnTo>
                  <a:pt x="58978" y="302945"/>
                </a:lnTo>
                <a:lnTo>
                  <a:pt x="71348" y="318020"/>
                </a:lnTo>
                <a:lnTo>
                  <a:pt x="75946" y="323011"/>
                </a:lnTo>
                <a:lnTo>
                  <a:pt x="80530" y="327990"/>
                </a:lnTo>
                <a:lnTo>
                  <a:pt x="85420" y="333108"/>
                </a:lnTo>
                <a:lnTo>
                  <a:pt x="90309" y="338086"/>
                </a:lnTo>
                <a:lnTo>
                  <a:pt x="95199" y="343077"/>
                </a:lnTo>
                <a:lnTo>
                  <a:pt x="100088" y="348183"/>
                </a:lnTo>
                <a:lnTo>
                  <a:pt x="108483" y="358394"/>
                </a:lnTo>
                <a:lnTo>
                  <a:pt x="114925" y="368127"/>
                </a:lnTo>
                <a:lnTo>
                  <a:pt x="121054" y="380249"/>
                </a:lnTo>
                <a:lnTo>
                  <a:pt x="124724" y="391879"/>
                </a:lnTo>
                <a:lnTo>
                  <a:pt x="125945" y="403034"/>
                </a:lnTo>
                <a:lnTo>
                  <a:pt x="125940" y="403793"/>
                </a:lnTo>
                <a:lnTo>
                  <a:pt x="123662" y="417001"/>
                </a:lnTo>
                <a:lnTo>
                  <a:pt x="117259" y="427609"/>
                </a:lnTo>
                <a:lnTo>
                  <a:pt x="111379" y="434047"/>
                </a:lnTo>
                <a:lnTo>
                  <a:pt x="105181" y="437210"/>
                </a:lnTo>
                <a:lnTo>
                  <a:pt x="94513" y="437210"/>
                </a:lnTo>
                <a:lnTo>
                  <a:pt x="90359" y="425798"/>
                </a:lnTo>
                <a:lnTo>
                  <a:pt x="86671" y="413635"/>
                </a:lnTo>
                <a:lnTo>
                  <a:pt x="83223" y="400240"/>
                </a:lnTo>
                <a:lnTo>
                  <a:pt x="80703" y="389097"/>
                </a:lnTo>
                <a:lnTo>
                  <a:pt x="78278" y="377071"/>
                </a:lnTo>
                <a:lnTo>
                  <a:pt x="75926" y="364112"/>
                </a:lnTo>
                <a:lnTo>
                  <a:pt x="73647" y="350253"/>
                </a:lnTo>
                <a:lnTo>
                  <a:pt x="47802" y="319366"/>
                </a:lnTo>
                <a:lnTo>
                  <a:pt x="47498" y="316560"/>
                </a:lnTo>
                <a:lnTo>
                  <a:pt x="47193" y="313893"/>
                </a:lnTo>
                <a:lnTo>
                  <a:pt x="30835" y="315963"/>
                </a:lnTo>
                <a:lnTo>
                  <a:pt x="31432" y="322770"/>
                </a:lnTo>
                <a:lnTo>
                  <a:pt x="32579" y="329501"/>
                </a:lnTo>
                <a:lnTo>
                  <a:pt x="36153" y="348556"/>
                </a:lnTo>
                <a:lnTo>
                  <a:pt x="39962" y="366111"/>
                </a:lnTo>
                <a:lnTo>
                  <a:pt x="44006" y="382165"/>
                </a:lnTo>
                <a:lnTo>
                  <a:pt x="48287" y="396717"/>
                </a:lnTo>
                <a:lnTo>
                  <a:pt x="52805" y="409765"/>
                </a:lnTo>
                <a:lnTo>
                  <a:pt x="57561" y="421309"/>
                </a:lnTo>
                <a:lnTo>
                  <a:pt x="62555" y="431348"/>
                </a:lnTo>
                <a:lnTo>
                  <a:pt x="67787" y="439880"/>
                </a:lnTo>
                <a:lnTo>
                  <a:pt x="73259" y="446904"/>
                </a:lnTo>
                <a:lnTo>
                  <a:pt x="78971" y="452419"/>
                </a:lnTo>
                <a:lnTo>
                  <a:pt x="84924" y="456425"/>
                </a:lnTo>
                <a:lnTo>
                  <a:pt x="90512" y="457771"/>
                </a:lnTo>
                <a:lnTo>
                  <a:pt x="97294" y="457771"/>
                </a:lnTo>
                <a:lnTo>
                  <a:pt x="106245" y="456979"/>
                </a:lnTo>
                <a:lnTo>
                  <a:pt x="117697" y="452176"/>
                </a:lnTo>
                <a:lnTo>
                  <a:pt x="128435" y="443052"/>
                </a:lnTo>
                <a:lnTo>
                  <a:pt x="137683" y="429177"/>
                </a:lnTo>
                <a:lnTo>
                  <a:pt x="141529" y="416929"/>
                </a:lnTo>
                <a:lnTo>
                  <a:pt x="142811" y="403034"/>
                </a:lnTo>
                <a:lnTo>
                  <a:pt x="142748" y="399946"/>
                </a:lnTo>
                <a:lnTo>
                  <a:pt x="141461" y="388686"/>
                </a:lnTo>
                <a:lnTo>
                  <a:pt x="138517" y="377291"/>
                </a:lnTo>
                <a:lnTo>
                  <a:pt x="133915" y="365758"/>
                </a:lnTo>
                <a:lnTo>
                  <a:pt x="127657" y="354086"/>
                </a:lnTo>
                <a:lnTo>
                  <a:pt x="119743" y="342272"/>
                </a:lnTo>
                <a:lnTo>
                  <a:pt x="110172" y="330314"/>
                </a:lnTo>
                <a:lnTo>
                  <a:pt x="105916" y="325757"/>
                </a:lnTo>
                <a:lnTo>
                  <a:pt x="97257" y="316477"/>
                </a:lnTo>
                <a:lnTo>
                  <a:pt x="88605" y="307195"/>
                </a:lnTo>
                <a:lnTo>
                  <a:pt x="79956" y="297908"/>
                </a:lnTo>
                <a:lnTo>
                  <a:pt x="71306" y="288613"/>
                </a:lnTo>
                <a:lnTo>
                  <a:pt x="62651" y="279308"/>
                </a:lnTo>
                <a:lnTo>
                  <a:pt x="53987" y="269989"/>
                </a:lnTo>
                <a:lnTo>
                  <a:pt x="47924" y="261948"/>
                </a:lnTo>
                <a:lnTo>
                  <a:pt x="41405" y="251853"/>
                </a:lnTo>
                <a:lnTo>
                  <a:pt x="35652" y="241196"/>
                </a:lnTo>
                <a:lnTo>
                  <a:pt x="30668" y="229976"/>
                </a:lnTo>
                <a:lnTo>
                  <a:pt x="26450" y="218189"/>
                </a:lnTo>
                <a:lnTo>
                  <a:pt x="22999" y="205834"/>
                </a:lnTo>
                <a:lnTo>
                  <a:pt x="20315" y="192907"/>
                </a:lnTo>
                <a:lnTo>
                  <a:pt x="18398" y="179406"/>
                </a:lnTo>
                <a:lnTo>
                  <a:pt x="17248" y="165329"/>
                </a:lnTo>
                <a:lnTo>
                  <a:pt x="16865" y="150672"/>
                </a:lnTo>
                <a:lnTo>
                  <a:pt x="16943" y="145194"/>
                </a:lnTo>
                <a:lnTo>
                  <a:pt x="17841" y="131594"/>
                </a:lnTo>
                <a:lnTo>
                  <a:pt x="19747" y="118515"/>
                </a:lnTo>
                <a:lnTo>
                  <a:pt x="22662" y="105956"/>
                </a:lnTo>
                <a:lnTo>
                  <a:pt x="26585" y="93918"/>
                </a:lnTo>
                <a:lnTo>
                  <a:pt x="31517" y="82400"/>
                </a:lnTo>
                <a:lnTo>
                  <a:pt x="37459" y="71401"/>
                </a:lnTo>
                <a:lnTo>
                  <a:pt x="44411" y="60921"/>
                </a:lnTo>
                <a:lnTo>
                  <a:pt x="59260" y="43891"/>
                </a:lnTo>
                <a:lnTo>
                  <a:pt x="69547" y="35495"/>
                </a:lnTo>
                <a:lnTo>
                  <a:pt x="80517" y="28960"/>
                </a:lnTo>
                <a:lnTo>
                  <a:pt x="92173" y="24288"/>
                </a:lnTo>
                <a:lnTo>
                  <a:pt x="104517" y="21484"/>
                </a:lnTo>
                <a:lnTo>
                  <a:pt x="117551" y="20548"/>
                </a:lnTo>
                <a:lnTo>
                  <a:pt x="127097" y="21431"/>
                </a:lnTo>
                <a:lnTo>
                  <a:pt x="138411" y="24853"/>
                </a:lnTo>
                <a:lnTo>
                  <a:pt x="149499" y="30865"/>
                </a:lnTo>
                <a:lnTo>
                  <a:pt x="160350" y="39479"/>
                </a:lnTo>
                <a:lnTo>
                  <a:pt x="170954" y="50711"/>
                </a:lnTo>
                <a:lnTo>
                  <a:pt x="182872" y="67469"/>
                </a:lnTo>
                <a:lnTo>
                  <a:pt x="188743" y="79055"/>
                </a:lnTo>
                <a:lnTo>
                  <a:pt x="192941" y="90965"/>
                </a:lnTo>
                <a:lnTo>
                  <a:pt x="195462" y="103203"/>
                </a:lnTo>
                <a:lnTo>
                  <a:pt x="196303" y="115773"/>
                </a:lnTo>
                <a:lnTo>
                  <a:pt x="196196" y="121684"/>
                </a:lnTo>
                <a:lnTo>
                  <a:pt x="195073" y="135182"/>
                </a:lnTo>
                <a:lnTo>
                  <a:pt x="192733" y="147832"/>
                </a:lnTo>
                <a:lnTo>
                  <a:pt x="189183" y="159642"/>
                </a:lnTo>
                <a:lnTo>
                  <a:pt x="184429" y="170624"/>
                </a:lnTo>
                <a:lnTo>
                  <a:pt x="177190" y="181652"/>
                </a:lnTo>
                <a:lnTo>
                  <a:pt x="167488" y="190728"/>
                </a:lnTo>
                <a:lnTo>
                  <a:pt x="156218" y="196176"/>
                </a:lnTo>
                <a:lnTo>
                  <a:pt x="143408" y="197993"/>
                </a:lnTo>
                <a:lnTo>
                  <a:pt x="133072" y="195958"/>
                </a:lnTo>
                <a:lnTo>
                  <a:pt x="122799" y="188672"/>
                </a:lnTo>
                <a:lnTo>
                  <a:pt x="114160" y="176098"/>
                </a:lnTo>
                <a:lnTo>
                  <a:pt x="108347" y="160291"/>
                </a:lnTo>
                <a:lnTo>
                  <a:pt x="105973" y="147706"/>
                </a:lnTo>
                <a:lnTo>
                  <a:pt x="105181" y="134264"/>
                </a:lnTo>
                <a:lnTo>
                  <a:pt x="107011" y="113896"/>
                </a:lnTo>
                <a:lnTo>
                  <a:pt x="112009" y="100481"/>
                </a:lnTo>
                <a:lnTo>
                  <a:pt x="120184" y="92433"/>
                </a:lnTo>
                <a:lnTo>
                  <a:pt x="131533" y="89750"/>
                </a:lnTo>
                <a:lnTo>
                  <a:pt x="144585" y="93152"/>
                </a:lnTo>
                <a:lnTo>
                  <a:pt x="152288" y="101676"/>
                </a:lnTo>
                <a:lnTo>
                  <a:pt x="156580" y="115380"/>
                </a:lnTo>
                <a:lnTo>
                  <a:pt x="157480" y="134264"/>
                </a:lnTo>
                <a:lnTo>
                  <a:pt x="155864" y="144072"/>
                </a:lnTo>
                <a:lnTo>
                  <a:pt x="148395" y="154775"/>
                </a:lnTo>
                <a:lnTo>
                  <a:pt x="134924" y="158343"/>
                </a:lnTo>
                <a:lnTo>
                  <a:pt x="121450" y="155536"/>
                </a:lnTo>
                <a:lnTo>
                  <a:pt x="120357" y="158953"/>
                </a:lnTo>
                <a:lnTo>
                  <a:pt x="120357" y="165392"/>
                </a:lnTo>
                <a:lnTo>
                  <a:pt x="123151" y="170624"/>
                </a:lnTo>
                <a:lnTo>
                  <a:pt x="128739" y="174752"/>
                </a:lnTo>
                <a:lnTo>
                  <a:pt x="134429" y="178892"/>
                </a:lnTo>
                <a:lnTo>
                  <a:pt x="143408" y="178892"/>
                </a:lnTo>
                <a:lnTo>
                  <a:pt x="151508" y="174526"/>
                </a:lnTo>
                <a:lnTo>
                  <a:pt x="159279" y="166401"/>
                </a:lnTo>
                <a:lnTo>
                  <a:pt x="164823" y="155161"/>
                </a:lnTo>
                <a:lnTo>
                  <a:pt x="168146" y="140802"/>
                </a:lnTo>
                <a:lnTo>
                  <a:pt x="169252" y="123317"/>
                </a:lnTo>
                <a:lnTo>
                  <a:pt x="169028" y="116696"/>
                </a:lnTo>
                <a:lnTo>
                  <a:pt x="167173" y="103789"/>
                </a:lnTo>
                <a:lnTo>
                  <a:pt x="163427" y="91713"/>
                </a:lnTo>
                <a:lnTo>
                  <a:pt x="157772" y="80505"/>
                </a:lnTo>
                <a:lnTo>
                  <a:pt x="150245" y="71031"/>
                </a:lnTo>
                <a:lnTo>
                  <a:pt x="139583" y="64007"/>
                </a:lnTo>
                <a:lnTo>
                  <a:pt x="127038" y="61658"/>
                </a:lnTo>
                <a:lnTo>
                  <a:pt x="117286" y="62903"/>
                </a:lnTo>
                <a:lnTo>
                  <a:pt x="106219" y="67565"/>
                </a:lnTo>
                <a:lnTo>
                  <a:pt x="95598" y="75697"/>
                </a:lnTo>
                <a:lnTo>
                  <a:pt x="85420" y="87312"/>
                </a:lnTo>
                <a:lnTo>
                  <a:pt x="75681" y="102772"/>
                </a:lnTo>
                <a:lnTo>
                  <a:pt x="70506" y="114685"/>
                </a:lnTo>
                <a:lnTo>
                  <a:pt x="67396" y="126558"/>
                </a:lnTo>
                <a:lnTo>
                  <a:pt x="66357" y="138391"/>
                </a:lnTo>
                <a:lnTo>
                  <a:pt x="67065" y="152319"/>
                </a:lnTo>
                <a:lnTo>
                  <a:pt x="69276" y="165578"/>
                </a:lnTo>
                <a:lnTo>
                  <a:pt x="72991" y="177727"/>
                </a:lnTo>
                <a:lnTo>
                  <a:pt x="78207" y="188771"/>
                </a:lnTo>
                <a:lnTo>
                  <a:pt x="84924" y="198716"/>
                </a:lnTo>
                <a:lnTo>
                  <a:pt x="92951" y="207505"/>
                </a:lnTo>
                <a:lnTo>
                  <a:pt x="102030" y="215399"/>
                </a:lnTo>
                <a:lnTo>
                  <a:pt x="113028" y="223463"/>
                </a:lnTo>
                <a:lnTo>
                  <a:pt x="125945" y="231673"/>
                </a:lnTo>
                <a:lnTo>
                  <a:pt x="128241" y="232985"/>
                </a:lnTo>
                <a:lnTo>
                  <a:pt x="143206" y="241727"/>
                </a:lnTo>
                <a:lnTo>
                  <a:pt x="155208" y="249103"/>
                </a:lnTo>
                <a:lnTo>
                  <a:pt x="164256" y="255116"/>
                </a:lnTo>
                <a:lnTo>
                  <a:pt x="170357" y="259765"/>
                </a:lnTo>
                <a:lnTo>
                  <a:pt x="177001" y="266289"/>
                </a:lnTo>
                <a:lnTo>
                  <a:pt x="184812" y="276179"/>
                </a:lnTo>
                <a:lnTo>
                  <a:pt x="192112" y="287985"/>
                </a:lnTo>
                <a:lnTo>
                  <a:pt x="203593" y="273507"/>
                </a:lnTo>
                <a:lnTo>
                  <a:pt x="202996" y="272783"/>
                </a:lnTo>
                <a:lnTo>
                  <a:pt x="200393" y="268160"/>
                </a:lnTo>
                <a:lnTo>
                  <a:pt x="197802" y="264020"/>
                </a:lnTo>
                <a:lnTo>
                  <a:pt x="195110" y="260375"/>
                </a:lnTo>
                <a:lnTo>
                  <a:pt x="192506" y="256730"/>
                </a:lnTo>
                <a:lnTo>
                  <a:pt x="189712" y="253072"/>
                </a:lnTo>
                <a:lnTo>
                  <a:pt x="186728" y="249428"/>
                </a:lnTo>
                <a:lnTo>
                  <a:pt x="188071" y="249014"/>
                </a:lnTo>
                <a:lnTo>
                  <a:pt x="199536" y="243930"/>
                </a:lnTo>
                <a:lnTo>
                  <a:pt x="209607" y="236479"/>
                </a:lnTo>
                <a:lnTo>
                  <a:pt x="218278" y="226674"/>
                </a:lnTo>
                <a:lnTo>
                  <a:pt x="225539" y="214528"/>
                </a:lnTo>
                <a:lnTo>
                  <a:pt x="226576" y="21240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66" name="object 866"/>
          <p:cNvSpPr/>
          <p:nvPr/>
        </p:nvSpPr>
        <p:spPr>
          <a:xfrm>
            <a:off x="1692275" y="564527"/>
            <a:ext cx="196316" cy="484530"/>
          </a:xfrm>
          <a:prstGeom prst="rect">
            <a:avLst/>
          </a:prstGeom>
          <a:blipFill>
            <a:blip r:embed="rId3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67" name="object 867"/>
          <p:cNvSpPr/>
          <p:nvPr/>
        </p:nvSpPr>
        <p:spPr>
          <a:xfrm>
            <a:off x="1403150" y="549451"/>
            <a:ext cx="286829" cy="546303"/>
          </a:xfrm>
          <a:custGeom>
            <a:avLst/>
            <a:gdLst/>
            <a:ahLst/>
            <a:cxnLst/>
            <a:rect l="l" t="t" r="r" b="b"/>
            <a:pathLst>
              <a:path w="286829" h="546303">
                <a:moveTo>
                  <a:pt x="196011" y="406806"/>
                </a:moveTo>
                <a:lnTo>
                  <a:pt x="200748" y="401283"/>
                </a:lnTo>
                <a:lnTo>
                  <a:pt x="207432" y="391720"/>
                </a:lnTo>
                <a:lnTo>
                  <a:pt x="214008" y="380184"/>
                </a:lnTo>
                <a:lnTo>
                  <a:pt x="220459" y="366674"/>
                </a:lnTo>
                <a:lnTo>
                  <a:pt x="220623" y="366246"/>
                </a:lnTo>
                <a:lnTo>
                  <a:pt x="224239" y="357162"/>
                </a:lnTo>
                <a:lnTo>
                  <a:pt x="228782" y="346313"/>
                </a:lnTo>
                <a:lnTo>
                  <a:pt x="234271" y="333711"/>
                </a:lnTo>
                <a:lnTo>
                  <a:pt x="240728" y="319366"/>
                </a:lnTo>
                <a:lnTo>
                  <a:pt x="242271" y="327717"/>
                </a:lnTo>
                <a:lnTo>
                  <a:pt x="243227" y="339117"/>
                </a:lnTo>
                <a:lnTo>
                  <a:pt x="243101" y="351575"/>
                </a:lnTo>
                <a:lnTo>
                  <a:pt x="241899" y="365097"/>
                </a:lnTo>
                <a:lnTo>
                  <a:pt x="239623" y="379691"/>
                </a:lnTo>
                <a:lnTo>
                  <a:pt x="239186" y="387911"/>
                </a:lnTo>
                <a:lnTo>
                  <a:pt x="238596" y="398572"/>
                </a:lnTo>
                <a:lnTo>
                  <a:pt x="237946" y="409883"/>
                </a:lnTo>
                <a:lnTo>
                  <a:pt x="237237" y="421845"/>
                </a:lnTo>
                <a:lnTo>
                  <a:pt x="236469" y="434459"/>
                </a:lnTo>
                <a:lnTo>
                  <a:pt x="235645" y="447726"/>
                </a:lnTo>
                <a:lnTo>
                  <a:pt x="234765" y="461647"/>
                </a:lnTo>
                <a:lnTo>
                  <a:pt x="233830" y="476221"/>
                </a:lnTo>
                <a:lnTo>
                  <a:pt x="232841" y="491451"/>
                </a:lnTo>
                <a:lnTo>
                  <a:pt x="194322" y="491640"/>
                </a:lnTo>
                <a:lnTo>
                  <a:pt x="180936" y="491757"/>
                </a:lnTo>
                <a:lnTo>
                  <a:pt x="166596" y="491899"/>
                </a:lnTo>
                <a:lnTo>
                  <a:pt x="151307" y="492061"/>
                </a:lnTo>
                <a:lnTo>
                  <a:pt x="144039" y="492232"/>
                </a:lnTo>
                <a:lnTo>
                  <a:pt x="126508" y="492627"/>
                </a:lnTo>
                <a:lnTo>
                  <a:pt x="111067" y="492950"/>
                </a:lnTo>
                <a:lnTo>
                  <a:pt x="97719" y="493200"/>
                </a:lnTo>
                <a:lnTo>
                  <a:pt x="86467" y="493379"/>
                </a:lnTo>
                <a:lnTo>
                  <a:pt x="70256" y="493522"/>
                </a:lnTo>
                <a:lnTo>
                  <a:pt x="68367" y="493502"/>
                </a:lnTo>
                <a:lnTo>
                  <a:pt x="56612" y="492684"/>
                </a:lnTo>
                <a:lnTo>
                  <a:pt x="42710" y="490728"/>
                </a:lnTo>
                <a:lnTo>
                  <a:pt x="47426" y="478201"/>
                </a:lnTo>
                <a:lnTo>
                  <a:pt x="51901" y="465579"/>
                </a:lnTo>
                <a:lnTo>
                  <a:pt x="60127" y="440052"/>
                </a:lnTo>
                <a:lnTo>
                  <a:pt x="67387" y="414144"/>
                </a:lnTo>
                <a:lnTo>
                  <a:pt x="73681" y="387856"/>
                </a:lnTo>
                <a:lnTo>
                  <a:pt x="79008" y="361186"/>
                </a:lnTo>
                <a:lnTo>
                  <a:pt x="83367" y="334133"/>
                </a:lnTo>
                <a:lnTo>
                  <a:pt x="86759" y="306696"/>
                </a:lnTo>
                <a:lnTo>
                  <a:pt x="89183" y="278874"/>
                </a:lnTo>
                <a:lnTo>
                  <a:pt x="90637" y="250666"/>
                </a:lnTo>
                <a:lnTo>
                  <a:pt x="91120" y="220016"/>
                </a:lnTo>
                <a:lnTo>
                  <a:pt x="90948" y="204939"/>
                </a:lnTo>
                <a:lnTo>
                  <a:pt x="89789" y="176904"/>
                </a:lnTo>
                <a:lnTo>
                  <a:pt x="87544" y="151696"/>
                </a:lnTo>
                <a:lnTo>
                  <a:pt x="84214" y="129311"/>
                </a:lnTo>
                <a:lnTo>
                  <a:pt x="79666" y="108643"/>
                </a:lnTo>
                <a:lnTo>
                  <a:pt x="71637" y="83426"/>
                </a:lnTo>
                <a:lnTo>
                  <a:pt x="61083" y="60275"/>
                </a:lnTo>
                <a:lnTo>
                  <a:pt x="48002" y="39192"/>
                </a:lnTo>
                <a:lnTo>
                  <a:pt x="40513" y="29425"/>
                </a:lnTo>
                <a:lnTo>
                  <a:pt x="47044" y="29323"/>
                </a:lnTo>
                <a:lnTo>
                  <a:pt x="55240" y="29003"/>
                </a:lnTo>
                <a:lnTo>
                  <a:pt x="64920" y="28463"/>
                </a:lnTo>
                <a:lnTo>
                  <a:pt x="76083" y="27703"/>
                </a:lnTo>
                <a:lnTo>
                  <a:pt x="88728" y="26721"/>
                </a:lnTo>
                <a:lnTo>
                  <a:pt x="102852" y="25516"/>
                </a:lnTo>
                <a:lnTo>
                  <a:pt x="118455" y="24086"/>
                </a:lnTo>
                <a:lnTo>
                  <a:pt x="135534" y="22430"/>
                </a:lnTo>
                <a:lnTo>
                  <a:pt x="154089" y="20548"/>
                </a:lnTo>
                <a:lnTo>
                  <a:pt x="161086" y="11912"/>
                </a:lnTo>
                <a:lnTo>
                  <a:pt x="154698" y="4127"/>
                </a:lnTo>
                <a:lnTo>
                  <a:pt x="154698" y="0"/>
                </a:lnTo>
                <a:lnTo>
                  <a:pt x="147049" y="811"/>
                </a:lnTo>
                <a:lnTo>
                  <a:pt x="133929" y="2125"/>
                </a:lnTo>
                <a:lnTo>
                  <a:pt x="121018" y="3316"/>
                </a:lnTo>
                <a:lnTo>
                  <a:pt x="108315" y="4383"/>
                </a:lnTo>
                <a:lnTo>
                  <a:pt x="95822" y="5322"/>
                </a:lnTo>
                <a:lnTo>
                  <a:pt x="83537" y="6131"/>
                </a:lnTo>
                <a:lnTo>
                  <a:pt x="71462" y="6807"/>
                </a:lnTo>
                <a:lnTo>
                  <a:pt x="62748" y="7231"/>
                </a:lnTo>
                <a:lnTo>
                  <a:pt x="49274" y="7811"/>
                </a:lnTo>
                <a:lnTo>
                  <a:pt x="36259" y="8270"/>
                </a:lnTo>
                <a:lnTo>
                  <a:pt x="23706" y="8604"/>
                </a:lnTo>
                <a:lnTo>
                  <a:pt x="11619" y="8808"/>
                </a:lnTo>
                <a:lnTo>
                  <a:pt x="0" y="8877"/>
                </a:lnTo>
                <a:lnTo>
                  <a:pt x="5057" y="15115"/>
                </a:lnTo>
                <a:lnTo>
                  <a:pt x="23839" y="39920"/>
                </a:lnTo>
                <a:lnTo>
                  <a:pt x="39306" y="63272"/>
                </a:lnTo>
                <a:lnTo>
                  <a:pt x="51454" y="85177"/>
                </a:lnTo>
                <a:lnTo>
                  <a:pt x="60277" y="105639"/>
                </a:lnTo>
                <a:lnTo>
                  <a:pt x="65773" y="124663"/>
                </a:lnTo>
                <a:lnTo>
                  <a:pt x="69118" y="142139"/>
                </a:lnTo>
                <a:lnTo>
                  <a:pt x="71980" y="165629"/>
                </a:lnTo>
                <a:lnTo>
                  <a:pt x="73689" y="192273"/>
                </a:lnTo>
                <a:lnTo>
                  <a:pt x="74256" y="222072"/>
                </a:lnTo>
                <a:lnTo>
                  <a:pt x="74255" y="223552"/>
                </a:lnTo>
                <a:lnTo>
                  <a:pt x="73735" y="248713"/>
                </a:lnTo>
                <a:lnTo>
                  <a:pt x="72285" y="273922"/>
                </a:lnTo>
                <a:lnTo>
                  <a:pt x="69905" y="299180"/>
                </a:lnTo>
                <a:lnTo>
                  <a:pt x="66594" y="324486"/>
                </a:lnTo>
                <a:lnTo>
                  <a:pt x="62351" y="349839"/>
                </a:lnTo>
                <a:lnTo>
                  <a:pt x="57871" y="372090"/>
                </a:lnTo>
                <a:lnTo>
                  <a:pt x="52291" y="396129"/>
                </a:lnTo>
                <a:lnTo>
                  <a:pt x="45927" y="420342"/>
                </a:lnTo>
                <a:lnTo>
                  <a:pt x="38785" y="444716"/>
                </a:lnTo>
                <a:lnTo>
                  <a:pt x="30871" y="469241"/>
                </a:lnTo>
                <a:lnTo>
                  <a:pt x="22190" y="493904"/>
                </a:lnTo>
                <a:lnTo>
                  <a:pt x="17564" y="506285"/>
                </a:lnTo>
                <a:lnTo>
                  <a:pt x="18961" y="506653"/>
                </a:lnTo>
                <a:lnTo>
                  <a:pt x="21958" y="507149"/>
                </a:lnTo>
                <a:lnTo>
                  <a:pt x="48412" y="539369"/>
                </a:lnTo>
                <a:lnTo>
                  <a:pt x="56836" y="541065"/>
                </a:lnTo>
                <a:lnTo>
                  <a:pt x="69918" y="543401"/>
                </a:lnTo>
                <a:lnTo>
                  <a:pt x="80441" y="544842"/>
                </a:lnTo>
                <a:lnTo>
                  <a:pt x="88328" y="545820"/>
                </a:lnTo>
                <a:lnTo>
                  <a:pt x="94310" y="546303"/>
                </a:lnTo>
                <a:lnTo>
                  <a:pt x="120954" y="546303"/>
                </a:lnTo>
                <a:lnTo>
                  <a:pt x="128854" y="546061"/>
                </a:lnTo>
                <a:lnTo>
                  <a:pt x="137833" y="545579"/>
                </a:lnTo>
                <a:lnTo>
                  <a:pt x="150202" y="545452"/>
                </a:lnTo>
                <a:lnTo>
                  <a:pt x="156883" y="545211"/>
                </a:lnTo>
                <a:lnTo>
                  <a:pt x="163677" y="544969"/>
                </a:lnTo>
                <a:lnTo>
                  <a:pt x="180157" y="544842"/>
                </a:lnTo>
                <a:lnTo>
                  <a:pt x="192526" y="544750"/>
                </a:lnTo>
                <a:lnTo>
                  <a:pt x="205600" y="544487"/>
                </a:lnTo>
                <a:lnTo>
                  <a:pt x="206389" y="544476"/>
                </a:lnTo>
                <a:lnTo>
                  <a:pt x="219382" y="544308"/>
                </a:lnTo>
                <a:lnTo>
                  <a:pt x="275056" y="544233"/>
                </a:lnTo>
                <a:lnTo>
                  <a:pt x="275519" y="537010"/>
                </a:lnTo>
                <a:lnTo>
                  <a:pt x="276326" y="524398"/>
                </a:lnTo>
                <a:lnTo>
                  <a:pt x="277132" y="511744"/>
                </a:lnTo>
                <a:lnTo>
                  <a:pt x="277939" y="499054"/>
                </a:lnTo>
                <a:lnTo>
                  <a:pt x="278745" y="486332"/>
                </a:lnTo>
                <a:lnTo>
                  <a:pt x="279552" y="473583"/>
                </a:lnTo>
                <a:lnTo>
                  <a:pt x="280064" y="465337"/>
                </a:lnTo>
                <a:lnTo>
                  <a:pt x="280934" y="451021"/>
                </a:lnTo>
                <a:lnTo>
                  <a:pt x="281701" y="438030"/>
                </a:lnTo>
                <a:lnTo>
                  <a:pt x="282369" y="426371"/>
                </a:lnTo>
                <a:lnTo>
                  <a:pt x="282943" y="416052"/>
                </a:lnTo>
                <a:lnTo>
                  <a:pt x="284035" y="408749"/>
                </a:lnTo>
                <a:lnTo>
                  <a:pt x="284937" y="401828"/>
                </a:lnTo>
                <a:lnTo>
                  <a:pt x="285737" y="395503"/>
                </a:lnTo>
                <a:lnTo>
                  <a:pt x="286537" y="389051"/>
                </a:lnTo>
                <a:lnTo>
                  <a:pt x="286829" y="383095"/>
                </a:lnTo>
                <a:lnTo>
                  <a:pt x="286799" y="375897"/>
                </a:lnTo>
                <a:lnTo>
                  <a:pt x="285760" y="364925"/>
                </a:lnTo>
                <a:lnTo>
                  <a:pt x="283235" y="349885"/>
                </a:lnTo>
                <a:lnTo>
                  <a:pt x="282202" y="344807"/>
                </a:lnTo>
                <a:lnTo>
                  <a:pt x="279658" y="333084"/>
                </a:lnTo>
                <a:lnTo>
                  <a:pt x="276709" y="320498"/>
                </a:lnTo>
                <a:lnTo>
                  <a:pt x="273354" y="307086"/>
                </a:lnTo>
                <a:lnTo>
                  <a:pt x="248005" y="276186"/>
                </a:lnTo>
                <a:lnTo>
                  <a:pt x="247307" y="273392"/>
                </a:lnTo>
                <a:lnTo>
                  <a:pt x="246507" y="270725"/>
                </a:lnTo>
                <a:lnTo>
                  <a:pt x="245821" y="267309"/>
                </a:lnTo>
                <a:lnTo>
                  <a:pt x="243916" y="270967"/>
                </a:lnTo>
                <a:lnTo>
                  <a:pt x="242214" y="274485"/>
                </a:lnTo>
                <a:lnTo>
                  <a:pt x="240728" y="277888"/>
                </a:lnTo>
                <a:lnTo>
                  <a:pt x="239229" y="281305"/>
                </a:lnTo>
                <a:lnTo>
                  <a:pt x="237528" y="284822"/>
                </a:lnTo>
                <a:lnTo>
                  <a:pt x="235635" y="288467"/>
                </a:lnTo>
                <a:lnTo>
                  <a:pt x="235169" y="289491"/>
                </a:lnTo>
                <a:lnTo>
                  <a:pt x="228941" y="303186"/>
                </a:lnTo>
                <a:lnTo>
                  <a:pt x="223388" y="315425"/>
                </a:lnTo>
                <a:lnTo>
                  <a:pt x="218502" y="326211"/>
                </a:lnTo>
                <a:lnTo>
                  <a:pt x="214274" y="335546"/>
                </a:lnTo>
                <a:lnTo>
                  <a:pt x="209080" y="347091"/>
                </a:lnTo>
                <a:lnTo>
                  <a:pt x="205892" y="354761"/>
                </a:lnTo>
                <a:lnTo>
                  <a:pt x="204698" y="358406"/>
                </a:lnTo>
                <a:lnTo>
                  <a:pt x="198120" y="372413"/>
                </a:lnTo>
                <a:lnTo>
                  <a:pt x="191753" y="383401"/>
                </a:lnTo>
                <a:lnTo>
                  <a:pt x="185635" y="391363"/>
                </a:lnTo>
                <a:lnTo>
                  <a:pt x="196011" y="40680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68" name="object 868"/>
          <p:cNvSpPr/>
          <p:nvPr/>
        </p:nvSpPr>
        <p:spPr>
          <a:xfrm>
            <a:off x="1443659" y="570014"/>
            <a:ext cx="202719" cy="472940"/>
          </a:xfrm>
          <a:prstGeom prst="rect">
            <a:avLst/>
          </a:prstGeom>
          <a:blipFill>
            <a:blip r:embed="rId3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69" name="object 869"/>
          <p:cNvSpPr/>
          <p:nvPr/>
        </p:nvSpPr>
        <p:spPr>
          <a:xfrm>
            <a:off x="1540981" y="561364"/>
            <a:ext cx="58178" cy="408279"/>
          </a:xfrm>
          <a:custGeom>
            <a:avLst/>
            <a:gdLst/>
            <a:ahLst/>
            <a:cxnLst/>
            <a:rect l="l" t="t" r="r" b="b"/>
            <a:pathLst>
              <a:path w="58178" h="408279">
                <a:moveTo>
                  <a:pt x="47058" y="403946"/>
                </a:moveTo>
                <a:lnTo>
                  <a:pt x="58178" y="394893"/>
                </a:lnTo>
                <a:lnTo>
                  <a:pt x="47802" y="379450"/>
                </a:lnTo>
                <a:lnTo>
                  <a:pt x="47409" y="376288"/>
                </a:lnTo>
                <a:lnTo>
                  <a:pt x="47104" y="373253"/>
                </a:lnTo>
                <a:lnTo>
                  <a:pt x="46901" y="370573"/>
                </a:lnTo>
                <a:lnTo>
                  <a:pt x="46710" y="367779"/>
                </a:lnTo>
                <a:lnTo>
                  <a:pt x="46507" y="364858"/>
                </a:lnTo>
                <a:lnTo>
                  <a:pt x="46113" y="361569"/>
                </a:lnTo>
                <a:lnTo>
                  <a:pt x="45996" y="358562"/>
                </a:lnTo>
                <a:lnTo>
                  <a:pt x="45468" y="351516"/>
                </a:lnTo>
                <a:lnTo>
                  <a:pt x="44987" y="340414"/>
                </a:lnTo>
                <a:lnTo>
                  <a:pt x="44542" y="325275"/>
                </a:lnTo>
                <a:lnTo>
                  <a:pt x="44119" y="306120"/>
                </a:lnTo>
                <a:lnTo>
                  <a:pt x="43982" y="297445"/>
                </a:lnTo>
                <a:lnTo>
                  <a:pt x="43848" y="287400"/>
                </a:lnTo>
                <a:lnTo>
                  <a:pt x="43622" y="265054"/>
                </a:lnTo>
                <a:lnTo>
                  <a:pt x="43456" y="239701"/>
                </a:lnTo>
                <a:lnTo>
                  <a:pt x="43328" y="196046"/>
                </a:lnTo>
                <a:lnTo>
                  <a:pt x="43319" y="179666"/>
                </a:lnTo>
                <a:lnTo>
                  <a:pt x="43463" y="167556"/>
                </a:lnTo>
                <a:lnTo>
                  <a:pt x="43910" y="154866"/>
                </a:lnTo>
                <a:lnTo>
                  <a:pt x="44703" y="141566"/>
                </a:lnTo>
                <a:lnTo>
                  <a:pt x="46080" y="124155"/>
                </a:lnTo>
                <a:lnTo>
                  <a:pt x="47360" y="111451"/>
                </a:lnTo>
                <a:lnTo>
                  <a:pt x="48894" y="98386"/>
                </a:lnTo>
                <a:lnTo>
                  <a:pt x="50181" y="82927"/>
                </a:lnTo>
                <a:lnTo>
                  <a:pt x="49739" y="69980"/>
                </a:lnTo>
                <a:lnTo>
                  <a:pt x="47205" y="62750"/>
                </a:lnTo>
                <a:lnTo>
                  <a:pt x="44411" y="59347"/>
                </a:lnTo>
                <a:lnTo>
                  <a:pt x="43319" y="24320"/>
                </a:lnTo>
                <a:lnTo>
                  <a:pt x="23253" y="0"/>
                </a:lnTo>
                <a:lnTo>
                  <a:pt x="16268" y="8636"/>
                </a:lnTo>
                <a:lnTo>
                  <a:pt x="15816" y="8804"/>
                </a:lnTo>
                <a:lnTo>
                  <a:pt x="11332" y="23337"/>
                </a:lnTo>
                <a:lnTo>
                  <a:pt x="8615" y="39424"/>
                </a:lnTo>
                <a:lnTo>
                  <a:pt x="5587" y="61417"/>
                </a:lnTo>
                <a:lnTo>
                  <a:pt x="3170" y="83492"/>
                </a:lnTo>
                <a:lnTo>
                  <a:pt x="2034" y="96494"/>
                </a:lnTo>
                <a:lnTo>
                  <a:pt x="1146" y="109215"/>
                </a:lnTo>
                <a:lnTo>
                  <a:pt x="510" y="121656"/>
                </a:lnTo>
                <a:lnTo>
                  <a:pt x="128" y="133815"/>
                </a:lnTo>
                <a:lnTo>
                  <a:pt x="0" y="145694"/>
                </a:lnTo>
                <a:lnTo>
                  <a:pt x="152" y="215925"/>
                </a:lnTo>
                <a:lnTo>
                  <a:pt x="256" y="233336"/>
                </a:lnTo>
                <a:lnTo>
                  <a:pt x="386" y="249317"/>
                </a:lnTo>
                <a:lnTo>
                  <a:pt x="543" y="263866"/>
                </a:lnTo>
                <a:lnTo>
                  <a:pt x="727" y="276986"/>
                </a:lnTo>
                <a:lnTo>
                  <a:pt x="939" y="288674"/>
                </a:lnTo>
                <a:lnTo>
                  <a:pt x="1445" y="307756"/>
                </a:lnTo>
                <a:lnTo>
                  <a:pt x="2063" y="321111"/>
                </a:lnTo>
                <a:lnTo>
                  <a:pt x="2793" y="328739"/>
                </a:lnTo>
                <a:lnTo>
                  <a:pt x="3114" y="332995"/>
                </a:lnTo>
                <a:lnTo>
                  <a:pt x="4138" y="344432"/>
                </a:lnTo>
                <a:lnTo>
                  <a:pt x="5460" y="356779"/>
                </a:lnTo>
                <a:lnTo>
                  <a:pt x="7075" y="370035"/>
                </a:lnTo>
                <a:lnTo>
                  <a:pt x="8978" y="384200"/>
                </a:lnTo>
                <a:lnTo>
                  <a:pt x="11175" y="393319"/>
                </a:lnTo>
                <a:lnTo>
                  <a:pt x="13665" y="399275"/>
                </a:lnTo>
                <a:lnTo>
                  <a:pt x="16268" y="402069"/>
                </a:lnTo>
                <a:lnTo>
                  <a:pt x="19253" y="406209"/>
                </a:lnTo>
                <a:lnTo>
                  <a:pt x="24549" y="408279"/>
                </a:lnTo>
                <a:lnTo>
                  <a:pt x="32029" y="408279"/>
                </a:lnTo>
                <a:lnTo>
                  <a:pt x="35663" y="408032"/>
                </a:lnTo>
                <a:lnTo>
                  <a:pt x="47058" y="40394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70" name="object 870"/>
          <p:cNvSpPr/>
          <p:nvPr/>
        </p:nvSpPr>
        <p:spPr>
          <a:xfrm>
            <a:off x="1143270" y="549451"/>
            <a:ext cx="286931" cy="546303"/>
          </a:xfrm>
          <a:custGeom>
            <a:avLst/>
            <a:gdLst/>
            <a:ahLst/>
            <a:cxnLst/>
            <a:rect l="l" t="t" r="r" b="b"/>
            <a:pathLst>
              <a:path w="286931" h="546303">
                <a:moveTo>
                  <a:pt x="196011" y="406806"/>
                </a:moveTo>
                <a:lnTo>
                  <a:pt x="200785" y="401283"/>
                </a:lnTo>
                <a:lnTo>
                  <a:pt x="207469" y="391720"/>
                </a:lnTo>
                <a:lnTo>
                  <a:pt x="214018" y="380184"/>
                </a:lnTo>
                <a:lnTo>
                  <a:pt x="220459" y="366674"/>
                </a:lnTo>
                <a:lnTo>
                  <a:pt x="220622" y="366249"/>
                </a:lnTo>
                <a:lnTo>
                  <a:pt x="224231" y="357165"/>
                </a:lnTo>
                <a:lnTo>
                  <a:pt x="228769" y="346316"/>
                </a:lnTo>
                <a:lnTo>
                  <a:pt x="234258" y="333712"/>
                </a:lnTo>
                <a:lnTo>
                  <a:pt x="240715" y="319366"/>
                </a:lnTo>
                <a:lnTo>
                  <a:pt x="242263" y="327719"/>
                </a:lnTo>
                <a:lnTo>
                  <a:pt x="243220" y="339118"/>
                </a:lnTo>
                <a:lnTo>
                  <a:pt x="243095" y="351575"/>
                </a:lnTo>
                <a:lnTo>
                  <a:pt x="241893" y="365098"/>
                </a:lnTo>
                <a:lnTo>
                  <a:pt x="239623" y="379691"/>
                </a:lnTo>
                <a:lnTo>
                  <a:pt x="239186" y="387911"/>
                </a:lnTo>
                <a:lnTo>
                  <a:pt x="238596" y="398572"/>
                </a:lnTo>
                <a:lnTo>
                  <a:pt x="237946" y="409883"/>
                </a:lnTo>
                <a:lnTo>
                  <a:pt x="237237" y="421845"/>
                </a:lnTo>
                <a:lnTo>
                  <a:pt x="236469" y="434459"/>
                </a:lnTo>
                <a:lnTo>
                  <a:pt x="235645" y="447726"/>
                </a:lnTo>
                <a:lnTo>
                  <a:pt x="234765" y="461647"/>
                </a:lnTo>
                <a:lnTo>
                  <a:pt x="233830" y="476221"/>
                </a:lnTo>
                <a:lnTo>
                  <a:pt x="232841" y="491451"/>
                </a:lnTo>
                <a:lnTo>
                  <a:pt x="194309" y="491640"/>
                </a:lnTo>
                <a:lnTo>
                  <a:pt x="180922" y="491757"/>
                </a:lnTo>
                <a:lnTo>
                  <a:pt x="166582" y="491899"/>
                </a:lnTo>
                <a:lnTo>
                  <a:pt x="151295" y="492061"/>
                </a:lnTo>
                <a:lnTo>
                  <a:pt x="144186" y="492228"/>
                </a:lnTo>
                <a:lnTo>
                  <a:pt x="126619" y="492624"/>
                </a:lnTo>
                <a:lnTo>
                  <a:pt x="111151" y="492948"/>
                </a:lnTo>
                <a:lnTo>
                  <a:pt x="97785" y="493199"/>
                </a:lnTo>
                <a:lnTo>
                  <a:pt x="86528" y="493379"/>
                </a:lnTo>
                <a:lnTo>
                  <a:pt x="70358" y="493522"/>
                </a:lnTo>
                <a:lnTo>
                  <a:pt x="68445" y="493502"/>
                </a:lnTo>
                <a:lnTo>
                  <a:pt x="56638" y="492684"/>
                </a:lnTo>
                <a:lnTo>
                  <a:pt x="42811" y="490728"/>
                </a:lnTo>
                <a:lnTo>
                  <a:pt x="47525" y="478201"/>
                </a:lnTo>
                <a:lnTo>
                  <a:pt x="51996" y="465579"/>
                </a:lnTo>
                <a:lnTo>
                  <a:pt x="60212" y="440052"/>
                </a:lnTo>
                <a:lnTo>
                  <a:pt x="67458" y="414144"/>
                </a:lnTo>
                <a:lnTo>
                  <a:pt x="73737" y="387856"/>
                </a:lnTo>
                <a:lnTo>
                  <a:pt x="79047" y="361186"/>
                </a:lnTo>
                <a:lnTo>
                  <a:pt x="83391" y="334133"/>
                </a:lnTo>
                <a:lnTo>
                  <a:pt x="86769" y="306696"/>
                </a:lnTo>
                <a:lnTo>
                  <a:pt x="89181" y="278874"/>
                </a:lnTo>
                <a:lnTo>
                  <a:pt x="90627" y="250666"/>
                </a:lnTo>
                <a:lnTo>
                  <a:pt x="91107" y="220016"/>
                </a:lnTo>
                <a:lnTo>
                  <a:pt x="90936" y="204939"/>
                </a:lnTo>
                <a:lnTo>
                  <a:pt x="89779" y="176904"/>
                </a:lnTo>
                <a:lnTo>
                  <a:pt x="87537" y="151696"/>
                </a:lnTo>
                <a:lnTo>
                  <a:pt x="84205" y="129311"/>
                </a:lnTo>
                <a:lnTo>
                  <a:pt x="79659" y="108653"/>
                </a:lnTo>
                <a:lnTo>
                  <a:pt x="71637" y="83433"/>
                </a:lnTo>
                <a:lnTo>
                  <a:pt x="61087" y="60279"/>
                </a:lnTo>
                <a:lnTo>
                  <a:pt x="48011" y="39193"/>
                </a:lnTo>
                <a:lnTo>
                  <a:pt x="40525" y="29425"/>
                </a:lnTo>
                <a:lnTo>
                  <a:pt x="47046" y="29323"/>
                </a:lnTo>
                <a:lnTo>
                  <a:pt x="55239" y="29003"/>
                </a:lnTo>
                <a:lnTo>
                  <a:pt x="64917" y="28464"/>
                </a:lnTo>
                <a:lnTo>
                  <a:pt x="76078" y="27703"/>
                </a:lnTo>
                <a:lnTo>
                  <a:pt x="88723" y="26721"/>
                </a:lnTo>
                <a:lnTo>
                  <a:pt x="102847" y="25516"/>
                </a:lnTo>
                <a:lnTo>
                  <a:pt x="118451" y="24086"/>
                </a:lnTo>
                <a:lnTo>
                  <a:pt x="135532" y="22431"/>
                </a:lnTo>
                <a:lnTo>
                  <a:pt x="154089" y="20548"/>
                </a:lnTo>
                <a:lnTo>
                  <a:pt x="161074" y="11912"/>
                </a:lnTo>
                <a:lnTo>
                  <a:pt x="154686" y="4127"/>
                </a:lnTo>
                <a:lnTo>
                  <a:pt x="154686" y="0"/>
                </a:lnTo>
                <a:lnTo>
                  <a:pt x="147051" y="809"/>
                </a:lnTo>
                <a:lnTo>
                  <a:pt x="133933" y="2124"/>
                </a:lnTo>
                <a:lnTo>
                  <a:pt x="121023" y="3316"/>
                </a:lnTo>
                <a:lnTo>
                  <a:pt x="108320" y="4383"/>
                </a:lnTo>
                <a:lnTo>
                  <a:pt x="95825" y="5322"/>
                </a:lnTo>
                <a:lnTo>
                  <a:pt x="83539" y="6131"/>
                </a:lnTo>
                <a:lnTo>
                  <a:pt x="71462" y="6807"/>
                </a:lnTo>
                <a:lnTo>
                  <a:pt x="62748" y="7231"/>
                </a:lnTo>
                <a:lnTo>
                  <a:pt x="49274" y="7811"/>
                </a:lnTo>
                <a:lnTo>
                  <a:pt x="36259" y="8270"/>
                </a:lnTo>
                <a:lnTo>
                  <a:pt x="23706" y="8604"/>
                </a:lnTo>
                <a:lnTo>
                  <a:pt x="11619" y="8808"/>
                </a:lnTo>
                <a:lnTo>
                  <a:pt x="0" y="8877"/>
                </a:lnTo>
                <a:lnTo>
                  <a:pt x="4394" y="14224"/>
                </a:lnTo>
                <a:lnTo>
                  <a:pt x="8572" y="19456"/>
                </a:lnTo>
                <a:lnTo>
                  <a:pt x="12471" y="24676"/>
                </a:lnTo>
                <a:lnTo>
                  <a:pt x="21306" y="36464"/>
                </a:lnTo>
                <a:lnTo>
                  <a:pt x="29995" y="48836"/>
                </a:lnTo>
                <a:lnTo>
                  <a:pt x="44696" y="72423"/>
                </a:lnTo>
                <a:lnTo>
                  <a:pt x="55832" y="94470"/>
                </a:lnTo>
                <a:lnTo>
                  <a:pt x="63407" y="114982"/>
                </a:lnTo>
                <a:lnTo>
                  <a:pt x="67316" y="131571"/>
                </a:lnTo>
                <a:lnTo>
                  <a:pt x="70713" y="153484"/>
                </a:lnTo>
                <a:lnTo>
                  <a:pt x="72974" y="178553"/>
                </a:lnTo>
                <a:lnTo>
                  <a:pt x="74103" y="206777"/>
                </a:lnTo>
                <a:lnTo>
                  <a:pt x="74244" y="222072"/>
                </a:lnTo>
                <a:lnTo>
                  <a:pt x="74242" y="223551"/>
                </a:lnTo>
                <a:lnTo>
                  <a:pt x="73723" y="248712"/>
                </a:lnTo>
                <a:lnTo>
                  <a:pt x="72273" y="273921"/>
                </a:lnTo>
                <a:lnTo>
                  <a:pt x="69894" y="299179"/>
                </a:lnTo>
                <a:lnTo>
                  <a:pt x="66586" y="324486"/>
                </a:lnTo>
                <a:lnTo>
                  <a:pt x="62348" y="349839"/>
                </a:lnTo>
                <a:lnTo>
                  <a:pt x="57455" y="374066"/>
                </a:lnTo>
                <a:lnTo>
                  <a:pt x="51798" y="398276"/>
                </a:lnTo>
                <a:lnTo>
                  <a:pt x="45340" y="422650"/>
                </a:lnTo>
                <a:lnTo>
                  <a:pt x="38074" y="447185"/>
                </a:lnTo>
                <a:lnTo>
                  <a:pt x="29997" y="471875"/>
                </a:lnTo>
                <a:lnTo>
                  <a:pt x="25654" y="484276"/>
                </a:lnTo>
                <a:lnTo>
                  <a:pt x="25634" y="484669"/>
                </a:lnTo>
                <a:lnTo>
                  <a:pt x="25027" y="497011"/>
                </a:lnTo>
                <a:lnTo>
                  <a:pt x="24345" y="510057"/>
                </a:lnTo>
                <a:lnTo>
                  <a:pt x="48399" y="539369"/>
                </a:lnTo>
                <a:lnTo>
                  <a:pt x="56836" y="541067"/>
                </a:lnTo>
                <a:lnTo>
                  <a:pt x="69918" y="543401"/>
                </a:lnTo>
                <a:lnTo>
                  <a:pt x="80441" y="544842"/>
                </a:lnTo>
                <a:lnTo>
                  <a:pt x="88328" y="545820"/>
                </a:lnTo>
                <a:lnTo>
                  <a:pt x="94310" y="546303"/>
                </a:lnTo>
                <a:lnTo>
                  <a:pt x="120954" y="546303"/>
                </a:lnTo>
                <a:lnTo>
                  <a:pt x="128841" y="546061"/>
                </a:lnTo>
                <a:lnTo>
                  <a:pt x="137820" y="545579"/>
                </a:lnTo>
                <a:lnTo>
                  <a:pt x="150202" y="545452"/>
                </a:lnTo>
                <a:lnTo>
                  <a:pt x="156984" y="545211"/>
                </a:lnTo>
                <a:lnTo>
                  <a:pt x="163677" y="544969"/>
                </a:lnTo>
                <a:lnTo>
                  <a:pt x="180153" y="544842"/>
                </a:lnTo>
                <a:lnTo>
                  <a:pt x="192550" y="544750"/>
                </a:lnTo>
                <a:lnTo>
                  <a:pt x="205587" y="544487"/>
                </a:lnTo>
                <a:lnTo>
                  <a:pt x="206376" y="544476"/>
                </a:lnTo>
                <a:lnTo>
                  <a:pt x="219375" y="544308"/>
                </a:lnTo>
                <a:lnTo>
                  <a:pt x="275056" y="544233"/>
                </a:lnTo>
                <a:lnTo>
                  <a:pt x="275833" y="531923"/>
                </a:lnTo>
                <a:lnTo>
                  <a:pt x="276637" y="519255"/>
                </a:lnTo>
                <a:lnTo>
                  <a:pt x="277444" y="506539"/>
                </a:lnTo>
                <a:lnTo>
                  <a:pt x="277444" y="506285"/>
                </a:lnTo>
                <a:lnTo>
                  <a:pt x="277915" y="498921"/>
                </a:lnTo>
                <a:lnTo>
                  <a:pt x="278727" y="486262"/>
                </a:lnTo>
                <a:lnTo>
                  <a:pt x="279539" y="473583"/>
                </a:lnTo>
                <a:lnTo>
                  <a:pt x="280055" y="465337"/>
                </a:lnTo>
                <a:lnTo>
                  <a:pt x="280927" y="451021"/>
                </a:lnTo>
                <a:lnTo>
                  <a:pt x="281692" y="438030"/>
                </a:lnTo>
                <a:lnTo>
                  <a:pt x="282357" y="426371"/>
                </a:lnTo>
                <a:lnTo>
                  <a:pt x="282930" y="416052"/>
                </a:lnTo>
                <a:lnTo>
                  <a:pt x="284035" y="408749"/>
                </a:lnTo>
                <a:lnTo>
                  <a:pt x="285038" y="401828"/>
                </a:lnTo>
                <a:lnTo>
                  <a:pt x="285737" y="395503"/>
                </a:lnTo>
                <a:lnTo>
                  <a:pt x="286524" y="389051"/>
                </a:lnTo>
                <a:lnTo>
                  <a:pt x="286931" y="383095"/>
                </a:lnTo>
                <a:lnTo>
                  <a:pt x="286897" y="375888"/>
                </a:lnTo>
                <a:lnTo>
                  <a:pt x="285797" y="364919"/>
                </a:lnTo>
                <a:lnTo>
                  <a:pt x="283235" y="349885"/>
                </a:lnTo>
                <a:lnTo>
                  <a:pt x="282206" y="344807"/>
                </a:lnTo>
                <a:lnTo>
                  <a:pt x="279685" y="333084"/>
                </a:lnTo>
                <a:lnTo>
                  <a:pt x="276748" y="320498"/>
                </a:lnTo>
                <a:lnTo>
                  <a:pt x="273354" y="307086"/>
                </a:lnTo>
                <a:lnTo>
                  <a:pt x="248107" y="276186"/>
                </a:lnTo>
                <a:lnTo>
                  <a:pt x="247307" y="273392"/>
                </a:lnTo>
                <a:lnTo>
                  <a:pt x="246608" y="270725"/>
                </a:lnTo>
                <a:lnTo>
                  <a:pt x="245808" y="267309"/>
                </a:lnTo>
                <a:lnTo>
                  <a:pt x="243916" y="270967"/>
                </a:lnTo>
                <a:lnTo>
                  <a:pt x="242214" y="274485"/>
                </a:lnTo>
                <a:lnTo>
                  <a:pt x="240715" y="277888"/>
                </a:lnTo>
                <a:lnTo>
                  <a:pt x="239229" y="281305"/>
                </a:lnTo>
                <a:lnTo>
                  <a:pt x="237528" y="284822"/>
                </a:lnTo>
                <a:lnTo>
                  <a:pt x="235724" y="288467"/>
                </a:lnTo>
                <a:lnTo>
                  <a:pt x="228956" y="303213"/>
                </a:lnTo>
                <a:lnTo>
                  <a:pt x="223382" y="315441"/>
                </a:lnTo>
                <a:lnTo>
                  <a:pt x="218494" y="326218"/>
                </a:lnTo>
                <a:lnTo>
                  <a:pt x="214274" y="335546"/>
                </a:lnTo>
                <a:lnTo>
                  <a:pt x="209080" y="347091"/>
                </a:lnTo>
                <a:lnTo>
                  <a:pt x="205892" y="354761"/>
                </a:lnTo>
                <a:lnTo>
                  <a:pt x="204787" y="358406"/>
                </a:lnTo>
                <a:lnTo>
                  <a:pt x="198128" y="372447"/>
                </a:lnTo>
                <a:lnTo>
                  <a:pt x="191744" y="383414"/>
                </a:lnTo>
                <a:lnTo>
                  <a:pt x="185623" y="391363"/>
                </a:lnTo>
                <a:lnTo>
                  <a:pt x="196011" y="40680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71" name="object 871"/>
          <p:cNvSpPr/>
          <p:nvPr/>
        </p:nvSpPr>
        <p:spPr>
          <a:xfrm>
            <a:off x="1183792" y="570014"/>
            <a:ext cx="202698" cy="472940"/>
          </a:xfrm>
          <a:prstGeom prst="rect">
            <a:avLst/>
          </a:prstGeom>
          <a:blipFill>
            <a:blip r:embed="rId3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72" name="object 872"/>
          <p:cNvSpPr/>
          <p:nvPr/>
        </p:nvSpPr>
        <p:spPr>
          <a:xfrm>
            <a:off x="1281095" y="561364"/>
            <a:ext cx="58178" cy="408279"/>
          </a:xfrm>
          <a:custGeom>
            <a:avLst/>
            <a:gdLst/>
            <a:ahLst/>
            <a:cxnLst/>
            <a:rect l="l" t="t" r="r" b="b"/>
            <a:pathLst>
              <a:path w="58178" h="408279">
                <a:moveTo>
                  <a:pt x="47101" y="403946"/>
                </a:moveTo>
                <a:lnTo>
                  <a:pt x="58178" y="394893"/>
                </a:lnTo>
                <a:lnTo>
                  <a:pt x="47802" y="379450"/>
                </a:lnTo>
                <a:lnTo>
                  <a:pt x="47409" y="376288"/>
                </a:lnTo>
                <a:lnTo>
                  <a:pt x="47104" y="373253"/>
                </a:lnTo>
                <a:lnTo>
                  <a:pt x="47002" y="370573"/>
                </a:lnTo>
                <a:lnTo>
                  <a:pt x="46799" y="367779"/>
                </a:lnTo>
                <a:lnTo>
                  <a:pt x="46507" y="364858"/>
                </a:lnTo>
                <a:lnTo>
                  <a:pt x="46113" y="361569"/>
                </a:lnTo>
                <a:lnTo>
                  <a:pt x="46010" y="358562"/>
                </a:lnTo>
                <a:lnTo>
                  <a:pt x="45024" y="340414"/>
                </a:lnTo>
                <a:lnTo>
                  <a:pt x="44556" y="325275"/>
                </a:lnTo>
                <a:lnTo>
                  <a:pt x="44119" y="306120"/>
                </a:lnTo>
                <a:lnTo>
                  <a:pt x="43982" y="297445"/>
                </a:lnTo>
                <a:lnTo>
                  <a:pt x="43848" y="287400"/>
                </a:lnTo>
                <a:lnTo>
                  <a:pt x="43622" y="265054"/>
                </a:lnTo>
                <a:lnTo>
                  <a:pt x="43456" y="239701"/>
                </a:lnTo>
                <a:lnTo>
                  <a:pt x="43328" y="196046"/>
                </a:lnTo>
                <a:lnTo>
                  <a:pt x="43319" y="179666"/>
                </a:lnTo>
                <a:lnTo>
                  <a:pt x="43486" y="167556"/>
                </a:lnTo>
                <a:lnTo>
                  <a:pt x="43955" y="154866"/>
                </a:lnTo>
                <a:lnTo>
                  <a:pt x="44703" y="141566"/>
                </a:lnTo>
                <a:lnTo>
                  <a:pt x="46080" y="124155"/>
                </a:lnTo>
                <a:lnTo>
                  <a:pt x="47360" y="111451"/>
                </a:lnTo>
                <a:lnTo>
                  <a:pt x="48894" y="98386"/>
                </a:lnTo>
                <a:lnTo>
                  <a:pt x="50181" y="82927"/>
                </a:lnTo>
                <a:lnTo>
                  <a:pt x="49739" y="69980"/>
                </a:lnTo>
                <a:lnTo>
                  <a:pt x="47205" y="62750"/>
                </a:lnTo>
                <a:lnTo>
                  <a:pt x="44411" y="59347"/>
                </a:lnTo>
                <a:lnTo>
                  <a:pt x="43319" y="24320"/>
                </a:lnTo>
                <a:lnTo>
                  <a:pt x="23253" y="0"/>
                </a:lnTo>
                <a:lnTo>
                  <a:pt x="16268" y="8636"/>
                </a:lnTo>
                <a:lnTo>
                  <a:pt x="15816" y="8804"/>
                </a:lnTo>
                <a:lnTo>
                  <a:pt x="11332" y="23337"/>
                </a:lnTo>
                <a:lnTo>
                  <a:pt x="8615" y="39424"/>
                </a:lnTo>
                <a:lnTo>
                  <a:pt x="5587" y="61417"/>
                </a:lnTo>
                <a:lnTo>
                  <a:pt x="3170" y="83492"/>
                </a:lnTo>
                <a:lnTo>
                  <a:pt x="2034" y="96494"/>
                </a:lnTo>
                <a:lnTo>
                  <a:pt x="1146" y="109215"/>
                </a:lnTo>
                <a:lnTo>
                  <a:pt x="510" y="121656"/>
                </a:lnTo>
                <a:lnTo>
                  <a:pt x="128" y="133815"/>
                </a:lnTo>
                <a:lnTo>
                  <a:pt x="0" y="145694"/>
                </a:lnTo>
                <a:lnTo>
                  <a:pt x="152" y="215925"/>
                </a:lnTo>
                <a:lnTo>
                  <a:pt x="256" y="233336"/>
                </a:lnTo>
                <a:lnTo>
                  <a:pt x="386" y="249317"/>
                </a:lnTo>
                <a:lnTo>
                  <a:pt x="543" y="263866"/>
                </a:lnTo>
                <a:lnTo>
                  <a:pt x="727" y="276986"/>
                </a:lnTo>
                <a:lnTo>
                  <a:pt x="939" y="288674"/>
                </a:lnTo>
                <a:lnTo>
                  <a:pt x="1445" y="307756"/>
                </a:lnTo>
                <a:lnTo>
                  <a:pt x="2063" y="321111"/>
                </a:lnTo>
                <a:lnTo>
                  <a:pt x="2793" y="328739"/>
                </a:lnTo>
                <a:lnTo>
                  <a:pt x="3115" y="332995"/>
                </a:lnTo>
                <a:lnTo>
                  <a:pt x="4141" y="344432"/>
                </a:lnTo>
                <a:lnTo>
                  <a:pt x="5465" y="356779"/>
                </a:lnTo>
                <a:lnTo>
                  <a:pt x="7080" y="370035"/>
                </a:lnTo>
                <a:lnTo>
                  <a:pt x="8978" y="384200"/>
                </a:lnTo>
                <a:lnTo>
                  <a:pt x="11277" y="393319"/>
                </a:lnTo>
                <a:lnTo>
                  <a:pt x="13665" y="399275"/>
                </a:lnTo>
                <a:lnTo>
                  <a:pt x="16268" y="402069"/>
                </a:lnTo>
                <a:lnTo>
                  <a:pt x="19265" y="406209"/>
                </a:lnTo>
                <a:lnTo>
                  <a:pt x="24549" y="408279"/>
                </a:lnTo>
                <a:lnTo>
                  <a:pt x="32029" y="408279"/>
                </a:lnTo>
                <a:lnTo>
                  <a:pt x="35668" y="408032"/>
                </a:lnTo>
                <a:lnTo>
                  <a:pt x="47101" y="40394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73" name="object 873"/>
          <p:cNvSpPr/>
          <p:nvPr/>
        </p:nvSpPr>
        <p:spPr>
          <a:xfrm>
            <a:off x="900855" y="550415"/>
            <a:ext cx="273354" cy="544614"/>
          </a:xfrm>
          <a:custGeom>
            <a:avLst/>
            <a:gdLst/>
            <a:ahLst/>
            <a:cxnLst/>
            <a:rect l="l" t="t" r="r" b="b"/>
            <a:pathLst>
              <a:path w="273354" h="544614">
                <a:moveTo>
                  <a:pt x="266763" y="509092"/>
                </a:moveTo>
                <a:lnTo>
                  <a:pt x="264363" y="506183"/>
                </a:lnTo>
                <a:lnTo>
                  <a:pt x="262877" y="506056"/>
                </a:lnTo>
                <a:lnTo>
                  <a:pt x="259880" y="505574"/>
                </a:lnTo>
                <a:lnTo>
                  <a:pt x="262775" y="498144"/>
                </a:lnTo>
                <a:lnTo>
                  <a:pt x="265468" y="490727"/>
                </a:lnTo>
                <a:lnTo>
                  <a:pt x="268058" y="483323"/>
                </a:lnTo>
                <a:lnTo>
                  <a:pt x="268692" y="471011"/>
                </a:lnTo>
                <a:lnTo>
                  <a:pt x="269427" y="456493"/>
                </a:lnTo>
                <a:lnTo>
                  <a:pt x="270091" y="443123"/>
                </a:lnTo>
                <a:lnTo>
                  <a:pt x="270682" y="430896"/>
                </a:lnTo>
                <a:lnTo>
                  <a:pt x="271203" y="419807"/>
                </a:lnTo>
                <a:lnTo>
                  <a:pt x="271653" y="409854"/>
                </a:lnTo>
                <a:lnTo>
                  <a:pt x="272523" y="391420"/>
                </a:lnTo>
                <a:lnTo>
                  <a:pt x="273143" y="378247"/>
                </a:lnTo>
                <a:lnTo>
                  <a:pt x="273354" y="373252"/>
                </a:lnTo>
                <a:lnTo>
                  <a:pt x="273354" y="363639"/>
                </a:lnTo>
                <a:lnTo>
                  <a:pt x="272656" y="355853"/>
                </a:lnTo>
                <a:lnTo>
                  <a:pt x="271157" y="349897"/>
                </a:lnTo>
                <a:lnTo>
                  <a:pt x="247497" y="321195"/>
                </a:lnTo>
                <a:lnTo>
                  <a:pt x="229146" y="324243"/>
                </a:lnTo>
                <a:lnTo>
                  <a:pt x="229730" y="328256"/>
                </a:lnTo>
                <a:lnTo>
                  <a:pt x="230035" y="333120"/>
                </a:lnTo>
                <a:lnTo>
                  <a:pt x="229993" y="340327"/>
                </a:lnTo>
                <a:lnTo>
                  <a:pt x="229575" y="349873"/>
                </a:lnTo>
                <a:lnTo>
                  <a:pt x="229197" y="357973"/>
                </a:lnTo>
                <a:lnTo>
                  <a:pt x="228705" y="368292"/>
                </a:lnTo>
                <a:lnTo>
                  <a:pt x="228099" y="380828"/>
                </a:lnTo>
                <a:lnTo>
                  <a:pt x="227378" y="395580"/>
                </a:lnTo>
                <a:lnTo>
                  <a:pt x="226543" y="412549"/>
                </a:lnTo>
                <a:lnTo>
                  <a:pt x="225592" y="431733"/>
                </a:lnTo>
                <a:lnTo>
                  <a:pt x="224525" y="453132"/>
                </a:lnTo>
                <a:lnTo>
                  <a:pt x="223342" y="476745"/>
                </a:lnTo>
                <a:lnTo>
                  <a:pt x="222948" y="483565"/>
                </a:lnTo>
                <a:lnTo>
                  <a:pt x="218757" y="489026"/>
                </a:lnTo>
                <a:lnTo>
                  <a:pt x="209983" y="489433"/>
                </a:lnTo>
                <a:lnTo>
                  <a:pt x="193588" y="490139"/>
                </a:lnTo>
                <a:lnTo>
                  <a:pt x="177839" y="490740"/>
                </a:lnTo>
                <a:lnTo>
                  <a:pt x="162735" y="491237"/>
                </a:lnTo>
                <a:lnTo>
                  <a:pt x="148277" y="491630"/>
                </a:lnTo>
                <a:lnTo>
                  <a:pt x="134464" y="491919"/>
                </a:lnTo>
                <a:lnTo>
                  <a:pt x="121296" y="492104"/>
                </a:lnTo>
                <a:lnTo>
                  <a:pt x="96897" y="492161"/>
                </a:lnTo>
                <a:lnTo>
                  <a:pt x="85666" y="492034"/>
                </a:lnTo>
                <a:lnTo>
                  <a:pt x="75079" y="491803"/>
                </a:lnTo>
                <a:lnTo>
                  <a:pt x="65138" y="491468"/>
                </a:lnTo>
                <a:lnTo>
                  <a:pt x="55843" y="491029"/>
                </a:lnTo>
                <a:lnTo>
                  <a:pt x="47193" y="490486"/>
                </a:lnTo>
                <a:lnTo>
                  <a:pt x="34328" y="490486"/>
                </a:lnTo>
                <a:lnTo>
                  <a:pt x="38823" y="475600"/>
                </a:lnTo>
                <a:lnTo>
                  <a:pt x="47121" y="446156"/>
                </a:lnTo>
                <a:lnTo>
                  <a:pt x="54499" y="417151"/>
                </a:lnTo>
                <a:lnTo>
                  <a:pt x="60955" y="388583"/>
                </a:lnTo>
                <a:lnTo>
                  <a:pt x="66488" y="360453"/>
                </a:lnTo>
                <a:lnTo>
                  <a:pt x="71100" y="332761"/>
                </a:lnTo>
                <a:lnTo>
                  <a:pt x="74790" y="305507"/>
                </a:lnTo>
                <a:lnTo>
                  <a:pt x="77558" y="278690"/>
                </a:lnTo>
                <a:lnTo>
                  <a:pt x="79403" y="252311"/>
                </a:lnTo>
                <a:lnTo>
                  <a:pt x="80326" y="226369"/>
                </a:lnTo>
                <a:lnTo>
                  <a:pt x="80441" y="213563"/>
                </a:lnTo>
                <a:lnTo>
                  <a:pt x="80298" y="197926"/>
                </a:lnTo>
                <a:lnTo>
                  <a:pt x="79106" y="168740"/>
                </a:lnTo>
                <a:lnTo>
                  <a:pt x="76708" y="143437"/>
                </a:lnTo>
                <a:lnTo>
                  <a:pt x="73106" y="122005"/>
                </a:lnTo>
                <a:lnTo>
                  <a:pt x="66594" y="98852"/>
                </a:lnTo>
                <a:lnTo>
                  <a:pt x="57990" y="77637"/>
                </a:lnTo>
                <a:lnTo>
                  <a:pt x="46097" y="53477"/>
                </a:lnTo>
                <a:lnTo>
                  <a:pt x="30937" y="26390"/>
                </a:lnTo>
                <a:lnTo>
                  <a:pt x="32955" y="26202"/>
                </a:lnTo>
                <a:lnTo>
                  <a:pt x="45127" y="25090"/>
                </a:lnTo>
                <a:lnTo>
                  <a:pt x="57503" y="23995"/>
                </a:lnTo>
                <a:lnTo>
                  <a:pt x="70080" y="22912"/>
                </a:lnTo>
                <a:lnTo>
                  <a:pt x="82854" y="21839"/>
                </a:lnTo>
                <a:lnTo>
                  <a:pt x="95821" y="20773"/>
                </a:lnTo>
                <a:lnTo>
                  <a:pt x="108978" y="19710"/>
                </a:lnTo>
                <a:lnTo>
                  <a:pt x="107988" y="0"/>
                </a:lnTo>
                <a:lnTo>
                  <a:pt x="99021" y="691"/>
                </a:lnTo>
                <a:lnTo>
                  <a:pt x="86072" y="1695"/>
                </a:lnTo>
                <a:lnTo>
                  <a:pt x="73369" y="2674"/>
                </a:lnTo>
                <a:lnTo>
                  <a:pt x="60913" y="3616"/>
                </a:lnTo>
                <a:lnTo>
                  <a:pt x="48704" y="4508"/>
                </a:lnTo>
                <a:lnTo>
                  <a:pt x="36549" y="5392"/>
                </a:lnTo>
                <a:lnTo>
                  <a:pt x="23250" y="6444"/>
                </a:lnTo>
                <a:lnTo>
                  <a:pt x="11065" y="7521"/>
                </a:lnTo>
                <a:lnTo>
                  <a:pt x="0" y="8635"/>
                </a:lnTo>
                <a:lnTo>
                  <a:pt x="889" y="10096"/>
                </a:lnTo>
                <a:lnTo>
                  <a:pt x="17957" y="30530"/>
                </a:lnTo>
                <a:lnTo>
                  <a:pt x="24142" y="50965"/>
                </a:lnTo>
                <a:lnTo>
                  <a:pt x="31714" y="65058"/>
                </a:lnTo>
                <a:lnTo>
                  <a:pt x="41708" y="85355"/>
                </a:lnTo>
                <a:lnTo>
                  <a:pt x="51689" y="109500"/>
                </a:lnTo>
                <a:lnTo>
                  <a:pt x="57588" y="131705"/>
                </a:lnTo>
                <a:lnTo>
                  <a:pt x="61277" y="158711"/>
                </a:lnTo>
                <a:lnTo>
                  <a:pt x="62445" y="174017"/>
                </a:lnTo>
                <a:lnTo>
                  <a:pt x="63436" y="199656"/>
                </a:lnTo>
                <a:lnTo>
                  <a:pt x="63563" y="213563"/>
                </a:lnTo>
                <a:lnTo>
                  <a:pt x="63428" y="226091"/>
                </a:lnTo>
                <a:lnTo>
                  <a:pt x="62350" y="251888"/>
                </a:lnTo>
                <a:lnTo>
                  <a:pt x="60194" y="278670"/>
                </a:lnTo>
                <a:lnTo>
                  <a:pt x="56959" y="306440"/>
                </a:lnTo>
                <a:lnTo>
                  <a:pt x="52643" y="335197"/>
                </a:lnTo>
                <a:lnTo>
                  <a:pt x="47247" y="364943"/>
                </a:lnTo>
                <a:lnTo>
                  <a:pt x="44144" y="380186"/>
                </a:lnTo>
                <a:lnTo>
                  <a:pt x="40770" y="395678"/>
                </a:lnTo>
                <a:lnTo>
                  <a:pt x="37126" y="411416"/>
                </a:lnTo>
                <a:lnTo>
                  <a:pt x="33211" y="427402"/>
                </a:lnTo>
                <a:lnTo>
                  <a:pt x="29026" y="443635"/>
                </a:lnTo>
                <a:lnTo>
                  <a:pt x="24569" y="460117"/>
                </a:lnTo>
                <a:lnTo>
                  <a:pt x="19842" y="476846"/>
                </a:lnTo>
                <a:lnTo>
                  <a:pt x="14844" y="493823"/>
                </a:lnTo>
                <a:lnTo>
                  <a:pt x="9575" y="511047"/>
                </a:lnTo>
                <a:lnTo>
                  <a:pt x="14058" y="511047"/>
                </a:lnTo>
                <a:lnTo>
                  <a:pt x="40513" y="543267"/>
                </a:lnTo>
                <a:lnTo>
                  <a:pt x="75220" y="543372"/>
                </a:lnTo>
                <a:lnTo>
                  <a:pt x="87305" y="544292"/>
                </a:lnTo>
                <a:lnTo>
                  <a:pt x="100698" y="544614"/>
                </a:lnTo>
                <a:lnTo>
                  <a:pt x="146847" y="544553"/>
                </a:lnTo>
                <a:lnTo>
                  <a:pt x="159258" y="544412"/>
                </a:lnTo>
                <a:lnTo>
                  <a:pt x="172377" y="544187"/>
                </a:lnTo>
                <a:lnTo>
                  <a:pt x="186220" y="543877"/>
                </a:lnTo>
                <a:lnTo>
                  <a:pt x="198299" y="543619"/>
                </a:lnTo>
                <a:lnTo>
                  <a:pt x="210682" y="543276"/>
                </a:lnTo>
                <a:lnTo>
                  <a:pt x="223375" y="542855"/>
                </a:lnTo>
                <a:lnTo>
                  <a:pt x="236379" y="542363"/>
                </a:lnTo>
                <a:lnTo>
                  <a:pt x="249694" y="541807"/>
                </a:lnTo>
                <a:lnTo>
                  <a:pt x="256082" y="538645"/>
                </a:lnTo>
                <a:lnTo>
                  <a:pt x="260375" y="534885"/>
                </a:lnTo>
                <a:lnTo>
                  <a:pt x="262369" y="530504"/>
                </a:lnTo>
                <a:lnTo>
                  <a:pt x="264464" y="526249"/>
                </a:lnTo>
                <a:lnTo>
                  <a:pt x="265861" y="520407"/>
                </a:lnTo>
                <a:lnTo>
                  <a:pt x="266560" y="513118"/>
                </a:lnTo>
                <a:lnTo>
                  <a:pt x="266763" y="5090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74" name="object 874"/>
          <p:cNvSpPr/>
          <p:nvPr/>
        </p:nvSpPr>
        <p:spPr>
          <a:xfrm>
            <a:off x="1160741" y="1033729"/>
            <a:ext cx="8178" cy="25780"/>
          </a:xfrm>
          <a:prstGeom prst="rect">
            <a:avLst/>
          </a:prstGeom>
          <a:blipFill>
            <a:blip r:embed="rId3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75" name="object 875"/>
          <p:cNvSpPr/>
          <p:nvPr/>
        </p:nvSpPr>
        <p:spPr>
          <a:xfrm>
            <a:off x="1008833" y="712407"/>
            <a:ext cx="99943" cy="411734"/>
          </a:xfrm>
          <a:custGeom>
            <a:avLst/>
            <a:gdLst/>
            <a:ahLst/>
            <a:cxnLst/>
            <a:rect l="l" t="t" r="r" b="b"/>
            <a:pathLst>
              <a:path w="99943" h="411734">
                <a:moveTo>
                  <a:pt x="99943" y="210380"/>
                </a:moveTo>
                <a:lnTo>
                  <a:pt x="96058" y="175483"/>
                </a:lnTo>
                <a:lnTo>
                  <a:pt x="89721" y="191080"/>
                </a:lnTo>
                <a:lnTo>
                  <a:pt x="83411" y="204094"/>
                </a:lnTo>
                <a:lnTo>
                  <a:pt x="77131" y="214528"/>
                </a:lnTo>
                <a:lnTo>
                  <a:pt x="70886" y="222386"/>
                </a:lnTo>
                <a:lnTo>
                  <a:pt x="78093" y="241236"/>
                </a:lnTo>
                <a:lnTo>
                  <a:pt x="85535" y="233292"/>
                </a:lnTo>
                <a:lnTo>
                  <a:pt x="92819" y="223006"/>
                </a:lnTo>
                <a:lnTo>
                  <a:pt x="99943" y="210380"/>
                </a:lnTo>
                <a:close/>
              </a:path>
              <a:path w="99943" h="411734">
                <a:moveTo>
                  <a:pt x="68668" y="29565"/>
                </a:moveTo>
                <a:lnTo>
                  <a:pt x="68947" y="29284"/>
                </a:lnTo>
                <a:lnTo>
                  <a:pt x="81915" y="16489"/>
                </a:lnTo>
                <a:lnTo>
                  <a:pt x="91202" y="7914"/>
                </a:lnTo>
                <a:lnTo>
                  <a:pt x="96812" y="3530"/>
                </a:lnTo>
                <a:lnTo>
                  <a:pt x="96596" y="13410"/>
                </a:lnTo>
                <a:lnTo>
                  <a:pt x="96588" y="38747"/>
                </a:lnTo>
                <a:lnTo>
                  <a:pt x="96812" y="53644"/>
                </a:lnTo>
                <a:lnTo>
                  <a:pt x="97003" y="70623"/>
                </a:lnTo>
                <a:lnTo>
                  <a:pt x="97165" y="85251"/>
                </a:lnTo>
                <a:lnTo>
                  <a:pt x="97307" y="103632"/>
                </a:lnTo>
                <a:lnTo>
                  <a:pt x="96908" y="114134"/>
                </a:lnTo>
                <a:lnTo>
                  <a:pt x="95618" y="129044"/>
                </a:lnTo>
                <a:lnTo>
                  <a:pt x="87608" y="121161"/>
                </a:lnTo>
                <a:lnTo>
                  <a:pt x="76404" y="112318"/>
                </a:lnTo>
                <a:lnTo>
                  <a:pt x="65186" y="106003"/>
                </a:lnTo>
                <a:lnTo>
                  <a:pt x="53958" y="102214"/>
                </a:lnTo>
                <a:lnTo>
                  <a:pt x="42722" y="100952"/>
                </a:lnTo>
                <a:lnTo>
                  <a:pt x="29984" y="104239"/>
                </a:lnTo>
                <a:lnTo>
                  <a:pt x="22241" y="114274"/>
                </a:lnTo>
                <a:lnTo>
                  <a:pt x="19659" y="131114"/>
                </a:lnTo>
                <a:lnTo>
                  <a:pt x="19707" y="144492"/>
                </a:lnTo>
                <a:lnTo>
                  <a:pt x="19928" y="161019"/>
                </a:lnTo>
                <a:lnTo>
                  <a:pt x="20328" y="175205"/>
                </a:lnTo>
                <a:lnTo>
                  <a:pt x="20901" y="187051"/>
                </a:lnTo>
                <a:lnTo>
                  <a:pt x="21645" y="196556"/>
                </a:lnTo>
                <a:lnTo>
                  <a:pt x="22555" y="203720"/>
                </a:lnTo>
                <a:lnTo>
                  <a:pt x="24562" y="214419"/>
                </a:lnTo>
                <a:lnTo>
                  <a:pt x="29633" y="230423"/>
                </a:lnTo>
                <a:lnTo>
                  <a:pt x="36515" y="241865"/>
                </a:lnTo>
                <a:lnTo>
                  <a:pt x="45202" y="248736"/>
                </a:lnTo>
                <a:lnTo>
                  <a:pt x="55689" y="251028"/>
                </a:lnTo>
                <a:lnTo>
                  <a:pt x="62733" y="250098"/>
                </a:lnTo>
                <a:lnTo>
                  <a:pt x="70492" y="246838"/>
                </a:lnTo>
                <a:lnTo>
                  <a:pt x="78093" y="241236"/>
                </a:lnTo>
                <a:lnTo>
                  <a:pt x="70886" y="222386"/>
                </a:lnTo>
                <a:lnTo>
                  <a:pt x="64681" y="227672"/>
                </a:lnTo>
                <a:lnTo>
                  <a:pt x="64117" y="219718"/>
                </a:lnTo>
                <a:lnTo>
                  <a:pt x="63626" y="209102"/>
                </a:lnTo>
                <a:lnTo>
                  <a:pt x="63269" y="196492"/>
                </a:lnTo>
                <a:lnTo>
                  <a:pt x="63052" y="181887"/>
                </a:lnTo>
                <a:lnTo>
                  <a:pt x="62979" y="157505"/>
                </a:lnTo>
                <a:lnTo>
                  <a:pt x="65671" y="153733"/>
                </a:lnTo>
                <a:lnTo>
                  <a:pt x="70865" y="153733"/>
                </a:lnTo>
                <a:lnTo>
                  <a:pt x="74959" y="154209"/>
                </a:lnTo>
                <a:lnTo>
                  <a:pt x="85699" y="158519"/>
                </a:lnTo>
                <a:lnTo>
                  <a:pt x="99009" y="167360"/>
                </a:lnTo>
                <a:lnTo>
                  <a:pt x="96058" y="175483"/>
                </a:lnTo>
                <a:lnTo>
                  <a:pt x="99943" y="210380"/>
                </a:lnTo>
                <a:lnTo>
                  <a:pt x="106907" y="195415"/>
                </a:lnTo>
                <a:lnTo>
                  <a:pt x="113712" y="178111"/>
                </a:lnTo>
                <a:lnTo>
                  <a:pt x="120357" y="158470"/>
                </a:lnTo>
                <a:lnTo>
                  <a:pt x="120662" y="159562"/>
                </a:lnTo>
                <a:lnTo>
                  <a:pt x="121157" y="162242"/>
                </a:lnTo>
                <a:lnTo>
                  <a:pt x="139522" y="159207"/>
                </a:lnTo>
                <a:lnTo>
                  <a:pt x="139928" y="154101"/>
                </a:lnTo>
                <a:lnTo>
                  <a:pt x="140131" y="149834"/>
                </a:lnTo>
                <a:lnTo>
                  <a:pt x="140322" y="146189"/>
                </a:lnTo>
                <a:lnTo>
                  <a:pt x="140525" y="142417"/>
                </a:lnTo>
                <a:lnTo>
                  <a:pt x="140595" y="113820"/>
                </a:lnTo>
                <a:lnTo>
                  <a:pt x="140400" y="101554"/>
                </a:lnTo>
                <a:lnTo>
                  <a:pt x="140030" y="87210"/>
                </a:lnTo>
                <a:lnTo>
                  <a:pt x="139725" y="82105"/>
                </a:lnTo>
                <a:lnTo>
                  <a:pt x="139522" y="77355"/>
                </a:lnTo>
                <a:lnTo>
                  <a:pt x="139522" y="45618"/>
                </a:lnTo>
                <a:lnTo>
                  <a:pt x="139725" y="41478"/>
                </a:lnTo>
                <a:lnTo>
                  <a:pt x="140030" y="36487"/>
                </a:lnTo>
                <a:lnTo>
                  <a:pt x="140423" y="31381"/>
                </a:lnTo>
                <a:lnTo>
                  <a:pt x="141020" y="24574"/>
                </a:lnTo>
                <a:lnTo>
                  <a:pt x="141719" y="15938"/>
                </a:lnTo>
                <a:lnTo>
                  <a:pt x="145516" y="16789"/>
                </a:lnTo>
                <a:lnTo>
                  <a:pt x="148310" y="17272"/>
                </a:lnTo>
                <a:lnTo>
                  <a:pt x="150202" y="17272"/>
                </a:lnTo>
                <a:lnTo>
                  <a:pt x="150202" y="-17017"/>
                </a:lnTo>
                <a:lnTo>
                  <a:pt x="149999" y="-24917"/>
                </a:lnTo>
                <a:lnTo>
                  <a:pt x="149605" y="-33807"/>
                </a:lnTo>
                <a:lnTo>
                  <a:pt x="149426" y="-38421"/>
                </a:lnTo>
                <a:lnTo>
                  <a:pt x="148789" y="-50717"/>
                </a:lnTo>
                <a:lnTo>
                  <a:pt x="147904" y="-64325"/>
                </a:lnTo>
                <a:lnTo>
                  <a:pt x="147612" y="-70650"/>
                </a:lnTo>
                <a:lnTo>
                  <a:pt x="147104" y="-77469"/>
                </a:lnTo>
                <a:lnTo>
                  <a:pt x="146519" y="-84518"/>
                </a:lnTo>
                <a:lnTo>
                  <a:pt x="146011" y="-91579"/>
                </a:lnTo>
                <a:lnTo>
                  <a:pt x="145516" y="-98501"/>
                </a:lnTo>
                <a:lnTo>
                  <a:pt x="145110" y="-105067"/>
                </a:lnTo>
                <a:lnTo>
                  <a:pt x="144716" y="-111759"/>
                </a:lnTo>
                <a:lnTo>
                  <a:pt x="144411" y="-117601"/>
                </a:lnTo>
                <a:lnTo>
                  <a:pt x="144017" y="-122948"/>
                </a:lnTo>
                <a:lnTo>
                  <a:pt x="143624" y="-128181"/>
                </a:lnTo>
                <a:lnTo>
                  <a:pt x="143421" y="-131952"/>
                </a:lnTo>
                <a:lnTo>
                  <a:pt x="143421" y="-134251"/>
                </a:lnTo>
                <a:lnTo>
                  <a:pt x="116966" y="-165760"/>
                </a:lnTo>
                <a:lnTo>
                  <a:pt x="116966" y="-170497"/>
                </a:lnTo>
                <a:lnTo>
                  <a:pt x="112728" y="-170270"/>
                </a:lnTo>
                <a:lnTo>
                  <a:pt x="100880" y="-169561"/>
                </a:lnTo>
                <a:lnTo>
                  <a:pt x="88408" y="-168723"/>
                </a:lnTo>
                <a:lnTo>
                  <a:pt x="75309" y="-167772"/>
                </a:lnTo>
                <a:lnTo>
                  <a:pt x="61582" y="-166725"/>
                </a:lnTo>
                <a:lnTo>
                  <a:pt x="50685" y="-165885"/>
                </a:lnTo>
                <a:lnTo>
                  <a:pt x="38054" y="-164911"/>
                </a:lnTo>
                <a:lnTo>
                  <a:pt x="25403" y="-163936"/>
                </a:lnTo>
                <a:lnTo>
                  <a:pt x="12722" y="-162961"/>
                </a:lnTo>
                <a:lnTo>
                  <a:pt x="0" y="-161988"/>
                </a:lnTo>
                <a:lnTo>
                  <a:pt x="1003" y="-142290"/>
                </a:lnTo>
                <a:lnTo>
                  <a:pt x="12093" y="-143132"/>
                </a:lnTo>
                <a:lnTo>
                  <a:pt x="24350" y="-144049"/>
                </a:lnTo>
                <a:lnTo>
                  <a:pt x="36768" y="-144960"/>
                </a:lnTo>
                <a:lnTo>
                  <a:pt x="49348" y="-145863"/>
                </a:lnTo>
                <a:lnTo>
                  <a:pt x="62091" y="-146755"/>
                </a:lnTo>
                <a:lnTo>
                  <a:pt x="74996" y="-147634"/>
                </a:lnTo>
                <a:lnTo>
                  <a:pt x="88064" y="-148496"/>
                </a:lnTo>
                <a:lnTo>
                  <a:pt x="101295" y="-149339"/>
                </a:lnTo>
                <a:lnTo>
                  <a:pt x="101323" y="-148506"/>
                </a:lnTo>
                <a:lnTo>
                  <a:pt x="101735" y="-139803"/>
                </a:lnTo>
                <a:lnTo>
                  <a:pt x="102437" y="-128346"/>
                </a:lnTo>
                <a:lnTo>
                  <a:pt x="103400" y="-114134"/>
                </a:lnTo>
                <a:lnTo>
                  <a:pt x="104597" y="-97167"/>
                </a:lnTo>
                <a:lnTo>
                  <a:pt x="104766" y="-94608"/>
                </a:lnTo>
                <a:lnTo>
                  <a:pt x="105683" y="-79557"/>
                </a:lnTo>
                <a:lnTo>
                  <a:pt x="106345" y="-66162"/>
                </a:lnTo>
                <a:lnTo>
                  <a:pt x="106747" y="-54434"/>
                </a:lnTo>
                <a:lnTo>
                  <a:pt x="106883" y="-44386"/>
                </a:lnTo>
                <a:lnTo>
                  <a:pt x="106883" y="-38303"/>
                </a:lnTo>
                <a:lnTo>
                  <a:pt x="102400" y="-38658"/>
                </a:lnTo>
                <a:lnTo>
                  <a:pt x="97307" y="-42557"/>
                </a:lnTo>
                <a:lnTo>
                  <a:pt x="91719" y="-49860"/>
                </a:lnTo>
                <a:lnTo>
                  <a:pt x="89489" y="-52675"/>
                </a:lnTo>
                <a:lnTo>
                  <a:pt x="80108" y="-63512"/>
                </a:lnTo>
                <a:lnTo>
                  <a:pt x="72555" y="-70408"/>
                </a:lnTo>
                <a:lnTo>
                  <a:pt x="62784" y="-75814"/>
                </a:lnTo>
                <a:lnTo>
                  <a:pt x="50689" y="-79220"/>
                </a:lnTo>
                <a:lnTo>
                  <a:pt x="37134" y="-80009"/>
                </a:lnTo>
                <a:lnTo>
                  <a:pt x="25844" y="-80009"/>
                </a:lnTo>
                <a:lnTo>
                  <a:pt x="23182" y="-67776"/>
                </a:lnTo>
                <a:lnTo>
                  <a:pt x="21418" y="-56054"/>
                </a:lnTo>
                <a:lnTo>
                  <a:pt x="20163" y="-43335"/>
                </a:lnTo>
                <a:lnTo>
                  <a:pt x="19413" y="-29629"/>
                </a:lnTo>
                <a:lnTo>
                  <a:pt x="19164" y="-14947"/>
                </a:lnTo>
                <a:lnTo>
                  <a:pt x="19253" y="-4306"/>
                </a:lnTo>
                <a:lnTo>
                  <a:pt x="19733" y="10425"/>
                </a:lnTo>
                <a:lnTo>
                  <a:pt x="20627" y="23397"/>
                </a:lnTo>
                <a:lnTo>
                  <a:pt x="21936" y="34601"/>
                </a:lnTo>
                <a:lnTo>
                  <a:pt x="23660" y="44030"/>
                </a:lnTo>
                <a:lnTo>
                  <a:pt x="28752" y="46710"/>
                </a:lnTo>
                <a:lnTo>
                  <a:pt x="34385" y="46653"/>
                </a:lnTo>
                <a:lnTo>
                  <a:pt x="46611" y="44338"/>
                </a:lnTo>
                <a:lnTo>
                  <a:pt x="58031" y="38643"/>
                </a:lnTo>
                <a:lnTo>
                  <a:pt x="62483" y="9740"/>
                </a:lnTo>
                <a:lnTo>
                  <a:pt x="62814" y="-2857"/>
                </a:lnTo>
                <a:lnTo>
                  <a:pt x="63935" y="-15534"/>
                </a:lnTo>
                <a:lnTo>
                  <a:pt x="65874" y="-27241"/>
                </a:lnTo>
                <a:lnTo>
                  <a:pt x="69164" y="-27239"/>
                </a:lnTo>
                <a:lnTo>
                  <a:pt x="81834" y="-25314"/>
                </a:lnTo>
                <a:lnTo>
                  <a:pt x="93421" y="-19697"/>
                </a:lnTo>
                <a:lnTo>
                  <a:pt x="95618" y="-17754"/>
                </a:lnTo>
                <a:lnTo>
                  <a:pt x="88531" y="-13131"/>
                </a:lnTo>
                <a:lnTo>
                  <a:pt x="82537" y="-8623"/>
                </a:lnTo>
                <a:lnTo>
                  <a:pt x="77647" y="-4368"/>
                </a:lnTo>
                <a:lnTo>
                  <a:pt x="72758" y="0"/>
                </a:lnTo>
                <a:lnTo>
                  <a:pt x="68668" y="29565"/>
                </a:lnTo>
                <a:close/>
              </a:path>
              <a:path w="99943" h="411734">
                <a:moveTo>
                  <a:pt x="68668" y="29565"/>
                </a:moveTo>
                <a:lnTo>
                  <a:pt x="72758" y="0"/>
                </a:lnTo>
                <a:lnTo>
                  <a:pt x="67665" y="4749"/>
                </a:lnTo>
                <a:lnTo>
                  <a:pt x="62483" y="9740"/>
                </a:lnTo>
                <a:lnTo>
                  <a:pt x="58031" y="38643"/>
                </a:lnTo>
                <a:lnTo>
                  <a:pt x="68668" y="2956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76" name="object 876"/>
          <p:cNvSpPr/>
          <p:nvPr/>
        </p:nvSpPr>
        <p:spPr>
          <a:xfrm>
            <a:off x="931786" y="563067"/>
            <a:ext cx="199110" cy="479528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77" name="object 877"/>
          <p:cNvSpPr/>
          <p:nvPr/>
        </p:nvSpPr>
        <p:spPr>
          <a:xfrm>
            <a:off x="623608" y="836274"/>
            <a:ext cx="20442" cy="366871"/>
          </a:xfrm>
          <a:custGeom>
            <a:avLst/>
            <a:gdLst/>
            <a:ahLst/>
            <a:cxnLst/>
            <a:rect l="l" t="t" r="r" b="b"/>
            <a:pathLst>
              <a:path w="20442" h="366871">
                <a:moveTo>
                  <a:pt x="20057" y="0"/>
                </a:moveTo>
                <a:lnTo>
                  <a:pt x="12865" y="15392"/>
                </a:lnTo>
                <a:lnTo>
                  <a:pt x="17196" y="74568"/>
                </a:lnTo>
                <a:lnTo>
                  <a:pt x="18203" y="62568"/>
                </a:lnTo>
                <a:lnTo>
                  <a:pt x="20442" y="50084"/>
                </a:lnTo>
                <a:lnTo>
                  <a:pt x="20057" y="0"/>
                </a:lnTo>
                <a:close/>
              </a:path>
              <a:path w="20442" h="366871">
                <a:moveTo>
                  <a:pt x="76940" y="113923"/>
                </a:moveTo>
                <a:lnTo>
                  <a:pt x="70635" y="102521"/>
                </a:lnTo>
                <a:lnTo>
                  <a:pt x="66711" y="90476"/>
                </a:lnTo>
                <a:lnTo>
                  <a:pt x="65163" y="77788"/>
                </a:lnTo>
                <a:lnTo>
                  <a:pt x="66534" y="61310"/>
                </a:lnTo>
                <a:lnTo>
                  <a:pt x="71404" y="48470"/>
                </a:lnTo>
                <a:lnTo>
                  <a:pt x="79767" y="39818"/>
                </a:lnTo>
                <a:lnTo>
                  <a:pt x="91605" y="35344"/>
                </a:lnTo>
                <a:lnTo>
                  <a:pt x="94584" y="35010"/>
                </a:lnTo>
                <a:lnTo>
                  <a:pt x="106232" y="36823"/>
                </a:lnTo>
                <a:lnTo>
                  <a:pt x="118059" y="43485"/>
                </a:lnTo>
                <a:lnTo>
                  <a:pt x="114131" y="32281"/>
                </a:lnTo>
                <a:lnTo>
                  <a:pt x="96512" y="16766"/>
                </a:lnTo>
                <a:lnTo>
                  <a:pt x="75702" y="19661"/>
                </a:lnTo>
                <a:lnTo>
                  <a:pt x="62129" y="35916"/>
                </a:lnTo>
                <a:lnTo>
                  <a:pt x="57883" y="49037"/>
                </a:lnTo>
                <a:lnTo>
                  <a:pt x="55333" y="65501"/>
                </a:lnTo>
                <a:lnTo>
                  <a:pt x="54482" y="85319"/>
                </a:lnTo>
                <a:lnTo>
                  <a:pt x="54528" y="88327"/>
                </a:lnTo>
                <a:lnTo>
                  <a:pt x="55974" y="101829"/>
                </a:lnTo>
                <a:lnTo>
                  <a:pt x="59454" y="114221"/>
                </a:lnTo>
                <a:lnTo>
                  <a:pt x="72542" y="135674"/>
                </a:lnTo>
                <a:lnTo>
                  <a:pt x="91000" y="150243"/>
                </a:lnTo>
                <a:lnTo>
                  <a:pt x="115862" y="155981"/>
                </a:lnTo>
                <a:lnTo>
                  <a:pt x="124175" y="155376"/>
                </a:lnTo>
                <a:lnTo>
                  <a:pt x="143232" y="147955"/>
                </a:lnTo>
                <a:lnTo>
                  <a:pt x="158060" y="132091"/>
                </a:lnTo>
                <a:lnTo>
                  <a:pt x="168657" y="107787"/>
                </a:lnTo>
                <a:lnTo>
                  <a:pt x="172367" y="92473"/>
                </a:lnTo>
                <a:lnTo>
                  <a:pt x="175018" y="75050"/>
                </a:lnTo>
                <a:lnTo>
                  <a:pt x="176609" y="55520"/>
                </a:lnTo>
                <a:lnTo>
                  <a:pt x="177139" y="33884"/>
                </a:lnTo>
                <a:lnTo>
                  <a:pt x="176927" y="13501"/>
                </a:lnTo>
                <a:lnTo>
                  <a:pt x="176289" y="-6123"/>
                </a:lnTo>
                <a:lnTo>
                  <a:pt x="175226" y="-24991"/>
                </a:lnTo>
                <a:lnTo>
                  <a:pt x="173738" y="-43103"/>
                </a:lnTo>
                <a:lnTo>
                  <a:pt x="171826" y="-60458"/>
                </a:lnTo>
                <a:lnTo>
                  <a:pt x="169489" y="-77056"/>
                </a:lnTo>
                <a:lnTo>
                  <a:pt x="166727" y="-92897"/>
                </a:lnTo>
                <a:lnTo>
                  <a:pt x="163540" y="-107983"/>
                </a:lnTo>
                <a:lnTo>
                  <a:pt x="159929" y="-122312"/>
                </a:lnTo>
                <a:lnTo>
                  <a:pt x="155894" y="-135884"/>
                </a:lnTo>
                <a:lnTo>
                  <a:pt x="151434" y="-148701"/>
                </a:lnTo>
                <a:lnTo>
                  <a:pt x="146550" y="-160761"/>
                </a:lnTo>
                <a:lnTo>
                  <a:pt x="135509" y="-182614"/>
                </a:lnTo>
                <a:lnTo>
                  <a:pt x="122773" y="-201443"/>
                </a:lnTo>
                <a:lnTo>
                  <a:pt x="108341" y="-217250"/>
                </a:lnTo>
                <a:lnTo>
                  <a:pt x="92214" y="-230034"/>
                </a:lnTo>
                <a:lnTo>
                  <a:pt x="91109" y="-232218"/>
                </a:lnTo>
                <a:lnTo>
                  <a:pt x="90512" y="-236117"/>
                </a:lnTo>
                <a:lnTo>
                  <a:pt x="90512" y="-239762"/>
                </a:lnTo>
                <a:lnTo>
                  <a:pt x="92913" y="-241578"/>
                </a:lnTo>
                <a:lnTo>
                  <a:pt x="98609" y="-241601"/>
                </a:lnTo>
                <a:lnTo>
                  <a:pt x="103605" y="-242074"/>
                </a:lnTo>
                <a:lnTo>
                  <a:pt x="111799" y="-243159"/>
                </a:lnTo>
                <a:lnTo>
                  <a:pt x="123189" y="-244857"/>
                </a:lnTo>
                <a:lnTo>
                  <a:pt x="137777" y="-247168"/>
                </a:lnTo>
                <a:lnTo>
                  <a:pt x="155562" y="-250093"/>
                </a:lnTo>
                <a:lnTo>
                  <a:pt x="176542" y="-253631"/>
                </a:lnTo>
                <a:lnTo>
                  <a:pt x="198895" y="-257461"/>
                </a:lnTo>
                <a:lnTo>
                  <a:pt x="215156" y="-260319"/>
                </a:lnTo>
                <a:lnTo>
                  <a:pt x="229421" y="-262897"/>
                </a:lnTo>
                <a:lnTo>
                  <a:pt x="241690" y="-265195"/>
                </a:lnTo>
                <a:lnTo>
                  <a:pt x="251968" y="-267213"/>
                </a:lnTo>
                <a:lnTo>
                  <a:pt x="260257" y="-268951"/>
                </a:lnTo>
                <a:lnTo>
                  <a:pt x="266560" y="-270407"/>
                </a:lnTo>
                <a:lnTo>
                  <a:pt x="259579" y="-265143"/>
                </a:lnTo>
                <a:lnTo>
                  <a:pt x="252436" y="-257897"/>
                </a:lnTo>
                <a:lnTo>
                  <a:pt x="246133" y="-249310"/>
                </a:lnTo>
                <a:lnTo>
                  <a:pt x="240669" y="-239383"/>
                </a:lnTo>
                <a:lnTo>
                  <a:pt x="236046" y="-228119"/>
                </a:lnTo>
                <a:lnTo>
                  <a:pt x="232264" y="-215521"/>
                </a:lnTo>
                <a:lnTo>
                  <a:pt x="229322" y="-201590"/>
                </a:lnTo>
                <a:lnTo>
                  <a:pt x="227220" y="-186330"/>
                </a:lnTo>
                <a:lnTo>
                  <a:pt x="225959" y="-169741"/>
                </a:lnTo>
                <a:lnTo>
                  <a:pt x="225539" y="-151827"/>
                </a:lnTo>
                <a:lnTo>
                  <a:pt x="225676" y="-136930"/>
                </a:lnTo>
                <a:lnTo>
                  <a:pt x="225900" y="-126406"/>
                </a:lnTo>
                <a:lnTo>
                  <a:pt x="226228" y="-114891"/>
                </a:lnTo>
                <a:lnTo>
                  <a:pt x="226661" y="-102386"/>
                </a:lnTo>
                <a:lnTo>
                  <a:pt x="227199" y="-88892"/>
                </a:lnTo>
                <a:lnTo>
                  <a:pt x="227841" y="-74412"/>
                </a:lnTo>
                <a:lnTo>
                  <a:pt x="228587" y="-58945"/>
                </a:lnTo>
                <a:lnTo>
                  <a:pt x="229438" y="-42493"/>
                </a:lnTo>
                <a:lnTo>
                  <a:pt x="229973" y="-32270"/>
                </a:lnTo>
                <a:lnTo>
                  <a:pt x="230759" y="-16427"/>
                </a:lnTo>
                <a:lnTo>
                  <a:pt x="231441" y="-1568"/>
                </a:lnTo>
                <a:lnTo>
                  <a:pt x="232020" y="12304"/>
                </a:lnTo>
                <a:lnTo>
                  <a:pt x="232493" y="25190"/>
                </a:lnTo>
                <a:lnTo>
                  <a:pt x="232862" y="37088"/>
                </a:lnTo>
                <a:lnTo>
                  <a:pt x="233125" y="47996"/>
                </a:lnTo>
                <a:lnTo>
                  <a:pt x="233284" y="57914"/>
                </a:lnTo>
                <a:lnTo>
                  <a:pt x="233302" y="70917"/>
                </a:lnTo>
                <a:lnTo>
                  <a:pt x="232612" y="85044"/>
                </a:lnTo>
                <a:lnTo>
                  <a:pt x="231039" y="98586"/>
                </a:lnTo>
                <a:lnTo>
                  <a:pt x="228582" y="111542"/>
                </a:lnTo>
                <a:lnTo>
                  <a:pt x="225239" y="123912"/>
                </a:lnTo>
                <a:lnTo>
                  <a:pt x="221010" y="135697"/>
                </a:lnTo>
                <a:lnTo>
                  <a:pt x="215894" y="146896"/>
                </a:lnTo>
                <a:lnTo>
                  <a:pt x="209890" y="157510"/>
                </a:lnTo>
                <a:lnTo>
                  <a:pt x="202996" y="167538"/>
                </a:lnTo>
                <a:lnTo>
                  <a:pt x="190722" y="181577"/>
                </a:lnTo>
                <a:lnTo>
                  <a:pt x="181150" y="190230"/>
                </a:lnTo>
                <a:lnTo>
                  <a:pt x="171166" y="197424"/>
                </a:lnTo>
                <a:lnTo>
                  <a:pt x="160769" y="203175"/>
                </a:lnTo>
                <a:lnTo>
                  <a:pt x="142007" y="207918"/>
                </a:lnTo>
                <a:lnTo>
                  <a:pt x="128143" y="208763"/>
                </a:lnTo>
                <a:lnTo>
                  <a:pt x="120797" y="208541"/>
                </a:lnTo>
                <a:lnTo>
                  <a:pt x="107685" y="206959"/>
                </a:lnTo>
                <a:lnTo>
                  <a:pt x="95223" y="203855"/>
                </a:lnTo>
                <a:lnTo>
                  <a:pt x="83414" y="199230"/>
                </a:lnTo>
                <a:lnTo>
                  <a:pt x="72262" y="193085"/>
                </a:lnTo>
                <a:lnTo>
                  <a:pt x="61772" y="185420"/>
                </a:lnTo>
                <a:lnTo>
                  <a:pt x="52132" y="175838"/>
                </a:lnTo>
                <a:lnTo>
                  <a:pt x="44715" y="166572"/>
                </a:lnTo>
                <a:lnTo>
                  <a:pt x="38139" y="156381"/>
                </a:lnTo>
                <a:lnTo>
                  <a:pt x="32408" y="145266"/>
                </a:lnTo>
                <a:lnTo>
                  <a:pt x="27521" y="133225"/>
                </a:lnTo>
                <a:lnTo>
                  <a:pt x="23483" y="120256"/>
                </a:lnTo>
                <a:lnTo>
                  <a:pt x="20294" y="106358"/>
                </a:lnTo>
                <a:lnTo>
                  <a:pt x="17957" y="91529"/>
                </a:lnTo>
                <a:lnTo>
                  <a:pt x="17196" y="74568"/>
                </a:lnTo>
                <a:lnTo>
                  <a:pt x="12865" y="15392"/>
                </a:lnTo>
                <a:lnTo>
                  <a:pt x="10203" y="22625"/>
                </a:lnTo>
                <a:lnTo>
                  <a:pt x="6347" y="34780"/>
                </a:lnTo>
                <a:lnTo>
                  <a:pt x="3289" y="46888"/>
                </a:lnTo>
                <a:lnTo>
                  <a:pt x="2097" y="53259"/>
                </a:lnTo>
                <a:lnTo>
                  <a:pt x="523" y="65874"/>
                </a:lnTo>
                <a:lnTo>
                  <a:pt x="0" y="78511"/>
                </a:lnTo>
                <a:lnTo>
                  <a:pt x="0" y="85077"/>
                </a:lnTo>
                <a:lnTo>
                  <a:pt x="393" y="89700"/>
                </a:lnTo>
                <a:lnTo>
                  <a:pt x="1092" y="94209"/>
                </a:lnTo>
                <a:lnTo>
                  <a:pt x="1796" y="99657"/>
                </a:lnTo>
                <a:lnTo>
                  <a:pt x="4253" y="114072"/>
                </a:lnTo>
                <a:lnTo>
                  <a:pt x="7482" y="127721"/>
                </a:lnTo>
                <a:lnTo>
                  <a:pt x="11483" y="140605"/>
                </a:lnTo>
                <a:lnTo>
                  <a:pt x="16255" y="152723"/>
                </a:lnTo>
                <a:lnTo>
                  <a:pt x="21798" y="164075"/>
                </a:lnTo>
                <a:lnTo>
                  <a:pt x="28113" y="174663"/>
                </a:lnTo>
                <a:lnTo>
                  <a:pt x="35200" y="184487"/>
                </a:lnTo>
                <a:lnTo>
                  <a:pt x="43059" y="193546"/>
                </a:lnTo>
                <a:lnTo>
                  <a:pt x="51689" y="201841"/>
                </a:lnTo>
                <a:lnTo>
                  <a:pt x="65760" y="218986"/>
                </a:lnTo>
                <a:lnTo>
                  <a:pt x="76034" y="230657"/>
                </a:lnTo>
                <a:lnTo>
                  <a:pt x="83944" y="237209"/>
                </a:lnTo>
                <a:lnTo>
                  <a:pt x="94578" y="244611"/>
                </a:lnTo>
                <a:lnTo>
                  <a:pt x="105785" y="250666"/>
                </a:lnTo>
                <a:lnTo>
                  <a:pt x="117562" y="255376"/>
                </a:lnTo>
                <a:lnTo>
                  <a:pt x="129907" y="258739"/>
                </a:lnTo>
                <a:lnTo>
                  <a:pt x="142816" y="260757"/>
                </a:lnTo>
                <a:lnTo>
                  <a:pt x="156286" y="261430"/>
                </a:lnTo>
                <a:lnTo>
                  <a:pt x="168632" y="260926"/>
                </a:lnTo>
                <a:lnTo>
                  <a:pt x="181287" y="259104"/>
                </a:lnTo>
                <a:lnTo>
                  <a:pt x="192316" y="255956"/>
                </a:lnTo>
                <a:lnTo>
                  <a:pt x="203658" y="249823"/>
                </a:lnTo>
                <a:lnTo>
                  <a:pt x="213841" y="242847"/>
                </a:lnTo>
                <a:lnTo>
                  <a:pt x="223593" y="234689"/>
                </a:lnTo>
                <a:lnTo>
                  <a:pt x="232918" y="225353"/>
                </a:lnTo>
                <a:lnTo>
                  <a:pt x="241820" y="214846"/>
                </a:lnTo>
                <a:lnTo>
                  <a:pt x="251236" y="201175"/>
                </a:lnTo>
                <a:lnTo>
                  <a:pt x="257197" y="190520"/>
                </a:lnTo>
                <a:lnTo>
                  <a:pt x="262362" y="179335"/>
                </a:lnTo>
                <a:lnTo>
                  <a:pt x="266729" y="167620"/>
                </a:lnTo>
                <a:lnTo>
                  <a:pt x="270301" y="155377"/>
                </a:lnTo>
                <a:lnTo>
                  <a:pt x="273077" y="142607"/>
                </a:lnTo>
                <a:lnTo>
                  <a:pt x="275059" y="129310"/>
                </a:lnTo>
                <a:lnTo>
                  <a:pt x="276248" y="115489"/>
                </a:lnTo>
                <a:lnTo>
                  <a:pt x="276644" y="101143"/>
                </a:lnTo>
                <a:lnTo>
                  <a:pt x="276507" y="83351"/>
                </a:lnTo>
                <a:lnTo>
                  <a:pt x="276255" y="70201"/>
                </a:lnTo>
                <a:lnTo>
                  <a:pt x="275844" y="55524"/>
                </a:lnTo>
                <a:lnTo>
                  <a:pt x="275396" y="43037"/>
                </a:lnTo>
                <a:lnTo>
                  <a:pt x="274891" y="31022"/>
                </a:lnTo>
                <a:lnTo>
                  <a:pt x="274285" y="18290"/>
                </a:lnTo>
                <a:lnTo>
                  <a:pt x="273575" y="4849"/>
                </a:lnTo>
                <a:lnTo>
                  <a:pt x="272757" y="-9295"/>
                </a:lnTo>
                <a:lnTo>
                  <a:pt x="272736" y="-9648"/>
                </a:lnTo>
                <a:lnTo>
                  <a:pt x="271902" y="-23953"/>
                </a:lnTo>
                <a:lnTo>
                  <a:pt x="271182" y="-37431"/>
                </a:lnTo>
                <a:lnTo>
                  <a:pt x="270570" y="-50094"/>
                </a:lnTo>
                <a:lnTo>
                  <a:pt x="270064" y="-61955"/>
                </a:lnTo>
                <a:lnTo>
                  <a:pt x="269659" y="-73024"/>
                </a:lnTo>
                <a:lnTo>
                  <a:pt x="269424" y="-80523"/>
                </a:lnTo>
                <a:lnTo>
                  <a:pt x="269092" y="-94284"/>
                </a:lnTo>
                <a:lnTo>
                  <a:pt x="268913" y="-106622"/>
                </a:lnTo>
                <a:lnTo>
                  <a:pt x="268859" y="-117537"/>
                </a:lnTo>
                <a:lnTo>
                  <a:pt x="269092" y="-130122"/>
                </a:lnTo>
                <a:lnTo>
                  <a:pt x="270247" y="-146920"/>
                </a:lnTo>
                <a:lnTo>
                  <a:pt x="272369" y="-162186"/>
                </a:lnTo>
                <a:lnTo>
                  <a:pt x="275457" y="-175924"/>
                </a:lnTo>
                <a:lnTo>
                  <a:pt x="279510" y="-188134"/>
                </a:lnTo>
                <a:lnTo>
                  <a:pt x="284530" y="-198820"/>
                </a:lnTo>
                <a:lnTo>
                  <a:pt x="290516" y="-207984"/>
                </a:lnTo>
                <a:lnTo>
                  <a:pt x="297467" y="-215628"/>
                </a:lnTo>
                <a:lnTo>
                  <a:pt x="305384" y="-221754"/>
                </a:lnTo>
                <a:lnTo>
                  <a:pt x="301396" y="-234898"/>
                </a:lnTo>
                <a:lnTo>
                  <a:pt x="297520" y="-242026"/>
                </a:lnTo>
                <a:lnTo>
                  <a:pt x="291559" y="-252685"/>
                </a:lnTo>
                <a:lnTo>
                  <a:pt x="285096" y="-263929"/>
                </a:lnTo>
                <a:lnTo>
                  <a:pt x="278142" y="-275754"/>
                </a:lnTo>
                <a:lnTo>
                  <a:pt x="269951" y="-285482"/>
                </a:lnTo>
                <a:lnTo>
                  <a:pt x="268262" y="-292302"/>
                </a:lnTo>
                <a:lnTo>
                  <a:pt x="261959" y="-290676"/>
                </a:lnTo>
                <a:lnTo>
                  <a:pt x="250054" y="-288022"/>
                </a:lnTo>
                <a:lnTo>
                  <a:pt x="234226" y="-284758"/>
                </a:lnTo>
                <a:lnTo>
                  <a:pt x="225805" y="-283149"/>
                </a:lnTo>
                <a:lnTo>
                  <a:pt x="214348" y="-281006"/>
                </a:lnTo>
                <a:lnTo>
                  <a:pt x="201953" y="-278736"/>
                </a:lnTo>
                <a:lnTo>
                  <a:pt x="188619" y="-276338"/>
                </a:lnTo>
                <a:lnTo>
                  <a:pt x="174345" y="-273811"/>
                </a:lnTo>
                <a:lnTo>
                  <a:pt x="168403" y="-272895"/>
                </a:lnTo>
                <a:lnTo>
                  <a:pt x="153655" y="-270625"/>
                </a:lnTo>
                <a:lnTo>
                  <a:pt x="140586" y="-268608"/>
                </a:lnTo>
                <a:lnTo>
                  <a:pt x="129188" y="-266837"/>
                </a:lnTo>
                <a:lnTo>
                  <a:pt x="119456" y="-265302"/>
                </a:lnTo>
                <a:lnTo>
                  <a:pt x="106578" y="-263232"/>
                </a:lnTo>
                <a:lnTo>
                  <a:pt x="99288" y="-262140"/>
                </a:lnTo>
                <a:lnTo>
                  <a:pt x="97802" y="-262140"/>
                </a:lnTo>
                <a:lnTo>
                  <a:pt x="86025" y="-260038"/>
                </a:lnTo>
                <a:lnTo>
                  <a:pt x="76747" y="-251421"/>
                </a:lnTo>
                <a:lnTo>
                  <a:pt x="73647" y="-236117"/>
                </a:lnTo>
                <a:lnTo>
                  <a:pt x="73647" y="-233806"/>
                </a:lnTo>
                <a:lnTo>
                  <a:pt x="74142" y="-230758"/>
                </a:lnTo>
                <a:lnTo>
                  <a:pt x="75349" y="-226872"/>
                </a:lnTo>
                <a:lnTo>
                  <a:pt x="76441" y="-222986"/>
                </a:lnTo>
                <a:lnTo>
                  <a:pt x="78536" y="-218604"/>
                </a:lnTo>
                <a:lnTo>
                  <a:pt x="81533" y="-213486"/>
                </a:lnTo>
                <a:lnTo>
                  <a:pt x="86525" y="-209358"/>
                </a:lnTo>
                <a:lnTo>
                  <a:pt x="110172" y="-181266"/>
                </a:lnTo>
                <a:lnTo>
                  <a:pt x="115163" y="-177126"/>
                </a:lnTo>
                <a:lnTo>
                  <a:pt x="123394" y="-165264"/>
                </a:lnTo>
                <a:lnTo>
                  <a:pt x="128165" y="-156056"/>
                </a:lnTo>
                <a:lnTo>
                  <a:pt x="132597" y="-146268"/>
                </a:lnTo>
                <a:lnTo>
                  <a:pt x="136692" y="-135901"/>
                </a:lnTo>
                <a:lnTo>
                  <a:pt x="140450" y="-124954"/>
                </a:lnTo>
                <a:lnTo>
                  <a:pt x="143869" y="-113427"/>
                </a:lnTo>
                <a:lnTo>
                  <a:pt x="146952" y="-101319"/>
                </a:lnTo>
                <a:lnTo>
                  <a:pt x="149697" y="-88631"/>
                </a:lnTo>
                <a:lnTo>
                  <a:pt x="152104" y="-75362"/>
                </a:lnTo>
                <a:lnTo>
                  <a:pt x="154174" y="-61511"/>
                </a:lnTo>
                <a:lnTo>
                  <a:pt x="155906" y="-47079"/>
                </a:lnTo>
                <a:lnTo>
                  <a:pt x="157302" y="-32065"/>
                </a:lnTo>
                <a:lnTo>
                  <a:pt x="158359" y="-16469"/>
                </a:lnTo>
                <a:lnTo>
                  <a:pt x="159080" y="-291"/>
                </a:lnTo>
                <a:lnTo>
                  <a:pt x="154990" y="-6743"/>
                </a:lnTo>
                <a:lnTo>
                  <a:pt x="150088" y="-12699"/>
                </a:lnTo>
                <a:lnTo>
                  <a:pt x="144513" y="-18173"/>
                </a:lnTo>
                <a:lnTo>
                  <a:pt x="132205" y="-28591"/>
                </a:lnTo>
                <a:lnTo>
                  <a:pt x="121042" y="-35425"/>
                </a:lnTo>
                <a:lnTo>
                  <a:pt x="109342" y="-40301"/>
                </a:lnTo>
                <a:lnTo>
                  <a:pt x="97104" y="-43222"/>
                </a:lnTo>
                <a:lnTo>
                  <a:pt x="84328" y="-44195"/>
                </a:lnTo>
                <a:lnTo>
                  <a:pt x="79421" y="-44152"/>
                </a:lnTo>
                <a:lnTo>
                  <a:pt x="67589" y="-42523"/>
                </a:lnTo>
                <a:lnTo>
                  <a:pt x="56535" y="-38604"/>
                </a:lnTo>
                <a:lnTo>
                  <a:pt x="46256" y="-32394"/>
                </a:lnTo>
                <a:lnTo>
                  <a:pt x="36751" y="-23891"/>
                </a:lnTo>
                <a:lnTo>
                  <a:pt x="28019" y="-13094"/>
                </a:lnTo>
                <a:lnTo>
                  <a:pt x="20057" y="0"/>
                </a:lnTo>
                <a:lnTo>
                  <a:pt x="20442" y="50084"/>
                </a:lnTo>
                <a:lnTo>
                  <a:pt x="23917" y="37115"/>
                </a:lnTo>
                <a:lnTo>
                  <a:pt x="28638" y="23660"/>
                </a:lnTo>
                <a:lnTo>
                  <a:pt x="32717" y="14482"/>
                </a:lnTo>
                <a:lnTo>
                  <a:pt x="40463" y="1133"/>
                </a:lnTo>
                <a:lnTo>
                  <a:pt x="49221" y="-9358"/>
                </a:lnTo>
                <a:lnTo>
                  <a:pt x="58988" y="-16989"/>
                </a:lnTo>
                <a:lnTo>
                  <a:pt x="69760" y="-21753"/>
                </a:lnTo>
                <a:lnTo>
                  <a:pt x="81533" y="-23646"/>
                </a:lnTo>
                <a:lnTo>
                  <a:pt x="88239" y="-23664"/>
                </a:lnTo>
                <a:lnTo>
                  <a:pt x="100747" y="-21920"/>
                </a:lnTo>
                <a:lnTo>
                  <a:pt x="112568" y="-17839"/>
                </a:lnTo>
                <a:lnTo>
                  <a:pt x="123696" y="-11438"/>
                </a:lnTo>
                <a:lnTo>
                  <a:pt x="134124" y="-2729"/>
                </a:lnTo>
                <a:lnTo>
                  <a:pt x="141718" y="5744"/>
                </a:lnTo>
                <a:lnTo>
                  <a:pt x="148705" y="16253"/>
                </a:lnTo>
                <a:lnTo>
                  <a:pt x="154024" y="27769"/>
                </a:lnTo>
                <a:lnTo>
                  <a:pt x="157680" y="40292"/>
                </a:lnTo>
                <a:lnTo>
                  <a:pt x="159677" y="53823"/>
                </a:lnTo>
                <a:lnTo>
                  <a:pt x="160135" y="66466"/>
                </a:lnTo>
                <a:lnTo>
                  <a:pt x="159277" y="79233"/>
                </a:lnTo>
                <a:lnTo>
                  <a:pt x="157059" y="91486"/>
                </a:lnTo>
                <a:lnTo>
                  <a:pt x="153492" y="103200"/>
                </a:lnTo>
                <a:lnTo>
                  <a:pt x="147068" y="116147"/>
                </a:lnTo>
                <a:lnTo>
                  <a:pt x="138343" y="126359"/>
                </a:lnTo>
                <a:lnTo>
                  <a:pt x="127739" y="132745"/>
                </a:lnTo>
                <a:lnTo>
                  <a:pt x="115265" y="135306"/>
                </a:lnTo>
                <a:lnTo>
                  <a:pt x="113345" y="135333"/>
                </a:lnTo>
                <a:lnTo>
                  <a:pt x="100686" y="133335"/>
                </a:lnTo>
                <a:lnTo>
                  <a:pt x="89522" y="127525"/>
                </a:lnTo>
                <a:lnTo>
                  <a:pt x="79832" y="117920"/>
                </a:lnTo>
                <a:lnTo>
                  <a:pt x="76940" y="11392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78" name="object 878"/>
          <p:cNvSpPr/>
          <p:nvPr/>
        </p:nvSpPr>
        <p:spPr>
          <a:xfrm>
            <a:off x="901750" y="560514"/>
            <a:ext cx="23253" cy="40855"/>
          </a:xfrm>
          <a:prstGeom prst="rect">
            <a:avLst/>
          </a:prstGeom>
          <a:blipFill>
            <a:blip r:embed="rId3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79" name="object 879"/>
          <p:cNvSpPr/>
          <p:nvPr/>
        </p:nvSpPr>
        <p:spPr>
          <a:xfrm>
            <a:off x="640803" y="565873"/>
            <a:ext cx="249364" cy="479158"/>
          </a:xfrm>
          <a:prstGeom prst="rect">
            <a:avLst/>
          </a:prstGeom>
          <a:blipFill>
            <a:blip r:embed="rId4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80" name="object 880"/>
          <p:cNvSpPr/>
          <p:nvPr/>
        </p:nvSpPr>
        <p:spPr>
          <a:xfrm>
            <a:off x="368710" y="706697"/>
            <a:ext cx="224008" cy="550443"/>
          </a:xfrm>
          <a:custGeom>
            <a:avLst/>
            <a:gdLst/>
            <a:ahLst/>
            <a:cxnLst/>
            <a:rect l="l" t="t" r="r" b="b"/>
            <a:pathLst>
              <a:path w="224008" h="550443">
                <a:moveTo>
                  <a:pt x="188511" y="33305"/>
                </a:moveTo>
                <a:lnTo>
                  <a:pt x="189915" y="0"/>
                </a:lnTo>
                <a:lnTo>
                  <a:pt x="185928" y="4864"/>
                </a:lnTo>
                <a:lnTo>
                  <a:pt x="182029" y="9613"/>
                </a:lnTo>
                <a:lnTo>
                  <a:pt x="178536" y="13868"/>
                </a:lnTo>
                <a:lnTo>
                  <a:pt x="177428" y="42022"/>
                </a:lnTo>
                <a:lnTo>
                  <a:pt x="188511" y="33305"/>
                </a:lnTo>
                <a:close/>
              </a:path>
              <a:path w="224008" h="550443">
                <a:moveTo>
                  <a:pt x="3784" y="-117487"/>
                </a:moveTo>
                <a:lnTo>
                  <a:pt x="7581" y="-114808"/>
                </a:lnTo>
                <a:lnTo>
                  <a:pt x="11264" y="-111404"/>
                </a:lnTo>
                <a:lnTo>
                  <a:pt x="32131" y="-86715"/>
                </a:lnTo>
                <a:lnTo>
                  <a:pt x="36525" y="-82448"/>
                </a:lnTo>
                <a:lnTo>
                  <a:pt x="44513" y="-75768"/>
                </a:lnTo>
                <a:lnTo>
                  <a:pt x="47649" y="-66099"/>
                </a:lnTo>
                <a:lnTo>
                  <a:pt x="50804" y="-54514"/>
                </a:lnTo>
                <a:lnTo>
                  <a:pt x="53661" y="-42716"/>
                </a:lnTo>
                <a:lnTo>
                  <a:pt x="56218" y="-30708"/>
                </a:lnTo>
                <a:lnTo>
                  <a:pt x="58475" y="-18487"/>
                </a:lnTo>
                <a:lnTo>
                  <a:pt x="60433" y="-6055"/>
                </a:lnTo>
                <a:lnTo>
                  <a:pt x="62090" y="6587"/>
                </a:lnTo>
                <a:lnTo>
                  <a:pt x="63447" y="19442"/>
                </a:lnTo>
                <a:lnTo>
                  <a:pt x="64503" y="32508"/>
                </a:lnTo>
                <a:lnTo>
                  <a:pt x="65258" y="45785"/>
                </a:lnTo>
                <a:lnTo>
                  <a:pt x="65711" y="59274"/>
                </a:lnTo>
                <a:lnTo>
                  <a:pt x="65862" y="72974"/>
                </a:lnTo>
                <a:lnTo>
                  <a:pt x="65761" y="87821"/>
                </a:lnTo>
                <a:lnTo>
                  <a:pt x="65457" y="102592"/>
                </a:lnTo>
                <a:lnTo>
                  <a:pt x="64952" y="117286"/>
                </a:lnTo>
                <a:lnTo>
                  <a:pt x="64244" y="131904"/>
                </a:lnTo>
                <a:lnTo>
                  <a:pt x="63334" y="146445"/>
                </a:lnTo>
                <a:lnTo>
                  <a:pt x="62221" y="160909"/>
                </a:lnTo>
                <a:lnTo>
                  <a:pt x="60906" y="175297"/>
                </a:lnTo>
                <a:lnTo>
                  <a:pt x="59388" y="189608"/>
                </a:lnTo>
                <a:lnTo>
                  <a:pt x="61128" y="288395"/>
                </a:lnTo>
                <a:lnTo>
                  <a:pt x="66187" y="264072"/>
                </a:lnTo>
                <a:lnTo>
                  <a:pt x="70574" y="239007"/>
                </a:lnTo>
                <a:lnTo>
                  <a:pt x="74288" y="213199"/>
                </a:lnTo>
                <a:lnTo>
                  <a:pt x="77329" y="186647"/>
                </a:lnTo>
                <a:lnTo>
                  <a:pt x="78596" y="173092"/>
                </a:lnTo>
                <a:lnTo>
                  <a:pt x="79695" y="159350"/>
                </a:lnTo>
                <a:lnTo>
                  <a:pt x="80625" y="145422"/>
                </a:lnTo>
                <a:lnTo>
                  <a:pt x="81386" y="131307"/>
                </a:lnTo>
                <a:lnTo>
                  <a:pt x="81978" y="117004"/>
                </a:lnTo>
                <a:lnTo>
                  <a:pt x="82401" y="102515"/>
                </a:lnTo>
                <a:lnTo>
                  <a:pt x="82655" y="87838"/>
                </a:lnTo>
                <a:lnTo>
                  <a:pt x="82735" y="70166"/>
                </a:lnTo>
                <a:lnTo>
                  <a:pt x="82538" y="56088"/>
                </a:lnTo>
                <a:lnTo>
                  <a:pt x="82060" y="42286"/>
                </a:lnTo>
                <a:lnTo>
                  <a:pt x="80259" y="15508"/>
                </a:lnTo>
                <a:lnTo>
                  <a:pt x="77337" y="-10164"/>
                </a:lnTo>
                <a:lnTo>
                  <a:pt x="73297" y="-34728"/>
                </a:lnTo>
                <a:lnTo>
                  <a:pt x="68141" y="-58180"/>
                </a:lnTo>
                <a:lnTo>
                  <a:pt x="61874" y="-80518"/>
                </a:lnTo>
                <a:lnTo>
                  <a:pt x="52571" y="-99778"/>
                </a:lnTo>
                <a:lnTo>
                  <a:pt x="33832" y="-119545"/>
                </a:lnTo>
                <a:lnTo>
                  <a:pt x="34888" y="-120189"/>
                </a:lnTo>
                <a:lnTo>
                  <a:pt x="48248" y="-123921"/>
                </a:lnTo>
                <a:lnTo>
                  <a:pt x="59770" y="-125939"/>
                </a:lnTo>
                <a:lnTo>
                  <a:pt x="74517" y="-128053"/>
                </a:lnTo>
                <a:lnTo>
                  <a:pt x="92487" y="-130262"/>
                </a:lnTo>
                <a:lnTo>
                  <a:pt x="113677" y="-132562"/>
                </a:lnTo>
                <a:lnTo>
                  <a:pt x="132034" y="-134204"/>
                </a:lnTo>
                <a:lnTo>
                  <a:pt x="148359" y="-135549"/>
                </a:lnTo>
                <a:lnTo>
                  <a:pt x="162853" y="-136617"/>
                </a:lnTo>
                <a:lnTo>
                  <a:pt x="175515" y="-137410"/>
                </a:lnTo>
                <a:lnTo>
                  <a:pt x="186343" y="-137931"/>
                </a:lnTo>
                <a:lnTo>
                  <a:pt x="195335" y="-138181"/>
                </a:lnTo>
                <a:lnTo>
                  <a:pt x="212077" y="-138163"/>
                </a:lnTo>
                <a:lnTo>
                  <a:pt x="212366" y="-131886"/>
                </a:lnTo>
                <a:lnTo>
                  <a:pt x="212840" y="-122219"/>
                </a:lnTo>
                <a:lnTo>
                  <a:pt x="213390" y="-111591"/>
                </a:lnTo>
                <a:lnTo>
                  <a:pt x="214016" y="-100005"/>
                </a:lnTo>
                <a:lnTo>
                  <a:pt x="214717" y="-87460"/>
                </a:lnTo>
                <a:lnTo>
                  <a:pt x="215493" y="-73958"/>
                </a:lnTo>
                <a:lnTo>
                  <a:pt x="216342" y="-59501"/>
                </a:lnTo>
                <a:lnTo>
                  <a:pt x="217266" y="-44089"/>
                </a:lnTo>
                <a:lnTo>
                  <a:pt x="218262" y="-27724"/>
                </a:lnTo>
                <a:lnTo>
                  <a:pt x="224008" y="189109"/>
                </a:lnTo>
                <a:lnTo>
                  <a:pt x="237270" y="200954"/>
                </a:lnTo>
                <a:lnTo>
                  <a:pt x="251993" y="214896"/>
                </a:lnTo>
                <a:lnTo>
                  <a:pt x="251925" y="212429"/>
                </a:lnTo>
                <a:lnTo>
                  <a:pt x="251570" y="201114"/>
                </a:lnTo>
                <a:lnTo>
                  <a:pt x="251120" y="188227"/>
                </a:lnTo>
                <a:lnTo>
                  <a:pt x="250596" y="173786"/>
                </a:lnTo>
                <a:lnTo>
                  <a:pt x="250577" y="173160"/>
                </a:lnTo>
                <a:lnTo>
                  <a:pt x="250212" y="160860"/>
                </a:lnTo>
                <a:lnTo>
                  <a:pt x="249855" y="148289"/>
                </a:lnTo>
                <a:lnTo>
                  <a:pt x="249515" y="135452"/>
                </a:lnTo>
                <a:lnTo>
                  <a:pt x="249199" y="122351"/>
                </a:lnTo>
                <a:lnTo>
                  <a:pt x="248887" y="107557"/>
                </a:lnTo>
                <a:lnTo>
                  <a:pt x="248633" y="94826"/>
                </a:lnTo>
                <a:lnTo>
                  <a:pt x="248378" y="82160"/>
                </a:lnTo>
                <a:lnTo>
                  <a:pt x="248107" y="69570"/>
                </a:lnTo>
                <a:lnTo>
                  <a:pt x="247932" y="62196"/>
                </a:lnTo>
                <a:lnTo>
                  <a:pt x="247596" y="48567"/>
                </a:lnTo>
                <a:lnTo>
                  <a:pt x="247283" y="36188"/>
                </a:lnTo>
                <a:lnTo>
                  <a:pt x="247002" y="25057"/>
                </a:lnTo>
                <a:lnTo>
                  <a:pt x="262674" y="25057"/>
                </a:lnTo>
                <a:lnTo>
                  <a:pt x="262572" y="18491"/>
                </a:lnTo>
                <a:lnTo>
                  <a:pt x="262178" y="13741"/>
                </a:lnTo>
                <a:lnTo>
                  <a:pt x="261772" y="8877"/>
                </a:lnTo>
                <a:lnTo>
                  <a:pt x="261480" y="4013"/>
                </a:lnTo>
                <a:lnTo>
                  <a:pt x="261277" y="-965"/>
                </a:lnTo>
                <a:lnTo>
                  <a:pt x="261086" y="-6083"/>
                </a:lnTo>
                <a:lnTo>
                  <a:pt x="260870" y="-10820"/>
                </a:lnTo>
                <a:lnTo>
                  <a:pt x="260477" y="-15443"/>
                </a:lnTo>
                <a:lnTo>
                  <a:pt x="260083" y="-19939"/>
                </a:lnTo>
                <a:lnTo>
                  <a:pt x="259880" y="-23355"/>
                </a:lnTo>
                <a:lnTo>
                  <a:pt x="259834" y="-26621"/>
                </a:lnTo>
                <a:lnTo>
                  <a:pt x="259231" y="-38952"/>
                </a:lnTo>
                <a:lnTo>
                  <a:pt x="258483" y="-52044"/>
                </a:lnTo>
                <a:lnTo>
                  <a:pt x="258365" y="-54231"/>
                </a:lnTo>
                <a:lnTo>
                  <a:pt x="257609" y="-66999"/>
                </a:lnTo>
                <a:lnTo>
                  <a:pt x="256794" y="-79540"/>
                </a:lnTo>
                <a:lnTo>
                  <a:pt x="256286" y="-88417"/>
                </a:lnTo>
                <a:lnTo>
                  <a:pt x="255790" y="-96558"/>
                </a:lnTo>
                <a:lnTo>
                  <a:pt x="255384" y="-103860"/>
                </a:lnTo>
                <a:lnTo>
                  <a:pt x="254990" y="-111163"/>
                </a:lnTo>
                <a:lnTo>
                  <a:pt x="254698" y="-117360"/>
                </a:lnTo>
                <a:lnTo>
                  <a:pt x="254292" y="-122351"/>
                </a:lnTo>
                <a:lnTo>
                  <a:pt x="228447" y="-153847"/>
                </a:lnTo>
                <a:lnTo>
                  <a:pt x="228346" y="-155549"/>
                </a:lnTo>
                <a:lnTo>
                  <a:pt x="227838" y="-158711"/>
                </a:lnTo>
                <a:lnTo>
                  <a:pt x="189874" y="-158627"/>
                </a:lnTo>
                <a:lnTo>
                  <a:pt x="177644" y="-158151"/>
                </a:lnTo>
                <a:lnTo>
                  <a:pt x="162877" y="-157251"/>
                </a:lnTo>
                <a:lnTo>
                  <a:pt x="152040" y="-156519"/>
                </a:lnTo>
                <a:lnTo>
                  <a:pt x="139906" y="-155561"/>
                </a:lnTo>
                <a:lnTo>
                  <a:pt x="126749" y="-154417"/>
                </a:lnTo>
                <a:lnTo>
                  <a:pt x="112572" y="-153111"/>
                </a:lnTo>
                <a:lnTo>
                  <a:pt x="92716" y="-150665"/>
                </a:lnTo>
                <a:lnTo>
                  <a:pt x="79715" y="-148575"/>
                </a:lnTo>
                <a:lnTo>
                  <a:pt x="67385" y="-146174"/>
                </a:lnTo>
                <a:lnTo>
                  <a:pt x="55717" y="-143468"/>
                </a:lnTo>
                <a:lnTo>
                  <a:pt x="44703" y="-140462"/>
                </a:lnTo>
                <a:lnTo>
                  <a:pt x="32708" y="-136610"/>
                </a:lnTo>
                <a:lnTo>
                  <a:pt x="20042" y="-131735"/>
                </a:lnTo>
                <a:lnTo>
                  <a:pt x="9142" y="-126538"/>
                </a:lnTo>
                <a:lnTo>
                  <a:pt x="0" y="-121005"/>
                </a:lnTo>
                <a:lnTo>
                  <a:pt x="3784" y="-117487"/>
                </a:lnTo>
                <a:close/>
              </a:path>
              <a:path w="224008" h="550443">
                <a:moveTo>
                  <a:pt x="201407" y="335850"/>
                </a:moveTo>
                <a:lnTo>
                  <a:pt x="198055" y="327375"/>
                </a:lnTo>
                <a:lnTo>
                  <a:pt x="194928" y="318254"/>
                </a:lnTo>
                <a:lnTo>
                  <a:pt x="192025" y="308489"/>
                </a:lnTo>
                <a:lnTo>
                  <a:pt x="189348" y="298081"/>
                </a:lnTo>
                <a:lnTo>
                  <a:pt x="186895" y="287029"/>
                </a:lnTo>
                <a:lnTo>
                  <a:pt x="184667" y="275334"/>
                </a:lnTo>
                <a:lnTo>
                  <a:pt x="182664" y="262998"/>
                </a:lnTo>
                <a:lnTo>
                  <a:pt x="180886" y="250020"/>
                </a:lnTo>
                <a:lnTo>
                  <a:pt x="179334" y="236401"/>
                </a:lnTo>
                <a:lnTo>
                  <a:pt x="178007" y="222141"/>
                </a:lnTo>
                <a:lnTo>
                  <a:pt x="176905" y="207242"/>
                </a:lnTo>
                <a:lnTo>
                  <a:pt x="176029" y="191704"/>
                </a:lnTo>
                <a:lnTo>
                  <a:pt x="175379" y="175527"/>
                </a:lnTo>
                <a:lnTo>
                  <a:pt x="174955" y="158711"/>
                </a:lnTo>
                <a:lnTo>
                  <a:pt x="176847" y="161023"/>
                </a:lnTo>
                <a:lnTo>
                  <a:pt x="179609" y="161409"/>
                </a:lnTo>
                <a:lnTo>
                  <a:pt x="185568" y="162738"/>
                </a:lnTo>
                <a:lnTo>
                  <a:pt x="192987" y="166174"/>
                </a:lnTo>
                <a:lnTo>
                  <a:pt x="201866" y="171717"/>
                </a:lnTo>
                <a:lnTo>
                  <a:pt x="212207" y="179362"/>
                </a:lnTo>
                <a:lnTo>
                  <a:pt x="224008" y="189109"/>
                </a:lnTo>
                <a:lnTo>
                  <a:pt x="218262" y="-27724"/>
                </a:lnTo>
                <a:lnTo>
                  <a:pt x="215468" y="-27724"/>
                </a:lnTo>
                <a:lnTo>
                  <a:pt x="211670" y="-31623"/>
                </a:lnTo>
                <a:lnTo>
                  <a:pt x="205384" y="-39408"/>
                </a:lnTo>
                <a:lnTo>
                  <a:pt x="201002" y="-44661"/>
                </a:lnTo>
                <a:lnTo>
                  <a:pt x="191696" y="-53888"/>
                </a:lnTo>
                <a:lnTo>
                  <a:pt x="182232" y="-60680"/>
                </a:lnTo>
                <a:lnTo>
                  <a:pt x="178341" y="-62832"/>
                </a:lnTo>
                <a:lnTo>
                  <a:pt x="166688" y="-67499"/>
                </a:lnTo>
                <a:lnTo>
                  <a:pt x="154298" y="-69980"/>
                </a:lnTo>
                <a:lnTo>
                  <a:pt x="141224" y="-70294"/>
                </a:lnTo>
                <a:lnTo>
                  <a:pt x="137325" y="-70294"/>
                </a:lnTo>
                <a:lnTo>
                  <a:pt x="134792" y="-59216"/>
                </a:lnTo>
                <a:lnTo>
                  <a:pt x="133370" y="-47524"/>
                </a:lnTo>
                <a:lnTo>
                  <a:pt x="132517" y="-33384"/>
                </a:lnTo>
                <a:lnTo>
                  <a:pt x="132232" y="-16776"/>
                </a:lnTo>
                <a:lnTo>
                  <a:pt x="132350" y="-2275"/>
                </a:lnTo>
                <a:lnTo>
                  <a:pt x="132832" y="13967"/>
                </a:lnTo>
                <a:lnTo>
                  <a:pt x="133683" y="27972"/>
                </a:lnTo>
                <a:lnTo>
                  <a:pt x="134899" y="39738"/>
                </a:lnTo>
                <a:lnTo>
                  <a:pt x="136478" y="49265"/>
                </a:lnTo>
                <a:lnTo>
                  <a:pt x="138417" y="56553"/>
                </a:lnTo>
                <a:lnTo>
                  <a:pt x="142316" y="56553"/>
                </a:lnTo>
                <a:lnTo>
                  <a:pt x="150449" y="55751"/>
                </a:lnTo>
                <a:lnTo>
                  <a:pt x="161980" y="51459"/>
                </a:lnTo>
                <a:lnTo>
                  <a:pt x="175247" y="43548"/>
                </a:lnTo>
                <a:lnTo>
                  <a:pt x="178536" y="13868"/>
                </a:lnTo>
                <a:lnTo>
                  <a:pt x="175552" y="17513"/>
                </a:lnTo>
                <a:lnTo>
                  <a:pt x="175552" y="-7899"/>
                </a:lnTo>
                <a:lnTo>
                  <a:pt x="175945" y="-12890"/>
                </a:lnTo>
                <a:lnTo>
                  <a:pt x="176644" y="-17513"/>
                </a:lnTo>
                <a:lnTo>
                  <a:pt x="180733" y="-17018"/>
                </a:lnTo>
                <a:lnTo>
                  <a:pt x="184734" y="-16421"/>
                </a:lnTo>
                <a:lnTo>
                  <a:pt x="188417" y="-15811"/>
                </a:lnTo>
                <a:lnTo>
                  <a:pt x="192214" y="-15074"/>
                </a:lnTo>
                <a:lnTo>
                  <a:pt x="195808" y="-13741"/>
                </a:lnTo>
                <a:lnTo>
                  <a:pt x="199199" y="-12039"/>
                </a:lnTo>
                <a:lnTo>
                  <a:pt x="194310" y="-5600"/>
                </a:lnTo>
                <a:lnTo>
                  <a:pt x="189915" y="0"/>
                </a:lnTo>
                <a:lnTo>
                  <a:pt x="188511" y="33305"/>
                </a:lnTo>
                <a:lnTo>
                  <a:pt x="197437" y="24447"/>
                </a:lnTo>
                <a:lnTo>
                  <a:pt x="204190" y="15443"/>
                </a:lnTo>
                <a:lnTo>
                  <a:pt x="204312" y="23189"/>
                </a:lnTo>
                <a:lnTo>
                  <a:pt x="204492" y="32832"/>
                </a:lnTo>
                <a:lnTo>
                  <a:pt x="204717" y="43334"/>
                </a:lnTo>
                <a:lnTo>
                  <a:pt x="204987" y="54693"/>
                </a:lnTo>
                <a:lnTo>
                  <a:pt x="205303" y="66910"/>
                </a:lnTo>
                <a:lnTo>
                  <a:pt x="205664" y="79984"/>
                </a:lnTo>
                <a:lnTo>
                  <a:pt x="206072" y="93913"/>
                </a:lnTo>
                <a:lnTo>
                  <a:pt x="206528" y="108698"/>
                </a:lnTo>
                <a:lnTo>
                  <a:pt x="207030" y="124337"/>
                </a:lnTo>
                <a:lnTo>
                  <a:pt x="207581" y="140830"/>
                </a:lnTo>
                <a:lnTo>
                  <a:pt x="205802" y="139097"/>
                </a:lnTo>
                <a:lnTo>
                  <a:pt x="193513" y="128150"/>
                </a:lnTo>
                <a:lnTo>
                  <a:pt x="181864" y="119617"/>
                </a:lnTo>
                <a:lnTo>
                  <a:pt x="170859" y="113509"/>
                </a:lnTo>
                <a:lnTo>
                  <a:pt x="160503" y="109836"/>
                </a:lnTo>
                <a:lnTo>
                  <a:pt x="150799" y="108610"/>
                </a:lnTo>
                <a:lnTo>
                  <a:pt x="138811" y="108610"/>
                </a:lnTo>
                <a:lnTo>
                  <a:pt x="132435" y="112496"/>
                </a:lnTo>
                <a:lnTo>
                  <a:pt x="131635" y="120281"/>
                </a:lnTo>
                <a:lnTo>
                  <a:pt x="131748" y="126065"/>
                </a:lnTo>
                <a:lnTo>
                  <a:pt x="132219" y="142558"/>
                </a:lnTo>
                <a:lnTo>
                  <a:pt x="132900" y="158474"/>
                </a:lnTo>
                <a:lnTo>
                  <a:pt x="133793" y="173814"/>
                </a:lnTo>
                <a:lnTo>
                  <a:pt x="134895" y="188578"/>
                </a:lnTo>
                <a:lnTo>
                  <a:pt x="136208" y="202765"/>
                </a:lnTo>
                <a:lnTo>
                  <a:pt x="137732" y="216376"/>
                </a:lnTo>
                <a:lnTo>
                  <a:pt x="139465" y="229410"/>
                </a:lnTo>
                <a:lnTo>
                  <a:pt x="141408" y="241868"/>
                </a:lnTo>
                <a:lnTo>
                  <a:pt x="143561" y="253750"/>
                </a:lnTo>
                <a:lnTo>
                  <a:pt x="145923" y="265054"/>
                </a:lnTo>
                <a:lnTo>
                  <a:pt x="148495" y="275782"/>
                </a:lnTo>
                <a:lnTo>
                  <a:pt x="151275" y="285934"/>
                </a:lnTo>
                <a:lnTo>
                  <a:pt x="154265" y="295508"/>
                </a:lnTo>
                <a:lnTo>
                  <a:pt x="157463" y="304506"/>
                </a:lnTo>
                <a:lnTo>
                  <a:pt x="160870" y="312927"/>
                </a:lnTo>
                <a:lnTo>
                  <a:pt x="161863" y="314737"/>
                </a:lnTo>
                <a:lnTo>
                  <a:pt x="166622" y="325166"/>
                </a:lnTo>
                <a:lnTo>
                  <a:pt x="171551" y="338950"/>
                </a:lnTo>
                <a:lnTo>
                  <a:pt x="165262" y="337847"/>
                </a:lnTo>
                <a:lnTo>
                  <a:pt x="150930" y="335619"/>
                </a:lnTo>
                <a:lnTo>
                  <a:pt x="137919" y="334027"/>
                </a:lnTo>
                <a:lnTo>
                  <a:pt x="126229" y="333071"/>
                </a:lnTo>
                <a:lnTo>
                  <a:pt x="115862" y="332752"/>
                </a:lnTo>
                <a:lnTo>
                  <a:pt x="114878" y="332757"/>
                </a:lnTo>
                <a:lnTo>
                  <a:pt x="104742" y="333060"/>
                </a:lnTo>
                <a:lnTo>
                  <a:pt x="88620" y="333844"/>
                </a:lnTo>
                <a:lnTo>
                  <a:pt x="87032" y="333928"/>
                </a:lnTo>
                <a:lnTo>
                  <a:pt x="74048" y="334458"/>
                </a:lnTo>
                <a:lnTo>
                  <a:pt x="61357" y="334740"/>
                </a:lnTo>
                <a:lnTo>
                  <a:pt x="48996" y="334822"/>
                </a:lnTo>
                <a:lnTo>
                  <a:pt x="52280" y="323492"/>
                </a:lnTo>
                <a:lnTo>
                  <a:pt x="55397" y="311978"/>
                </a:lnTo>
                <a:lnTo>
                  <a:pt x="58346" y="300279"/>
                </a:lnTo>
                <a:lnTo>
                  <a:pt x="61128" y="288395"/>
                </a:lnTo>
                <a:lnTo>
                  <a:pt x="59388" y="189608"/>
                </a:lnTo>
                <a:lnTo>
                  <a:pt x="57668" y="203843"/>
                </a:lnTo>
                <a:lnTo>
                  <a:pt x="55745" y="218001"/>
                </a:lnTo>
                <a:lnTo>
                  <a:pt x="53619" y="232083"/>
                </a:lnTo>
                <a:lnTo>
                  <a:pt x="51290" y="246088"/>
                </a:lnTo>
                <a:lnTo>
                  <a:pt x="48758" y="260016"/>
                </a:lnTo>
                <a:lnTo>
                  <a:pt x="46023" y="273868"/>
                </a:lnTo>
                <a:lnTo>
                  <a:pt x="43086" y="287643"/>
                </a:lnTo>
                <a:lnTo>
                  <a:pt x="39945" y="301342"/>
                </a:lnTo>
                <a:lnTo>
                  <a:pt x="36601" y="314964"/>
                </a:lnTo>
                <a:lnTo>
                  <a:pt x="33053" y="328510"/>
                </a:lnTo>
                <a:lnTo>
                  <a:pt x="29303" y="341979"/>
                </a:lnTo>
                <a:lnTo>
                  <a:pt x="25349" y="355371"/>
                </a:lnTo>
                <a:lnTo>
                  <a:pt x="29336" y="355371"/>
                </a:lnTo>
                <a:lnTo>
                  <a:pt x="55689" y="387591"/>
                </a:lnTo>
                <a:lnTo>
                  <a:pt x="97307" y="387476"/>
                </a:lnTo>
                <a:lnTo>
                  <a:pt x="102997" y="387235"/>
                </a:lnTo>
                <a:lnTo>
                  <a:pt x="108585" y="387108"/>
                </a:lnTo>
                <a:lnTo>
                  <a:pt x="122351" y="386867"/>
                </a:lnTo>
                <a:lnTo>
                  <a:pt x="125145" y="386626"/>
                </a:lnTo>
                <a:lnTo>
                  <a:pt x="128041" y="386384"/>
                </a:lnTo>
                <a:lnTo>
                  <a:pt x="132232" y="386257"/>
                </a:lnTo>
                <a:lnTo>
                  <a:pt x="135229" y="385775"/>
                </a:lnTo>
                <a:lnTo>
                  <a:pt x="139522" y="385533"/>
                </a:lnTo>
                <a:lnTo>
                  <a:pt x="146170" y="385553"/>
                </a:lnTo>
                <a:lnTo>
                  <a:pt x="156283" y="386063"/>
                </a:lnTo>
                <a:lnTo>
                  <a:pt x="168216" y="387261"/>
                </a:lnTo>
                <a:lnTo>
                  <a:pt x="181961" y="389149"/>
                </a:lnTo>
                <a:lnTo>
                  <a:pt x="197510" y="391731"/>
                </a:lnTo>
                <a:lnTo>
                  <a:pt x="213766" y="366433"/>
                </a:lnTo>
                <a:lnTo>
                  <a:pt x="211582" y="359994"/>
                </a:lnTo>
                <a:lnTo>
                  <a:pt x="209486" y="354520"/>
                </a:lnTo>
                <a:lnTo>
                  <a:pt x="207581" y="349897"/>
                </a:lnTo>
                <a:lnTo>
                  <a:pt x="205689" y="345401"/>
                </a:lnTo>
                <a:lnTo>
                  <a:pt x="203695" y="341020"/>
                </a:lnTo>
                <a:lnTo>
                  <a:pt x="201396" y="336880"/>
                </a:lnTo>
                <a:lnTo>
                  <a:pt x="201407" y="3358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81" name="object 881"/>
          <p:cNvSpPr/>
          <p:nvPr/>
        </p:nvSpPr>
        <p:spPr>
          <a:xfrm>
            <a:off x="402539" y="568540"/>
            <a:ext cx="184442" cy="477113"/>
          </a:xfrm>
          <a:prstGeom prst="rect">
            <a:avLst/>
          </a:prstGeom>
          <a:blipFill>
            <a:blip r:embed="rId41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82" name="object 882"/>
          <p:cNvSpPr/>
          <p:nvPr/>
        </p:nvSpPr>
        <p:spPr>
          <a:xfrm>
            <a:off x="368710" y="547983"/>
            <a:ext cx="262674" cy="550443"/>
          </a:xfrm>
          <a:custGeom>
            <a:avLst/>
            <a:gdLst/>
            <a:ahLst/>
            <a:cxnLst/>
            <a:rect l="l" t="t" r="r" b="b"/>
            <a:pathLst>
              <a:path w="262674" h="550443">
                <a:moveTo>
                  <a:pt x="29336" y="514083"/>
                </a:moveTo>
                <a:lnTo>
                  <a:pt x="25349" y="514083"/>
                </a:lnTo>
                <a:lnTo>
                  <a:pt x="29303" y="500690"/>
                </a:lnTo>
                <a:lnTo>
                  <a:pt x="33053" y="487222"/>
                </a:lnTo>
                <a:lnTo>
                  <a:pt x="36601" y="473676"/>
                </a:lnTo>
                <a:lnTo>
                  <a:pt x="39945" y="460054"/>
                </a:lnTo>
                <a:lnTo>
                  <a:pt x="43086" y="446355"/>
                </a:lnTo>
                <a:lnTo>
                  <a:pt x="46023" y="432580"/>
                </a:lnTo>
                <a:lnTo>
                  <a:pt x="48758" y="418728"/>
                </a:lnTo>
                <a:lnTo>
                  <a:pt x="51290" y="404800"/>
                </a:lnTo>
                <a:lnTo>
                  <a:pt x="53619" y="390795"/>
                </a:lnTo>
                <a:lnTo>
                  <a:pt x="55745" y="376713"/>
                </a:lnTo>
                <a:lnTo>
                  <a:pt x="57668" y="362555"/>
                </a:lnTo>
                <a:lnTo>
                  <a:pt x="59388" y="348320"/>
                </a:lnTo>
                <a:lnTo>
                  <a:pt x="60906" y="334009"/>
                </a:lnTo>
                <a:lnTo>
                  <a:pt x="62221" y="319621"/>
                </a:lnTo>
                <a:lnTo>
                  <a:pt x="63334" y="305157"/>
                </a:lnTo>
                <a:lnTo>
                  <a:pt x="64244" y="290616"/>
                </a:lnTo>
                <a:lnTo>
                  <a:pt x="64952" y="275998"/>
                </a:lnTo>
                <a:lnTo>
                  <a:pt x="65457" y="261304"/>
                </a:lnTo>
                <a:lnTo>
                  <a:pt x="65761" y="246533"/>
                </a:lnTo>
                <a:lnTo>
                  <a:pt x="65862" y="231686"/>
                </a:lnTo>
                <a:lnTo>
                  <a:pt x="65711" y="217986"/>
                </a:lnTo>
                <a:lnTo>
                  <a:pt x="65258" y="204497"/>
                </a:lnTo>
                <a:lnTo>
                  <a:pt x="63447" y="178154"/>
                </a:lnTo>
                <a:lnTo>
                  <a:pt x="60433" y="152656"/>
                </a:lnTo>
                <a:lnTo>
                  <a:pt x="56218" y="128003"/>
                </a:lnTo>
                <a:lnTo>
                  <a:pt x="50804" y="104197"/>
                </a:lnTo>
                <a:lnTo>
                  <a:pt x="45605" y="85737"/>
                </a:lnTo>
                <a:lnTo>
                  <a:pt x="45199" y="85255"/>
                </a:lnTo>
                <a:lnTo>
                  <a:pt x="45008" y="84772"/>
                </a:lnTo>
                <a:lnTo>
                  <a:pt x="45008" y="84404"/>
                </a:lnTo>
                <a:lnTo>
                  <a:pt x="45008" y="83921"/>
                </a:lnTo>
                <a:lnTo>
                  <a:pt x="44805" y="83439"/>
                </a:lnTo>
                <a:lnTo>
                  <a:pt x="44513" y="82943"/>
                </a:lnTo>
                <a:lnTo>
                  <a:pt x="42608" y="81127"/>
                </a:lnTo>
                <a:lnTo>
                  <a:pt x="40614" y="79413"/>
                </a:lnTo>
                <a:lnTo>
                  <a:pt x="38519" y="77838"/>
                </a:lnTo>
                <a:lnTo>
                  <a:pt x="36525" y="76263"/>
                </a:lnTo>
                <a:lnTo>
                  <a:pt x="34328" y="74320"/>
                </a:lnTo>
                <a:lnTo>
                  <a:pt x="32130" y="71996"/>
                </a:lnTo>
                <a:lnTo>
                  <a:pt x="11277" y="47320"/>
                </a:lnTo>
                <a:lnTo>
                  <a:pt x="9385" y="45491"/>
                </a:lnTo>
                <a:lnTo>
                  <a:pt x="7581" y="43916"/>
                </a:lnTo>
                <a:lnTo>
                  <a:pt x="5689" y="42570"/>
                </a:lnTo>
                <a:lnTo>
                  <a:pt x="3784" y="41236"/>
                </a:lnTo>
                <a:lnTo>
                  <a:pt x="1892" y="39535"/>
                </a:lnTo>
                <a:lnTo>
                  <a:pt x="9142" y="32178"/>
                </a:lnTo>
                <a:lnTo>
                  <a:pt x="20042" y="26980"/>
                </a:lnTo>
                <a:lnTo>
                  <a:pt x="32708" y="22103"/>
                </a:lnTo>
                <a:lnTo>
                  <a:pt x="44703" y="18249"/>
                </a:lnTo>
                <a:lnTo>
                  <a:pt x="55717" y="15243"/>
                </a:lnTo>
                <a:lnTo>
                  <a:pt x="67385" y="12537"/>
                </a:lnTo>
                <a:lnTo>
                  <a:pt x="79715" y="10136"/>
                </a:lnTo>
                <a:lnTo>
                  <a:pt x="92716" y="8046"/>
                </a:lnTo>
                <a:lnTo>
                  <a:pt x="106394" y="6273"/>
                </a:lnTo>
                <a:lnTo>
                  <a:pt x="126749" y="4294"/>
                </a:lnTo>
                <a:lnTo>
                  <a:pt x="139906" y="3150"/>
                </a:lnTo>
                <a:lnTo>
                  <a:pt x="152040" y="2192"/>
                </a:lnTo>
                <a:lnTo>
                  <a:pt x="162877" y="1460"/>
                </a:lnTo>
                <a:lnTo>
                  <a:pt x="177644" y="565"/>
                </a:lnTo>
                <a:lnTo>
                  <a:pt x="189874" y="85"/>
                </a:lnTo>
                <a:lnTo>
                  <a:pt x="196303" y="0"/>
                </a:lnTo>
                <a:lnTo>
                  <a:pt x="227837" y="0"/>
                </a:lnTo>
                <a:lnTo>
                  <a:pt x="227837" y="977"/>
                </a:lnTo>
                <a:lnTo>
                  <a:pt x="227939" y="1701"/>
                </a:lnTo>
                <a:lnTo>
                  <a:pt x="228142" y="2438"/>
                </a:lnTo>
                <a:lnTo>
                  <a:pt x="228345" y="3175"/>
                </a:lnTo>
                <a:lnTo>
                  <a:pt x="228447" y="3898"/>
                </a:lnTo>
                <a:lnTo>
                  <a:pt x="228447" y="4864"/>
                </a:lnTo>
                <a:lnTo>
                  <a:pt x="254292" y="36372"/>
                </a:lnTo>
                <a:lnTo>
                  <a:pt x="254698" y="41351"/>
                </a:lnTo>
                <a:lnTo>
                  <a:pt x="254990" y="47561"/>
                </a:lnTo>
                <a:lnTo>
                  <a:pt x="255384" y="54851"/>
                </a:lnTo>
                <a:lnTo>
                  <a:pt x="255790" y="62153"/>
                </a:lnTo>
                <a:lnTo>
                  <a:pt x="256286" y="70307"/>
                </a:lnTo>
                <a:lnTo>
                  <a:pt x="256794" y="79171"/>
                </a:lnTo>
                <a:lnTo>
                  <a:pt x="257609" y="91711"/>
                </a:lnTo>
                <a:lnTo>
                  <a:pt x="258365" y="104480"/>
                </a:lnTo>
                <a:lnTo>
                  <a:pt x="258483" y="106667"/>
                </a:lnTo>
                <a:lnTo>
                  <a:pt x="259231" y="119758"/>
                </a:lnTo>
                <a:lnTo>
                  <a:pt x="259834" y="132091"/>
                </a:lnTo>
                <a:lnTo>
                  <a:pt x="259880" y="133057"/>
                </a:lnTo>
                <a:lnTo>
                  <a:pt x="259880" y="135369"/>
                </a:lnTo>
                <a:lnTo>
                  <a:pt x="260083" y="138772"/>
                </a:lnTo>
                <a:lnTo>
                  <a:pt x="260476" y="143268"/>
                </a:lnTo>
                <a:lnTo>
                  <a:pt x="260870" y="147891"/>
                </a:lnTo>
                <a:lnTo>
                  <a:pt x="261086" y="152641"/>
                </a:lnTo>
                <a:lnTo>
                  <a:pt x="261277" y="157746"/>
                </a:lnTo>
                <a:lnTo>
                  <a:pt x="261480" y="162725"/>
                </a:lnTo>
                <a:lnTo>
                  <a:pt x="261772" y="167589"/>
                </a:lnTo>
                <a:lnTo>
                  <a:pt x="262178" y="172466"/>
                </a:lnTo>
                <a:lnTo>
                  <a:pt x="262572" y="177203"/>
                </a:lnTo>
                <a:lnTo>
                  <a:pt x="262674" y="180975"/>
                </a:lnTo>
                <a:lnTo>
                  <a:pt x="262674" y="183769"/>
                </a:lnTo>
                <a:lnTo>
                  <a:pt x="247002" y="183769"/>
                </a:lnTo>
                <a:lnTo>
                  <a:pt x="247283" y="194900"/>
                </a:lnTo>
                <a:lnTo>
                  <a:pt x="247596" y="207279"/>
                </a:lnTo>
                <a:lnTo>
                  <a:pt x="247932" y="220908"/>
                </a:lnTo>
                <a:lnTo>
                  <a:pt x="248107" y="228282"/>
                </a:lnTo>
                <a:lnTo>
                  <a:pt x="248378" y="240872"/>
                </a:lnTo>
                <a:lnTo>
                  <a:pt x="248633" y="253538"/>
                </a:lnTo>
                <a:lnTo>
                  <a:pt x="248887" y="266269"/>
                </a:lnTo>
                <a:lnTo>
                  <a:pt x="249155" y="279053"/>
                </a:lnTo>
                <a:lnTo>
                  <a:pt x="249515" y="294166"/>
                </a:lnTo>
                <a:lnTo>
                  <a:pt x="249855" y="307001"/>
                </a:lnTo>
                <a:lnTo>
                  <a:pt x="250212" y="319570"/>
                </a:lnTo>
                <a:lnTo>
                  <a:pt x="250577" y="331872"/>
                </a:lnTo>
                <a:lnTo>
                  <a:pt x="251120" y="346955"/>
                </a:lnTo>
                <a:lnTo>
                  <a:pt x="251570" y="359843"/>
                </a:lnTo>
                <a:lnTo>
                  <a:pt x="251925" y="371153"/>
                </a:lnTo>
                <a:lnTo>
                  <a:pt x="251993" y="373608"/>
                </a:lnTo>
                <a:lnTo>
                  <a:pt x="237270" y="359666"/>
                </a:lnTo>
                <a:lnTo>
                  <a:pt x="224008" y="347821"/>
                </a:lnTo>
                <a:lnTo>
                  <a:pt x="212207" y="338074"/>
                </a:lnTo>
                <a:lnTo>
                  <a:pt x="201866" y="330429"/>
                </a:lnTo>
                <a:lnTo>
                  <a:pt x="192987" y="324886"/>
                </a:lnTo>
                <a:lnTo>
                  <a:pt x="185568" y="321450"/>
                </a:lnTo>
                <a:lnTo>
                  <a:pt x="179609" y="320121"/>
                </a:lnTo>
                <a:lnTo>
                  <a:pt x="178942" y="320103"/>
                </a:lnTo>
                <a:lnTo>
                  <a:pt x="177749" y="320103"/>
                </a:lnTo>
                <a:lnTo>
                  <a:pt x="176847" y="319735"/>
                </a:lnTo>
                <a:lnTo>
                  <a:pt x="176149" y="318770"/>
                </a:lnTo>
                <a:lnTo>
                  <a:pt x="174955" y="317423"/>
                </a:lnTo>
                <a:lnTo>
                  <a:pt x="175379" y="334241"/>
                </a:lnTo>
                <a:lnTo>
                  <a:pt x="176029" y="350419"/>
                </a:lnTo>
                <a:lnTo>
                  <a:pt x="176905" y="365959"/>
                </a:lnTo>
                <a:lnTo>
                  <a:pt x="178007" y="380859"/>
                </a:lnTo>
                <a:lnTo>
                  <a:pt x="179334" y="395118"/>
                </a:lnTo>
                <a:lnTo>
                  <a:pt x="180886" y="408737"/>
                </a:lnTo>
                <a:lnTo>
                  <a:pt x="182664" y="421715"/>
                </a:lnTo>
                <a:lnTo>
                  <a:pt x="184667" y="434050"/>
                </a:lnTo>
                <a:lnTo>
                  <a:pt x="186895" y="445744"/>
                </a:lnTo>
                <a:lnTo>
                  <a:pt x="189348" y="456795"/>
                </a:lnTo>
                <a:lnTo>
                  <a:pt x="192025" y="467203"/>
                </a:lnTo>
                <a:lnTo>
                  <a:pt x="194928" y="476967"/>
                </a:lnTo>
                <a:lnTo>
                  <a:pt x="198055" y="486087"/>
                </a:lnTo>
                <a:lnTo>
                  <a:pt x="201407" y="494562"/>
                </a:lnTo>
                <a:lnTo>
                  <a:pt x="202488" y="497052"/>
                </a:lnTo>
                <a:lnTo>
                  <a:pt x="201396" y="495592"/>
                </a:lnTo>
                <a:lnTo>
                  <a:pt x="203695" y="499732"/>
                </a:lnTo>
                <a:lnTo>
                  <a:pt x="205689" y="504113"/>
                </a:lnTo>
                <a:lnTo>
                  <a:pt x="207581" y="508609"/>
                </a:lnTo>
                <a:lnTo>
                  <a:pt x="209486" y="513232"/>
                </a:lnTo>
                <a:lnTo>
                  <a:pt x="211581" y="518706"/>
                </a:lnTo>
                <a:lnTo>
                  <a:pt x="213766" y="525157"/>
                </a:lnTo>
                <a:lnTo>
                  <a:pt x="197510" y="550443"/>
                </a:lnTo>
                <a:lnTo>
                  <a:pt x="181961" y="547867"/>
                </a:lnTo>
                <a:lnTo>
                  <a:pt x="168216" y="545978"/>
                </a:lnTo>
                <a:lnTo>
                  <a:pt x="156283" y="544777"/>
                </a:lnTo>
                <a:lnTo>
                  <a:pt x="146170" y="544265"/>
                </a:lnTo>
                <a:lnTo>
                  <a:pt x="144005" y="544245"/>
                </a:lnTo>
                <a:lnTo>
                  <a:pt x="139522" y="544245"/>
                </a:lnTo>
                <a:lnTo>
                  <a:pt x="137617" y="544245"/>
                </a:lnTo>
                <a:lnTo>
                  <a:pt x="135229" y="544487"/>
                </a:lnTo>
                <a:lnTo>
                  <a:pt x="132232" y="544982"/>
                </a:lnTo>
                <a:lnTo>
                  <a:pt x="130340" y="544982"/>
                </a:lnTo>
                <a:lnTo>
                  <a:pt x="128041" y="545096"/>
                </a:lnTo>
                <a:lnTo>
                  <a:pt x="125145" y="545338"/>
                </a:lnTo>
                <a:lnTo>
                  <a:pt x="122351" y="545592"/>
                </a:lnTo>
                <a:lnTo>
                  <a:pt x="119456" y="545706"/>
                </a:lnTo>
                <a:lnTo>
                  <a:pt x="116458" y="545706"/>
                </a:lnTo>
                <a:lnTo>
                  <a:pt x="113068" y="545706"/>
                </a:lnTo>
                <a:lnTo>
                  <a:pt x="108584" y="545833"/>
                </a:lnTo>
                <a:lnTo>
                  <a:pt x="102997" y="545947"/>
                </a:lnTo>
                <a:lnTo>
                  <a:pt x="97307" y="546188"/>
                </a:lnTo>
                <a:lnTo>
                  <a:pt x="91516" y="546315"/>
                </a:lnTo>
                <a:lnTo>
                  <a:pt x="85521" y="546315"/>
                </a:lnTo>
                <a:lnTo>
                  <a:pt x="68059" y="546315"/>
                </a:lnTo>
                <a:lnTo>
                  <a:pt x="55689" y="546315"/>
                </a:lnTo>
                <a:lnTo>
                  <a:pt x="29336" y="514083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83" name="object 883"/>
          <p:cNvSpPr/>
          <p:nvPr/>
        </p:nvSpPr>
        <p:spPr>
          <a:xfrm>
            <a:off x="402543" y="568521"/>
            <a:ext cx="184429" cy="477136"/>
          </a:xfrm>
          <a:custGeom>
            <a:avLst/>
            <a:gdLst/>
            <a:ahLst/>
            <a:cxnLst/>
            <a:rect l="l" t="t" r="r" b="b"/>
            <a:pathLst>
              <a:path w="184429" h="477136">
                <a:moveTo>
                  <a:pt x="137718" y="477136"/>
                </a:moveTo>
                <a:lnTo>
                  <a:pt x="132791" y="463347"/>
                </a:lnTo>
                <a:lnTo>
                  <a:pt x="128034" y="452918"/>
                </a:lnTo>
                <a:lnTo>
                  <a:pt x="127038" y="451101"/>
                </a:lnTo>
                <a:lnTo>
                  <a:pt x="123631" y="442680"/>
                </a:lnTo>
                <a:lnTo>
                  <a:pt x="120432" y="433683"/>
                </a:lnTo>
                <a:lnTo>
                  <a:pt x="117442" y="424109"/>
                </a:lnTo>
                <a:lnTo>
                  <a:pt x="114662" y="413958"/>
                </a:lnTo>
                <a:lnTo>
                  <a:pt x="112090" y="403231"/>
                </a:lnTo>
                <a:lnTo>
                  <a:pt x="109728" y="391927"/>
                </a:lnTo>
                <a:lnTo>
                  <a:pt x="107575" y="380046"/>
                </a:lnTo>
                <a:lnTo>
                  <a:pt x="105632" y="367589"/>
                </a:lnTo>
                <a:lnTo>
                  <a:pt x="103899" y="354555"/>
                </a:lnTo>
                <a:lnTo>
                  <a:pt x="102376" y="340945"/>
                </a:lnTo>
                <a:lnTo>
                  <a:pt x="101063" y="326757"/>
                </a:lnTo>
                <a:lnTo>
                  <a:pt x="99960" y="311993"/>
                </a:lnTo>
                <a:lnTo>
                  <a:pt x="99067" y="296652"/>
                </a:lnTo>
                <a:lnTo>
                  <a:pt x="98386" y="280735"/>
                </a:lnTo>
                <a:lnTo>
                  <a:pt x="97915" y="264240"/>
                </a:lnTo>
                <a:lnTo>
                  <a:pt x="97802" y="258455"/>
                </a:lnTo>
                <a:lnTo>
                  <a:pt x="98602" y="250670"/>
                </a:lnTo>
                <a:lnTo>
                  <a:pt x="104990" y="246784"/>
                </a:lnTo>
                <a:lnTo>
                  <a:pt x="116967" y="246784"/>
                </a:lnTo>
                <a:lnTo>
                  <a:pt x="126670" y="248010"/>
                </a:lnTo>
                <a:lnTo>
                  <a:pt x="137027" y="251683"/>
                </a:lnTo>
                <a:lnTo>
                  <a:pt x="148032" y="257791"/>
                </a:lnTo>
                <a:lnTo>
                  <a:pt x="159680" y="266324"/>
                </a:lnTo>
                <a:lnTo>
                  <a:pt x="171969" y="277271"/>
                </a:lnTo>
                <a:lnTo>
                  <a:pt x="173748" y="279004"/>
                </a:lnTo>
                <a:lnTo>
                  <a:pt x="173198" y="262514"/>
                </a:lnTo>
                <a:lnTo>
                  <a:pt x="172695" y="246877"/>
                </a:lnTo>
                <a:lnTo>
                  <a:pt x="172240" y="232093"/>
                </a:lnTo>
                <a:lnTo>
                  <a:pt x="171831" y="218163"/>
                </a:lnTo>
                <a:lnTo>
                  <a:pt x="171470" y="205089"/>
                </a:lnTo>
                <a:lnTo>
                  <a:pt x="171154" y="192871"/>
                </a:lnTo>
                <a:lnTo>
                  <a:pt x="170884" y="181510"/>
                </a:lnTo>
                <a:lnTo>
                  <a:pt x="170659" y="171007"/>
                </a:lnTo>
                <a:lnTo>
                  <a:pt x="170479" y="161363"/>
                </a:lnTo>
                <a:lnTo>
                  <a:pt x="170357" y="153617"/>
                </a:lnTo>
                <a:lnTo>
                  <a:pt x="163604" y="162624"/>
                </a:lnTo>
                <a:lnTo>
                  <a:pt x="154678" y="171485"/>
                </a:lnTo>
                <a:lnTo>
                  <a:pt x="143595" y="180198"/>
                </a:lnTo>
                <a:lnTo>
                  <a:pt x="128151" y="189634"/>
                </a:lnTo>
                <a:lnTo>
                  <a:pt x="116622" y="193929"/>
                </a:lnTo>
                <a:lnTo>
                  <a:pt x="108483" y="194726"/>
                </a:lnTo>
                <a:lnTo>
                  <a:pt x="104584" y="194726"/>
                </a:lnTo>
                <a:lnTo>
                  <a:pt x="102645" y="187439"/>
                </a:lnTo>
                <a:lnTo>
                  <a:pt x="101066" y="177912"/>
                </a:lnTo>
                <a:lnTo>
                  <a:pt x="99850" y="166146"/>
                </a:lnTo>
                <a:lnTo>
                  <a:pt x="98999" y="152141"/>
                </a:lnTo>
                <a:lnTo>
                  <a:pt x="98517" y="135897"/>
                </a:lnTo>
                <a:lnTo>
                  <a:pt x="98399" y="121397"/>
                </a:lnTo>
                <a:lnTo>
                  <a:pt x="98684" y="104789"/>
                </a:lnTo>
                <a:lnTo>
                  <a:pt x="99537" y="90649"/>
                </a:lnTo>
                <a:lnTo>
                  <a:pt x="100959" y="78956"/>
                </a:lnTo>
                <a:lnTo>
                  <a:pt x="102947" y="69691"/>
                </a:lnTo>
                <a:lnTo>
                  <a:pt x="103492" y="67879"/>
                </a:lnTo>
                <a:lnTo>
                  <a:pt x="107391" y="67879"/>
                </a:lnTo>
                <a:lnTo>
                  <a:pt x="120465" y="68193"/>
                </a:lnTo>
                <a:lnTo>
                  <a:pt x="132855" y="70674"/>
                </a:lnTo>
                <a:lnTo>
                  <a:pt x="144508" y="75341"/>
                </a:lnTo>
                <a:lnTo>
                  <a:pt x="148399" y="77493"/>
                </a:lnTo>
                <a:lnTo>
                  <a:pt x="157861" y="84289"/>
                </a:lnTo>
                <a:lnTo>
                  <a:pt x="167164" y="93514"/>
                </a:lnTo>
                <a:lnTo>
                  <a:pt x="171551" y="98778"/>
                </a:lnTo>
                <a:lnTo>
                  <a:pt x="177838" y="106550"/>
                </a:lnTo>
                <a:lnTo>
                  <a:pt x="181635" y="110449"/>
                </a:lnTo>
                <a:lnTo>
                  <a:pt x="182740" y="110449"/>
                </a:lnTo>
                <a:lnTo>
                  <a:pt x="184429" y="110449"/>
                </a:lnTo>
                <a:lnTo>
                  <a:pt x="183433" y="94082"/>
                </a:lnTo>
                <a:lnTo>
                  <a:pt x="182509" y="78669"/>
                </a:lnTo>
                <a:lnTo>
                  <a:pt x="181660" y="64210"/>
                </a:lnTo>
                <a:lnTo>
                  <a:pt x="180884" y="50708"/>
                </a:lnTo>
                <a:lnTo>
                  <a:pt x="180183" y="38164"/>
                </a:lnTo>
                <a:lnTo>
                  <a:pt x="179557" y="26578"/>
                </a:lnTo>
                <a:lnTo>
                  <a:pt x="179007" y="15952"/>
                </a:lnTo>
                <a:lnTo>
                  <a:pt x="178533" y="6288"/>
                </a:lnTo>
                <a:lnTo>
                  <a:pt x="178244" y="23"/>
                </a:lnTo>
                <a:lnTo>
                  <a:pt x="168656" y="23"/>
                </a:lnTo>
                <a:lnTo>
                  <a:pt x="161502" y="0"/>
                </a:lnTo>
                <a:lnTo>
                  <a:pt x="152511" y="246"/>
                </a:lnTo>
                <a:lnTo>
                  <a:pt x="141683" y="765"/>
                </a:lnTo>
                <a:lnTo>
                  <a:pt x="129021" y="1557"/>
                </a:lnTo>
                <a:lnTo>
                  <a:pt x="114526" y="2624"/>
                </a:lnTo>
                <a:lnTo>
                  <a:pt x="98202" y="3969"/>
                </a:lnTo>
                <a:lnTo>
                  <a:pt x="80049" y="5592"/>
                </a:lnTo>
                <a:lnTo>
                  <a:pt x="58654" y="7915"/>
                </a:lnTo>
                <a:lnTo>
                  <a:pt x="40684" y="10125"/>
                </a:lnTo>
                <a:lnTo>
                  <a:pt x="25938" y="12239"/>
                </a:lnTo>
                <a:lnTo>
                  <a:pt x="14416" y="14255"/>
                </a:lnTo>
                <a:lnTo>
                  <a:pt x="6121" y="16170"/>
                </a:lnTo>
                <a:lnTo>
                  <a:pt x="0" y="18628"/>
                </a:lnTo>
                <a:lnTo>
                  <a:pt x="10459" y="28253"/>
                </a:lnTo>
                <a:lnTo>
                  <a:pt x="18735" y="38397"/>
                </a:lnTo>
                <a:lnTo>
                  <a:pt x="28041" y="57668"/>
                </a:lnTo>
                <a:lnTo>
                  <a:pt x="34309" y="80006"/>
                </a:lnTo>
                <a:lnTo>
                  <a:pt x="39465" y="103458"/>
                </a:lnTo>
                <a:lnTo>
                  <a:pt x="43505" y="128022"/>
                </a:lnTo>
                <a:lnTo>
                  <a:pt x="46427" y="153694"/>
                </a:lnTo>
                <a:lnTo>
                  <a:pt x="48227" y="180472"/>
                </a:lnTo>
                <a:lnTo>
                  <a:pt x="48902" y="208353"/>
                </a:lnTo>
                <a:lnTo>
                  <a:pt x="48907" y="211148"/>
                </a:lnTo>
                <a:lnTo>
                  <a:pt x="48823" y="226013"/>
                </a:lnTo>
                <a:lnTo>
                  <a:pt x="48569" y="240692"/>
                </a:lnTo>
                <a:lnTo>
                  <a:pt x="48146" y="255182"/>
                </a:lnTo>
                <a:lnTo>
                  <a:pt x="46792" y="283601"/>
                </a:lnTo>
                <a:lnTo>
                  <a:pt x="44763" y="311272"/>
                </a:lnTo>
                <a:lnTo>
                  <a:pt x="42060" y="338195"/>
                </a:lnTo>
                <a:lnTo>
                  <a:pt x="38682" y="364374"/>
                </a:lnTo>
                <a:lnTo>
                  <a:pt x="34632" y="389809"/>
                </a:lnTo>
                <a:lnTo>
                  <a:pt x="29908" y="414501"/>
                </a:lnTo>
                <a:lnTo>
                  <a:pt x="24513" y="438453"/>
                </a:lnTo>
                <a:lnTo>
                  <a:pt x="18448" y="461666"/>
                </a:lnTo>
                <a:lnTo>
                  <a:pt x="15163" y="472996"/>
                </a:lnTo>
                <a:lnTo>
                  <a:pt x="27524" y="472913"/>
                </a:lnTo>
                <a:lnTo>
                  <a:pt x="40215" y="472632"/>
                </a:lnTo>
                <a:lnTo>
                  <a:pt x="53199" y="472102"/>
                </a:lnTo>
                <a:lnTo>
                  <a:pt x="54787" y="472018"/>
                </a:lnTo>
                <a:lnTo>
                  <a:pt x="70909" y="471239"/>
                </a:lnTo>
                <a:lnTo>
                  <a:pt x="81045" y="470931"/>
                </a:lnTo>
                <a:lnTo>
                  <a:pt x="82029" y="470926"/>
                </a:lnTo>
                <a:lnTo>
                  <a:pt x="92396" y="471245"/>
                </a:lnTo>
                <a:lnTo>
                  <a:pt x="104086" y="472202"/>
                </a:lnTo>
                <a:lnTo>
                  <a:pt x="117096" y="473797"/>
                </a:lnTo>
                <a:lnTo>
                  <a:pt x="131427" y="476030"/>
                </a:lnTo>
                <a:lnTo>
                  <a:pt x="137718" y="477136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84" name="object 884"/>
          <p:cNvSpPr/>
          <p:nvPr/>
        </p:nvSpPr>
        <p:spPr>
          <a:xfrm>
            <a:off x="544262" y="689182"/>
            <a:ext cx="23647" cy="35026"/>
          </a:xfrm>
          <a:custGeom>
            <a:avLst/>
            <a:gdLst/>
            <a:ahLst/>
            <a:cxnLst/>
            <a:rect l="l" t="t" r="r" b="b"/>
            <a:pathLst>
              <a:path w="23647" h="35026">
                <a:moveTo>
                  <a:pt x="1092" y="0"/>
                </a:moveTo>
                <a:lnTo>
                  <a:pt x="393" y="4622"/>
                </a:lnTo>
                <a:lnTo>
                  <a:pt x="0" y="9613"/>
                </a:lnTo>
                <a:lnTo>
                  <a:pt x="0" y="15087"/>
                </a:lnTo>
                <a:lnTo>
                  <a:pt x="0" y="35026"/>
                </a:lnTo>
                <a:lnTo>
                  <a:pt x="2984" y="31381"/>
                </a:lnTo>
                <a:lnTo>
                  <a:pt x="6477" y="27127"/>
                </a:lnTo>
                <a:lnTo>
                  <a:pt x="10375" y="22377"/>
                </a:lnTo>
                <a:lnTo>
                  <a:pt x="14376" y="17525"/>
                </a:lnTo>
                <a:lnTo>
                  <a:pt x="18757" y="11925"/>
                </a:lnTo>
                <a:lnTo>
                  <a:pt x="23647" y="5473"/>
                </a:lnTo>
                <a:lnTo>
                  <a:pt x="20256" y="3771"/>
                </a:lnTo>
                <a:lnTo>
                  <a:pt x="16662" y="2438"/>
                </a:lnTo>
                <a:lnTo>
                  <a:pt x="12865" y="1701"/>
                </a:lnTo>
                <a:lnTo>
                  <a:pt x="9182" y="1104"/>
                </a:lnTo>
                <a:lnTo>
                  <a:pt x="5181" y="495"/>
                </a:lnTo>
                <a:lnTo>
                  <a:pt x="1092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85" name="object 885"/>
          <p:cNvSpPr/>
          <p:nvPr/>
        </p:nvSpPr>
        <p:spPr>
          <a:xfrm>
            <a:off x="623599" y="543982"/>
            <a:ext cx="305396" cy="553719"/>
          </a:xfrm>
          <a:custGeom>
            <a:avLst/>
            <a:gdLst/>
            <a:ahLst/>
            <a:cxnLst/>
            <a:rect l="l" t="t" r="r" b="b"/>
            <a:pathLst>
              <a:path w="305396" h="553719">
                <a:moveTo>
                  <a:pt x="301409" y="57391"/>
                </a:moveTo>
                <a:lnTo>
                  <a:pt x="305396" y="70535"/>
                </a:lnTo>
                <a:lnTo>
                  <a:pt x="297480" y="76661"/>
                </a:lnTo>
                <a:lnTo>
                  <a:pt x="290528" y="84305"/>
                </a:lnTo>
                <a:lnTo>
                  <a:pt x="284543" y="93469"/>
                </a:lnTo>
                <a:lnTo>
                  <a:pt x="279523" y="104155"/>
                </a:lnTo>
                <a:lnTo>
                  <a:pt x="275469" y="116365"/>
                </a:lnTo>
                <a:lnTo>
                  <a:pt x="272382" y="130103"/>
                </a:lnTo>
                <a:lnTo>
                  <a:pt x="270260" y="145369"/>
                </a:lnTo>
                <a:lnTo>
                  <a:pt x="269105" y="162167"/>
                </a:lnTo>
                <a:lnTo>
                  <a:pt x="268871" y="174751"/>
                </a:lnTo>
                <a:lnTo>
                  <a:pt x="268923" y="185667"/>
                </a:lnTo>
                <a:lnTo>
                  <a:pt x="269100" y="198005"/>
                </a:lnTo>
                <a:lnTo>
                  <a:pt x="269433" y="211766"/>
                </a:lnTo>
                <a:lnTo>
                  <a:pt x="269671" y="219265"/>
                </a:lnTo>
                <a:lnTo>
                  <a:pt x="270071" y="230334"/>
                </a:lnTo>
                <a:lnTo>
                  <a:pt x="270573" y="242195"/>
                </a:lnTo>
                <a:lnTo>
                  <a:pt x="271182" y="254858"/>
                </a:lnTo>
                <a:lnTo>
                  <a:pt x="271902" y="268336"/>
                </a:lnTo>
                <a:lnTo>
                  <a:pt x="272736" y="282642"/>
                </a:lnTo>
                <a:lnTo>
                  <a:pt x="272757" y="282994"/>
                </a:lnTo>
                <a:lnTo>
                  <a:pt x="273581" y="297139"/>
                </a:lnTo>
                <a:lnTo>
                  <a:pt x="274295" y="310580"/>
                </a:lnTo>
                <a:lnTo>
                  <a:pt x="274903" y="323311"/>
                </a:lnTo>
                <a:lnTo>
                  <a:pt x="275409" y="335326"/>
                </a:lnTo>
                <a:lnTo>
                  <a:pt x="275817" y="346618"/>
                </a:lnTo>
                <a:lnTo>
                  <a:pt x="276265" y="362491"/>
                </a:lnTo>
                <a:lnTo>
                  <a:pt x="276512" y="375641"/>
                </a:lnTo>
                <a:lnTo>
                  <a:pt x="276627" y="387265"/>
                </a:lnTo>
                <a:lnTo>
                  <a:pt x="276644" y="393433"/>
                </a:lnTo>
                <a:lnTo>
                  <a:pt x="276248" y="407779"/>
                </a:lnTo>
                <a:lnTo>
                  <a:pt x="275059" y="421600"/>
                </a:lnTo>
                <a:lnTo>
                  <a:pt x="273077" y="434897"/>
                </a:lnTo>
                <a:lnTo>
                  <a:pt x="270301" y="447667"/>
                </a:lnTo>
                <a:lnTo>
                  <a:pt x="266729" y="459910"/>
                </a:lnTo>
                <a:lnTo>
                  <a:pt x="262362" y="471624"/>
                </a:lnTo>
                <a:lnTo>
                  <a:pt x="257197" y="482810"/>
                </a:lnTo>
                <a:lnTo>
                  <a:pt x="251236" y="493465"/>
                </a:lnTo>
                <a:lnTo>
                  <a:pt x="244475" y="503588"/>
                </a:lnTo>
                <a:lnTo>
                  <a:pt x="232924" y="517643"/>
                </a:lnTo>
                <a:lnTo>
                  <a:pt x="223602" y="526978"/>
                </a:lnTo>
                <a:lnTo>
                  <a:pt x="213850" y="535137"/>
                </a:lnTo>
                <a:lnTo>
                  <a:pt x="203664" y="542113"/>
                </a:lnTo>
                <a:lnTo>
                  <a:pt x="193041" y="547902"/>
                </a:lnTo>
                <a:lnTo>
                  <a:pt x="181287" y="551394"/>
                </a:lnTo>
                <a:lnTo>
                  <a:pt x="168632" y="553216"/>
                </a:lnTo>
                <a:lnTo>
                  <a:pt x="156286" y="553719"/>
                </a:lnTo>
                <a:lnTo>
                  <a:pt x="142817" y="553047"/>
                </a:lnTo>
                <a:lnTo>
                  <a:pt x="129910" y="551029"/>
                </a:lnTo>
                <a:lnTo>
                  <a:pt x="117567" y="547666"/>
                </a:lnTo>
                <a:lnTo>
                  <a:pt x="105790" y="542956"/>
                </a:lnTo>
                <a:lnTo>
                  <a:pt x="94582" y="536901"/>
                </a:lnTo>
                <a:lnTo>
                  <a:pt x="83945" y="529499"/>
                </a:lnTo>
                <a:lnTo>
                  <a:pt x="76047" y="522947"/>
                </a:lnTo>
                <a:lnTo>
                  <a:pt x="65773" y="511276"/>
                </a:lnTo>
                <a:lnTo>
                  <a:pt x="51701" y="494131"/>
                </a:lnTo>
                <a:lnTo>
                  <a:pt x="43071" y="485836"/>
                </a:lnTo>
                <a:lnTo>
                  <a:pt x="35213" y="476777"/>
                </a:lnTo>
                <a:lnTo>
                  <a:pt x="28126" y="466953"/>
                </a:lnTo>
                <a:lnTo>
                  <a:pt x="21811" y="456365"/>
                </a:lnTo>
                <a:lnTo>
                  <a:pt x="16267" y="445013"/>
                </a:lnTo>
                <a:lnTo>
                  <a:pt x="11495" y="432894"/>
                </a:lnTo>
                <a:lnTo>
                  <a:pt x="7495" y="420011"/>
                </a:lnTo>
                <a:lnTo>
                  <a:pt x="4266" y="406362"/>
                </a:lnTo>
                <a:lnTo>
                  <a:pt x="1809" y="391947"/>
                </a:lnTo>
                <a:lnTo>
                  <a:pt x="1104" y="386499"/>
                </a:lnTo>
                <a:lnTo>
                  <a:pt x="698" y="384301"/>
                </a:lnTo>
                <a:lnTo>
                  <a:pt x="406" y="381990"/>
                </a:lnTo>
                <a:lnTo>
                  <a:pt x="203" y="379691"/>
                </a:lnTo>
                <a:lnTo>
                  <a:pt x="0" y="377367"/>
                </a:lnTo>
                <a:lnTo>
                  <a:pt x="0" y="374446"/>
                </a:lnTo>
                <a:lnTo>
                  <a:pt x="0" y="370801"/>
                </a:lnTo>
                <a:lnTo>
                  <a:pt x="528" y="358164"/>
                </a:lnTo>
                <a:lnTo>
                  <a:pt x="2110" y="345551"/>
                </a:lnTo>
                <a:lnTo>
                  <a:pt x="3302" y="339191"/>
                </a:lnTo>
                <a:lnTo>
                  <a:pt x="6353" y="327077"/>
                </a:lnTo>
                <a:lnTo>
                  <a:pt x="10211" y="314924"/>
                </a:lnTo>
                <a:lnTo>
                  <a:pt x="12877" y="307682"/>
                </a:lnTo>
                <a:lnTo>
                  <a:pt x="20071" y="292288"/>
                </a:lnTo>
                <a:lnTo>
                  <a:pt x="28033" y="279193"/>
                </a:lnTo>
                <a:lnTo>
                  <a:pt x="36766" y="268395"/>
                </a:lnTo>
                <a:lnTo>
                  <a:pt x="46270" y="259892"/>
                </a:lnTo>
                <a:lnTo>
                  <a:pt x="56549" y="253682"/>
                </a:lnTo>
                <a:lnTo>
                  <a:pt x="67601" y="249764"/>
                </a:lnTo>
                <a:lnTo>
                  <a:pt x="79431" y="248136"/>
                </a:lnTo>
                <a:lnTo>
                  <a:pt x="80937" y="248094"/>
                </a:lnTo>
                <a:lnTo>
                  <a:pt x="84328" y="248094"/>
                </a:lnTo>
                <a:lnTo>
                  <a:pt x="97106" y="249067"/>
                </a:lnTo>
                <a:lnTo>
                  <a:pt x="109346" y="251988"/>
                </a:lnTo>
                <a:lnTo>
                  <a:pt x="121047" y="256864"/>
                </a:lnTo>
                <a:lnTo>
                  <a:pt x="132210" y="263698"/>
                </a:lnTo>
                <a:lnTo>
                  <a:pt x="142833" y="272496"/>
                </a:lnTo>
                <a:lnTo>
                  <a:pt x="150101" y="279590"/>
                </a:lnTo>
                <a:lnTo>
                  <a:pt x="154990" y="285546"/>
                </a:lnTo>
                <a:lnTo>
                  <a:pt x="159092" y="291998"/>
                </a:lnTo>
                <a:lnTo>
                  <a:pt x="158372" y="275820"/>
                </a:lnTo>
                <a:lnTo>
                  <a:pt x="157314" y="260224"/>
                </a:lnTo>
                <a:lnTo>
                  <a:pt x="155919" y="245211"/>
                </a:lnTo>
                <a:lnTo>
                  <a:pt x="154186" y="230779"/>
                </a:lnTo>
                <a:lnTo>
                  <a:pt x="152116" y="216928"/>
                </a:lnTo>
                <a:lnTo>
                  <a:pt x="149709" y="203659"/>
                </a:lnTo>
                <a:lnTo>
                  <a:pt x="146963" y="190971"/>
                </a:lnTo>
                <a:lnTo>
                  <a:pt x="143880" y="178864"/>
                </a:lnTo>
                <a:lnTo>
                  <a:pt x="140460" y="167337"/>
                </a:lnTo>
                <a:lnTo>
                  <a:pt x="136701" y="156390"/>
                </a:lnTo>
                <a:lnTo>
                  <a:pt x="132605" y="146023"/>
                </a:lnTo>
                <a:lnTo>
                  <a:pt x="128171" y="136235"/>
                </a:lnTo>
                <a:lnTo>
                  <a:pt x="123398" y="127027"/>
                </a:lnTo>
                <a:lnTo>
                  <a:pt x="118288" y="118398"/>
                </a:lnTo>
                <a:lnTo>
                  <a:pt x="116370" y="116255"/>
                </a:lnTo>
                <a:lnTo>
                  <a:pt x="115176" y="115163"/>
                </a:lnTo>
                <a:lnTo>
                  <a:pt x="113880" y="114071"/>
                </a:lnTo>
                <a:lnTo>
                  <a:pt x="112572" y="112979"/>
                </a:lnTo>
                <a:lnTo>
                  <a:pt x="111277" y="111886"/>
                </a:lnTo>
                <a:lnTo>
                  <a:pt x="110185" y="111023"/>
                </a:lnTo>
                <a:lnTo>
                  <a:pt x="86525" y="82930"/>
                </a:lnTo>
                <a:lnTo>
                  <a:pt x="81546" y="78803"/>
                </a:lnTo>
                <a:lnTo>
                  <a:pt x="78549" y="73685"/>
                </a:lnTo>
                <a:lnTo>
                  <a:pt x="76454" y="69316"/>
                </a:lnTo>
                <a:lnTo>
                  <a:pt x="75349" y="65417"/>
                </a:lnTo>
                <a:lnTo>
                  <a:pt x="74155" y="61531"/>
                </a:lnTo>
                <a:lnTo>
                  <a:pt x="73660" y="58496"/>
                </a:lnTo>
                <a:lnTo>
                  <a:pt x="73660" y="56172"/>
                </a:lnTo>
                <a:lnTo>
                  <a:pt x="76757" y="40865"/>
                </a:lnTo>
                <a:lnTo>
                  <a:pt x="86034" y="32248"/>
                </a:lnTo>
                <a:lnTo>
                  <a:pt x="97802" y="30149"/>
                </a:lnTo>
                <a:lnTo>
                  <a:pt x="99301" y="30149"/>
                </a:lnTo>
                <a:lnTo>
                  <a:pt x="106591" y="29057"/>
                </a:lnTo>
                <a:lnTo>
                  <a:pt x="119468" y="26987"/>
                </a:lnTo>
                <a:lnTo>
                  <a:pt x="129194" y="25452"/>
                </a:lnTo>
                <a:lnTo>
                  <a:pt x="140589" y="23681"/>
                </a:lnTo>
                <a:lnTo>
                  <a:pt x="153659" y="21664"/>
                </a:lnTo>
                <a:lnTo>
                  <a:pt x="168412" y="19394"/>
                </a:lnTo>
                <a:lnTo>
                  <a:pt x="174358" y="18478"/>
                </a:lnTo>
                <a:lnTo>
                  <a:pt x="188627" y="15951"/>
                </a:lnTo>
                <a:lnTo>
                  <a:pt x="201961" y="13553"/>
                </a:lnTo>
                <a:lnTo>
                  <a:pt x="214357" y="11283"/>
                </a:lnTo>
                <a:lnTo>
                  <a:pt x="225816" y="9140"/>
                </a:lnTo>
                <a:lnTo>
                  <a:pt x="234238" y="7531"/>
                </a:lnTo>
                <a:lnTo>
                  <a:pt x="250068" y="4273"/>
                </a:lnTo>
                <a:lnTo>
                  <a:pt x="261973" y="1620"/>
                </a:lnTo>
                <a:lnTo>
                  <a:pt x="268274" y="0"/>
                </a:lnTo>
                <a:lnTo>
                  <a:pt x="269963" y="6807"/>
                </a:lnTo>
                <a:lnTo>
                  <a:pt x="278155" y="16535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86" name="object 886"/>
          <p:cNvSpPr/>
          <p:nvPr/>
        </p:nvSpPr>
        <p:spPr>
          <a:xfrm>
            <a:off x="640802" y="565865"/>
            <a:ext cx="249369" cy="479170"/>
          </a:xfrm>
          <a:custGeom>
            <a:avLst/>
            <a:gdLst/>
            <a:ahLst/>
            <a:cxnLst/>
            <a:rect l="l" t="t" r="r" b="b"/>
            <a:pathLst>
              <a:path w="249369" h="479170">
                <a:moveTo>
                  <a:pt x="64343" y="246761"/>
                </a:moveTo>
                <a:lnTo>
                  <a:pt x="52569" y="248654"/>
                </a:lnTo>
                <a:lnTo>
                  <a:pt x="41797" y="253418"/>
                </a:lnTo>
                <a:lnTo>
                  <a:pt x="32030" y="261049"/>
                </a:lnTo>
                <a:lnTo>
                  <a:pt x="23272" y="271541"/>
                </a:lnTo>
                <a:lnTo>
                  <a:pt x="15526" y="284890"/>
                </a:lnTo>
                <a:lnTo>
                  <a:pt x="11447" y="294068"/>
                </a:lnTo>
                <a:lnTo>
                  <a:pt x="6726" y="307521"/>
                </a:lnTo>
                <a:lnTo>
                  <a:pt x="3248" y="320490"/>
                </a:lnTo>
                <a:lnTo>
                  <a:pt x="1008" y="332973"/>
                </a:lnTo>
                <a:lnTo>
                  <a:pt x="0" y="344972"/>
                </a:lnTo>
                <a:lnTo>
                  <a:pt x="217" y="356488"/>
                </a:lnTo>
                <a:lnTo>
                  <a:pt x="3099" y="376766"/>
                </a:lnTo>
                <a:lnTo>
                  <a:pt x="6285" y="390665"/>
                </a:lnTo>
                <a:lnTo>
                  <a:pt x="10322" y="403635"/>
                </a:lnTo>
                <a:lnTo>
                  <a:pt x="15207" y="415677"/>
                </a:lnTo>
                <a:lnTo>
                  <a:pt x="20938" y="426792"/>
                </a:lnTo>
                <a:lnTo>
                  <a:pt x="27514" y="436983"/>
                </a:lnTo>
                <a:lnTo>
                  <a:pt x="34931" y="446249"/>
                </a:lnTo>
                <a:lnTo>
                  <a:pt x="43188" y="454594"/>
                </a:lnTo>
                <a:lnTo>
                  <a:pt x="55063" y="463492"/>
                </a:lnTo>
                <a:lnTo>
                  <a:pt x="66216" y="469636"/>
                </a:lnTo>
                <a:lnTo>
                  <a:pt x="78025" y="474261"/>
                </a:lnTo>
                <a:lnTo>
                  <a:pt x="90485" y="477365"/>
                </a:lnTo>
                <a:lnTo>
                  <a:pt x="103594" y="478948"/>
                </a:lnTo>
                <a:lnTo>
                  <a:pt x="110952" y="479171"/>
                </a:lnTo>
                <a:lnTo>
                  <a:pt x="124811" y="478326"/>
                </a:lnTo>
                <a:lnTo>
                  <a:pt x="137002" y="475847"/>
                </a:lnTo>
                <a:lnTo>
                  <a:pt x="153971" y="467836"/>
                </a:lnTo>
                <a:lnTo>
                  <a:pt x="163952" y="460641"/>
                </a:lnTo>
                <a:lnTo>
                  <a:pt x="173523" y="451982"/>
                </a:lnTo>
                <a:lnTo>
                  <a:pt x="182684" y="441846"/>
                </a:lnTo>
                <a:lnTo>
                  <a:pt x="192686" y="427918"/>
                </a:lnTo>
                <a:lnTo>
                  <a:pt x="198691" y="417304"/>
                </a:lnTo>
                <a:lnTo>
                  <a:pt x="203807" y="406105"/>
                </a:lnTo>
                <a:lnTo>
                  <a:pt x="208036" y="394320"/>
                </a:lnTo>
                <a:lnTo>
                  <a:pt x="211379" y="381950"/>
                </a:lnTo>
                <a:lnTo>
                  <a:pt x="213836" y="368993"/>
                </a:lnTo>
                <a:lnTo>
                  <a:pt x="215409" y="355452"/>
                </a:lnTo>
                <a:lnTo>
                  <a:pt x="216098" y="341324"/>
                </a:lnTo>
                <a:lnTo>
                  <a:pt x="216133" y="337248"/>
                </a:lnTo>
                <a:lnTo>
                  <a:pt x="216081" y="328322"/>
                </a:lnTo>
                <a:lnTo>
                  <a:pt x="215924" y="318406"/>
                </a:lnTo>
                <a:lnTo>
                  <a:pt x="215662" y="307498"/>
                </a:lnTo>
                <a:lnTo>
                  <a:pt x="215295" y="295602"/>
                </a:lnTo>
                <a:lnTo>
                  <a:pt x="214824" y="282717"/>
                </a:lnTo>
                <a:lnTo>
                  <a:pt x="214248" y="268844"/>
                </a:lnTo>
                <a:lnTo>
                  <a:pt x="213567" y="253984"/>
                </a:lnTo>
                <a:lnTo>
                  <a:pt x="212782" y="238139"/>
                </a:lnTo>
                <a:lnTo>
                  <a:pt x="212247" y="227914"/>
                </a:lnTo>
                <a:lnTo>
                  <a:pt x="211397" y="211462"/>
                </a:lnTo>
                <a:lnTo>
                  <a:pt x="210650" y="195995"/>
                </a:lnTo>
                <a:lnTo>
                  <a:pt x="210008" y="181515"/>
                </a:lnTo>
                <a:lnTo>
                  <a:pt x="209470" y="168021"/>
                </a:lnTo>
                <a:lnTo>
                  <a:pt x="209037" y="155516"/>
                </a:lnTo>
                <a:lnTo>
                  <a:pt x="208709" y="144001"/>
                </a:lnTo>
                <a:lnTo>
                  <a:pt x="208486" y="133477"/>
                </a:lnTo>
                <a:lnTo>
                  <a:pt x="208368" y="123944"/>
                </a:lnTo>
                <a:lnTo>
                  <a:pt x="208348" y="118579"/>
                </a:lnTo>
                <a:lnTo>
                  <a:pt x="208768" y="100666"/>
                </a:lnTo>
                <a:lnTo>
                  <a:pt x="210029" y="84077"/>
                </a:lnTo>
                <a:lnTo>
                  <a:pt x="212131" y="68816"/>
                </a:lnTo>
                <a:lnTo>
                  <a:pt x="215073" y="54886"/>
                </a:lnTo>
                <a:lnTo>
                  <a:pt x="218856" y="42288"/>
                </a:lnTo>
                <a:lnTo>
                  <a:pt x="223479" y="31024"/>
                </a:lnTo>
                <a:lnTo>
                  <a:pt x="228942" y="21097"/>
                </a:lnTo>
                <a:lnTo>
                  <a:pt x="235245" y="12510"/>
                </a:lnTo>
                <a:lnTo>
                  <a:pt x="242389" y="5264"/>
                </a:lnTo>
                <a:lnTo>
                  <a:pt x="249369" y="0"/>
                </a:lnTo>
                <a:lnTo>
                  <a:pt x="243062" y="1456"/>
                </a:lnTo>
                <a:lnTo>
                  <a:pt x="234772" y="3193"/>
                </a:lnTo>
                <a:lnTo>
                  <a:pt x="224494" y="5211"/>
                </a:lnTo>
                <a:lnTo>
                  <a:pt x="212226" y="7510"/>
                </a:lnTo>
                <a:lnTo>
                  <a:pt x="197963" y="10088"/>
                </a:lnTo>
                <a:lnTo>
                  <a:pt x="181703" y="12945"/>
                </a:lnTo>
                <a:lnTo>
                  <a:pt x="163442" y="16082"/>
                </a:lnTo>
                <a:lnTo>
                  <a:pt x="138374" y="20314"/>
                </a:lnTo>
                <a:lnTo>
                  <a:pt x="120591" y="23238"/>
                </a:lnTo>
                <a:lnTo>
                  <a:pt x="106003" y="25549"/>
                </a:lnTo>
                <a:lnTo>
                  <a:pt x="94611" y="27247"/>
                </a:lnTo>
                <a:lnTo>
                  <a:pt x="86413" y="28332"/>
                </a:lnTo>
                <a:lnTo>
                  <a:pt x="80599" y="28829"/>
                </a:lnTo>
                <a:lnTo>
                  <a:pt x="75709" y="28829"/>
                </a:lnTo>
                <a:lnTo>
                  <a:pt x="73322" y="30645"/>
                </a:lnTo>
                <a:lnTo>
                  <a:pt x="73322" y="34290"/>
                </a:lnTo>
                <a:lnTo>
                  <a:pt x="73322" y="36118"/>
                </a:lnTo>
                <a:lnTo>
                  <a:pt x="73919" y="38188"/>
                </a:lnTo>
                <a:lnTo>
                  <a:pt x="75011" y="40373"/>
                </a:lnTo>
                <a:lnTo>
                  <a:pt x="83288" y="46387"/>
                </a:lnTo>
                <a:lnTo>
                  <a:pt x="91141" y="53157"/>
                </a:lnTo>
                <a:lnTo>
                  <a:pt x="105575" y="68964"/>
                </a:lnTo>
                <a:lnTo>
                  <a:pt x="118314" y="87793"/>
                </a:lnTo>
                <a:lnTo>
                  <a:pt x="129356" y="109646"/>
                </a:lnTo>
                <a:lnTo>
                  <a:pt x="134241" y="121706"/>
                </a:lnTo>
                <a:lnTo>
                  <a:pt x="138701" y="134523"/>
                </a:lnTo>
                <a:lnTo>
                  <a:pt x="142737" y="148095"/>
                </a:lnTo>
                <a:lnTo>
                  <a:pt x="146349" y="162424"/>
                </a:lnTo>
                <a:lnTo>
                  <a:pt x="149535" y="177509"/>
                </a:lnTo>
                <a:lnTo>
                  <a:pt x="152298" y="193351"/>
                </a:lnTo>
                <a:lnTo>
                  <a:pt x="154635" y="209949"/>
                </a:lnTo>
                <a:lnTo>
                  <a:pt x="156548" y="227304"/>
                </a:lnTo>
                <a:lnTo>
                  <a:pt x="158035" y="245416"/>
                </a:lnTo>
                <a:lnTo>
                  <a:pt x="159098" y="264284"/>
                </a:lnTo>
                <a:lnTo>
                  <a:pt x="159736" y="283909"/>
                </a:lnTo>
                <a:lnTo>
                  <a:pt x="159948" y="304292"/>
                </a:lnTo>
                <a:lnTo>
                  <a:pt x="159418" y="325928"/>
                </a:lnTo>
                <a:lnTo>
                  <a:pt x="157827" y="345458"/>
                </a:lnTo>
                <a:lnTo>
                  <a:pt x="155176" y="362880"/>
                </a:lnTo>
                <a:lnTo>
                  <a:pt x="151466" y="378195"/>
                </a:lnTo>
                <a:lnTo>
                  <a:pt x="146697" y="391401"/>
                </a:lnTo>
                <a:lnTo>
                  <a:pt x="140869" y="402499"/>
                </a:lnTo>
                <a:lnTo>
                  <a:pt x="126041" y="418363"/>
                </a:lnTo>
                <a:lnTo>
                  <a:pt x="106984" y="425784"/>
                </a:lnTo>
                <a:lnTo>
                  <a:pt x="98671" y="426389"/>
                </a:lnTo>
                <a:lnTo>
                  <a:pt x="85703" y="424952"/>
                </a:lnTo>
                <a:lnTo>
                  <a:pt x="73809" y="420650"/>
                </a:lnTo>
                <a:lnTo>
                  <a:pt x="62968" y="413496"/>
                </a:lnTo>
                <a:lnTo>
                  <a:pt x="47779" y="395913"/>
                </a:lnTo>
                <a:lnTo>
                  <a:pt x="42258" y="384634"/>
                </a:lnTo>
                <a:lnTo>
                  <a:pt x="38781" y="372242"/>
                </a:lnTo>
                <a:lnTo>
                  <a:pt x="37337" y="358737"/>
                </a:lnTo>
                <a:lnTo>
                  <a:pt x="37292" y="355727"/>
                </a:lnTo>
                <a:lnTo>
                  <a:pt x="38143" y="335905"/>
                </a:lnTo>
                <a:lnTo>
                  <a:pt x="40693" y="319439"/>
                </a:lnTo>
                <a:lnTo>
                  <a:pt x="44940" y="306318"/>
                </a:lnTo>
                <a:lnTo>
                  <a:pt x="58513" y="290071"/>
                </a:lnTo>
                <a:lnTo>
                  <a:pt x="79308" y="287184"/>
                </a:lnTo>
                <a:lnTo>
                  <a:pt x="96936" y="302690"/>
                </a:lnTo>
                <a:lnTo>
                  <a:pt x="89044" y="307233"/>
                </a:lnTo>
                <a:lnTo>
                  <a:pt x="77397" y="305418"/>
                </a:lnTo>
                <a:lnTo>
                  <a:pt x="62578" y="310224"/>
                </a:lnTo>
                <a:lnTo>
                  <a:pt x="54212" y="318872"/>
                </a:lnTo>
                <a:lnTo>
                  <a:pt x="49340" y="331705"/>
                </a:lnTo>
                <a:lnTo>
                  <a:pt x="47972" y="348195"/>
                </a:lnTo>
                <a:lnTo>
                  <a:pt x="49515" y="360884"/>
                </a:lnTo>
                <a:lnTo>
                  <a:pt x="53441" y="372929"/>
                </a:lnTo>
                <a:lnTo>
                  <a:pt x="59749" y="384331"/>
                </a:lnTo>
                <a:lnTo>
                  <a:pt x="72331" y="397935"/>
                </a:lnTo>
                <a:lnTo>
                  <a:pt x="83491" y="403749"/>
                </a:lnTo>
                <a:lnTo>
                  <a:pt x="96142" y="405742"/>
                </a:lnTo>
                <a:lnTo>
                  <a:pt x="98061" y="405714"/>
                </a:lnTo>
                <a:lnTo>
                  <a:pt x="110542" y="403153"/>
                </a:lnTo>
                <a:lnTo>
                  <a:pt x="121149" y="396767"/>
                </a:lnTo>
                <a:lnTo>
                  <a:pt x="129872" y="386555"/>
                </a:lnTo>
                <a:lnTo>
                  <a:pt x="136288" y="373608"/>
                </a:lnTo>
                <a:lnTo>
                  <a:pt x="139863" y="361895"/>
                </a:lnTo>
                <a:lnTo>
                  <a:pt x="142083" y="349643"/>
                </a:lnTo>
                <a:lnTo>
                  <a:pt x="142938" y="336877"/>
                </a:lnTo>
                <a:lnTo>
                  <a:pt x="142473" y="324231"/>
                </a:lnTo>
                <a:lnTo>
                  <a:pt x="140482" y="310699"/>
                </a:lnTo>
                <a:lnTo>
                  <a:pt x="136830" y="298175"/>
                </a:lnTo>
                <a:lnTo>
                  <a:pt x="131512" y="286659"/>
                </a:lnTo>
                <a:lnTo>
                  <a:pt x="124524" y="276149"/>
                </a:lnTo>
                <a:lnTo>
                  <a:pt x="116933" y="267677"/>
                </a:lnTo>
                <a:lnTo>
                  <a:pt x="106504" y="258969"/>
                </a:lnTo>
                <a:lnTo>
                  <a:pt x="95373" y="252567"/>
                </a:lnTo>
                <a:lnTo>
                  <a:pt x="83551" y="248487"/>
                </a:lnTo>
                <a:lnTo>
                  <a:pt x="71045" y="246743"/>
                </a:lnTo>
                <a:lnTo>
                  <a:pt x="64343" y="246761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87" name="object 887"/>
          <p:cNvSpPr/>
          <p:nvPr/>
        </p:nvSpPr>
        <p:spPr>
          <a:xfrm>
            <a:off x="900852" y="541900"/>
            <a:ext cx="273354" cy="553123"/>
          </a:xfrm>
          <a:custGeom>
            <a:avLst/>
            <a:gdLst/>
            <a:ahLst/>
            <a:cxnLst/>
            <a:rect l="l" t="t" r="r" b="b"/>
            <a:pathLst>
              <a:path w="273354" h="553123">
                <a:moveTo>
                  <a:pt x="266763" y="517613"/>
                </a:moveTo>
                <a:lnTo>
                  <a:pt x="266661" y="518947"/>
                </a:lnTo>
                <a:lnTo>
                  <a:pt x="266661" y="520293"/>
                </a:lnTo>
                <a:lnTo>
                  <a:pt x="266573" y="521627"/>
                </a:lnTo>
                <a:lnTo>
                  <a:pt x="265861" y="528916"/>
                </a:lnTo>
                <a:lnTo>
                  <a:pt x="264464" y="534758"/>
                </a:lnTo>
                <a:lnTo>
                  <a:pt x="262369" y="539013"/>
                </a:lnTo>
                <a:lnTo>
                  <a:pt x="260375" y="543394"/>
                </a:lnTo>
                <a:lnTo>
                  <a:pt x="256082" y="547166"/>
                </a:lnTo>
                <a:lnTo>
                  <a:pt x="249707" y="550329"/>
                </a:lnTo>
                <a:lnTo>
                  <a:pt x="236388" y="550884"/>
                </a:lnTo>
                <a:lnTo>
                  <a:pt x="223383" y="551373"/>
                </a:lnTo>
                <a:lnTo>
                  <a:pt x="210690" y="551792"/>
                </a:lnTo>
                <a:lnTo>
                  <a:pt x="198309" y="552135"/>
                </a:lnTo>
                <a:lnTo>
                  <a:pt x="186220" y="552399"/>
                </a:lnTo>
                <a:lnTo>
                  <a:pt x="172377" y="552702"/>
                </a:lnTo>
                <a:lnTo>
                  <a:pt x="159258" y="552923"/>
                </a:lnTo>
                <a:lnTo>
                  <a:pt x="146847" y="553063"/>
                </a:lnTo>
                <a:lnTo>
                  <a:pt x="135128" y="553121"/>
                </a:lnTo>
                <a:lnTo>
                  <a:pt x="132727" y="553123"/>
                </a:lnTo>
                <a:lnTo>
                  <a:pt x="100698" y="553123"/>
                </a:lnTo>
                <a:lnTo>
                  <a:pt x="87300" y="552802"/>
                </a:lnTo>
                <a:lnTo>
                  <a:pt x="75220" y="551891"/>
                </a:lnTo>
                <a:lnTo>
                  <a:pt x="74256" y="551789"/>
                </a:lnTo>
                <a:lnTo>
                  <a:pt x="40512" y="551789"/>
                </a:lnTo>
                <a:lnTo>
                  <a:pt x="14071" y="519556"/>
                </a:lnTo>
                <a:lnTo>
                  <a:pt x="9575" y="519556"/>
                </a:lnTo>
                <a:lnTo>
                  <a:pt x="14844" y="502332"/>
                </a:lnTo>
                <a:lnTo>
                  <a:pt x="19843" y="485355"/>
                </a:lnTo>
                <a:lnTo>
                  <a:pt x="24570" y="468627"/>
                </a:lnTo>
                <a:lnTo>
                  <a:pt x="29027" y="452146"/>
                </a:lnTo>
                <a:lnTo>
                  <a:pt x="33213" y="435913"/>
                </a:lnTo>
                <a:lnTo>
                  <a:pt x="37129" y="419928"/>
                </a:lnTo>
                <a:lnTo>
                  <a:pt x="40774" y="404190"/>
                </a:lnTo>
                <a:lnTo>
                  <a:pt x="44148" y="388700"/>
                </a:lnTo>
                <a:lnTo>
                  <a:pt x="47253" y="373457"/>
                </a:lnTo>
                <a:lnTo>
                  <a:pt x="50087" y="358462"/>
                </a:lnTo>
                <a:lnTo>
                  <a:pt x="52651" y="343713"/>
                </a:lnTo>
                <a:lnTo>
                  <a:pt x="56968" y="314958"/>
                </a:lnTo>
                <a:lnTo>
                  <a:pt x="60205" y="287190"/>
                </a:lnTo>
                <a:lnTo>
                  <a:pt x="62362" y="260409"/>
                </a:lnTo>
                <a:lnTo>
                  <a:pt x="63441" y="234613"/>
                </a:lnTo>
                <a:lnTo>
                  <a:pt x="63576" y="222084"/>
                </a:lnTo>
                <a:lnTo>
                  <a:pt x="63449" y="208171"/>
                </a:lnTo>
                <a:lnTo>
                  <a:pt x="62454" y="182531"/>
                </a:lnTo>
                <a:lnTo>
                  <a:pt x="61277" y="167233"/>
                </a:lnTo>
                <a:lnTo>
                  <a:pt x="57588" y="140227"/>
                </a:lnTo>
                <a:lnTo>
                  <a:pt x="51689" y="118019"/>
                </a:lnTo>
                <a:lnTo>
                  <a:pt x="41708" y="93872"/>
                </a:lnTo>
                <a:lnTo>
                  <a:pt x="31721" y="73576"/>
                </a:lnTo>
                <a:lnTo>
                  <a:pt x="24155" y="59474"/>
                </a:lnTo>
                <a:lnTo>
                  <a:pt x="18553" y="49228"/>
                </a:lnTo>
                <a:lnTo>
                  <a:pt x="12441" y="38397"/>
                </a:lnTo>
                <a:lnTo>
                  <a:pt x="5830" y="26979"/>
                </a:lnTo>
                <a:lnTo>
                  <a:pt x="901" y="18618"/>
                </a:lnTo>
                <a:lnTo>
                  <a:pt x="292" y="17640"/>
                </a:lnTo>
                <a:lnTo>
                  <a:pt x="0" y="17157"/>
                </a:lnTo>
                <a:lnTo>
                  <a:pt x="11067" y="16040"/>
                </a:lnTo>
                <a:lnTo>
                  <a:pt x="23254" y="14959"/>
                </a:lnTo>
                <a:lnTo>
                  <a:pt x="36553" y="13902"/>
                </a:lnTo>
                <a:lnTo>
                  <a:pt x="48704" y="13017"/>
                </a:lnTo>
                <a:lnTo>
                  <a:pt x="60913" y="12130"/>
                </a:lnTo>
                <a:lnTo>
                  <a:pt x="73369" y="11190"/>
                </a:lnTo>
                <a:lnTo>
                  <a:pt x="86072" y="10211"/>
                </a:lnTo>
                <a:lnTo>
                  <a:pt x="99022" y="9209"/>
                </a:lnTo>
                <a:lnTo>
                  <a:pt x="107988" y="8521"/>
                </a:lnTo>
                <a:lnTo>
                  <a:pt x="120706" y="7543"/>
                </a:lnTo>
                <a:lnTo>
                  <a:pt x="133386" y="6567"/>
                </a:lnTo>
                <a:lnTo>
                  <a:pt x="146037" y="5591"/>
                </a:lnTo>
                <a:lnTo>
                  <a:pt x="158670" y="4615"/>
                </a:lnTo>
                <a:lnTo>
                  <a:pt x="169557" y="3771"/>
                </a:lnTo>
                <a:lnTo>
                  <a:pt x="183283" y="2730"/>
                </a:lnTo>
                <a:lnTo>
                  <a:pt x="196383" y="1779"/>
                </a:lnTo>
                <a:lnTo>
                  <a:pt x="208857" y="939"/>
                </a:lnTo>
                <a:lnTo>
                  <a:pt x="220706" y="227"/>
                </a:lnTo>
                <a:lnTo>
                  <a:pt x="224955" y="0"/>
                </a:lnTo>
                <a:lnTo>
                  <a:pt x="224955" y="4749"/>
                </a:lnTo>
                <a:lnTo>
                  <a:pt x="251396" y="36245"/>
                </a:lnTo>
                <a:lnTo>
                  <a:pt x="251396" y="38557"/>
                </a:lnTo>
                <a:lnTo>
                  <a:pt x="251599" y="42329"/>
                </a:lnTo>
                <a:lnTo>
                  <a:pt x="251993" y="47561"/>
                </a:lnTo>
                <a:lnTo>
                  <a:pt x="252399" y="52908"/>
                </a:lnTo>
                <a:lnTo>
                  <a:pt x="252691" y="58750"/>
                </a:lnTo>
                <a:lnTo>
                  <a:pt x="253098" y="65430"/>
                </a:lnTo>
                <a:lnTo>
                  <a:pt x="253492" y="71996"/>
                </a:lnTo>
                <a:lnTo>
                  <a:pt x="253987" y="78930"/>
                </a:lnTo>
                <a:lnTo>
                  <a:pt x="254495" y="85991"/>
                </a:lnTo>
                <a:lnTo>
                  <a:pt x="255092" y="93040"/>
                </a:lnTo>
                <a:lnTo>
                  <a:pt x="255587" y="99860"/>
                </a:lnTo>
                <a:lnTo>
                  <a:pt x="255892" y="106184"/>
                </a:lnTo>
                <a:lnTo>
                  <a:pt x="256777" y="119792"/>
                </a:lnTo>
                <a:lnTo>
                  <a:pt x="257407" y="132088"/>
                </a:lnTo>
                <a:lnTo>
                  <a:pt x="257581" y="136702"/>
                </a:lnTo>
                <a:lnTo>
                  <a:pt x="257987" y="145580"/>
                </a:lnTo>
                <a:lnTo>
                  <a:pt x="258178" y="153492"/>
                </a:lnTo>
                <a:lnTo>
                  <a:pt x="258178" y="160426"/>
                </a:lnTo>
                <a:lnTo>
                  <a:pt x="258178" y="187782"/>
                </a:lnTo>
                <a:lnTo>
                  <a:pt x="256286" y="187782"/>
                </a:lnTo>
                <a:lnTo>
                  <a:pt x="253492" y="187299"/>
                </a:lnTo>
                <a:lnTo>
                  <a:pt x="249707" y="186448"/>
                </a:lnTo>
                <a:lnTo>
                  <a:pt x="249008" y="195084"/>
                </a:lnTo>
                <a:lnTo>
                  <a:pt x="248399" y="201891"/>
                </a:lnTo>
                <a:lnTo>
                  <a:pt x="248005" y="206997"/>
                </a:lnTo>
                <a:lnTo>
                  <a:pt x="247700" y="211988"/>
                </a:lnTo>
                <a:lnTo>
                  <a:pt x="247510" y="216128"/>
                </a:lnTo>
                <a:lnTo>
                  <a:pt x="247510" y="219290"/>
                </a:lnTo>
                <a:lnTo>
                  <a:pt x="247510" y="226212"/>
                </a:lnTo>
                <a:lnTo>
                  <a:pt x="247510" y="230225"/>
                </a:lnTo>
                <a:lnTo>
                  <a:pt x="247510" y="243243"/>
                </a:lnTo>
                <a:lnTo>
                  <a:pt x="247510" y="247865"/>
                </a:lnTo>
                <a:lnTo>
                  <a:pt x="247700" y="252615"/>
                </a:lnTo>
                <a:lnTo>
                  <a:pt x="248005" y="257708"/>
                </a:lnTo>
                <a:lnTo>
                  <a:pt x="248376" y="272050"/>
                </a:lnTo>
                <a:lnTo>
                  <a:pt x="248571" y="284319"/>
                </a:lnTo>
                <a:lnTo>
                  <a:pt x="248602" y="290550"/>
                </a:lnTo>
                <a:lnTo>
                  <a:pt x="248602" y="308432"/>
                </a:lnTo>
                <a:lnTo>
                  <a:pt x="248602" y="310260"/>
                </a:lnTo>
                <a:lnTo>
                  <a:pt x="248500" y="312927"/>
                </a:lnTo>
                <a:lnTo>
                  <a:pt x="248310" y="316699"/>
                </a:lnTo>
                <a:lnTo>
                  <a:pt x="248107" y="320344"/>
                </a:lnTo>
                <a:lnTo>
                  <a:pt x="247903" y="324611"/>
                </a:lnTo>
                <a:lnTo>
                  <a:pt x="247510" y="329717"/>
                </a:lnTo>
                <a:lnTo>
                  <a:pt x="271157" y="358419"/>
                </a:lnTo>
                <a:lnTo>
                  <a:pt x="272656" y="364375"/>
                </a:lnTo>
                <a:lnTo>
                  <a:pt x="273354" y="372160"/>
                </a:lnTo>
                <a:lnTo>
                  <a:pt x="273354" y="381774"/>
                </a:lnTo>
                <a:lnTo>
                  <a:pt x="273143" y="386763"/>
                </a:lnTo>
                <a:lnTo>
                  <a:pt x="272523" y="399939"/>
                </a:lnTo>
                <a:lnTo>
                  <a:pt x="271653" y="418376"/>
                </a:lnTo>
                <a:lnTo>
                  <a:pt x="271203" y="428330"/>
                </a:lnTo>
                <a:lnTo>
                  <a:pt x="270683" y="439418"/>
                </a:lnTo>
                <a:lnTo>
                  <a:pt x="270092" y="451645"/>
                </a:lnTo>
                <a:lnTo>
                  <a:pt x="269431" y="465015"/>
                </a:lnTo>
                <a:lnTo>
                  <a:pt x="268699" y="479534"/>
                </a:lnTo>
                <a:lnTo>
                  <a:pt x="268071" y="491832"/>
                </a:lnTo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88" name="object 888"/>
          <p:cNvSpPr/>
          <p:nvPr/>
        </p:nvSpPr>
        <p:spPr>
          <a:xfrm>
            <a:off x="931790" y="563071"/>
            <a:ext cx="199110" cy="479526"/>
          </a:xfrm>
          <a:custGeom>
            <a:avLst/>
            <a:gdLst/>
            <a:ahLst/>
            <a:cxnLst/>
            <a:rect l="l" t="t" r="r" b="b"/>
            <a:pathLst>
              <a:path w="199110" h="479526">
                <a:moveTo>
                  <a:pt x="198208" y="311581"/>
                </a:moveTo>
                <a:lnTo>
                  <a:pt x="198005" y="310248"/>
                </a:lnTo>
                <a:lnTo>
                  <a:pt x="197700" y="308902"/>
                </a:lnTo>
                <a:lnTo>
                  <a:pt x="197408" y="307809"/>
                </a:lnTo>
                <a:lnTo>
                  <a:pt x="190763" y="327446"/>
                </a:lnTo>
                <a:lnTo>
                  <a:pt x="183959" y="344747"/>
                </a:lnTo>
                <a:lnTo>
                  <a:pt x="176994" y="359711"/>
                </a:lnTo>
                <a:lnTo>
                  <a:pt x="169870" y="372337"/>
                </a:lnTo>
                <a:lnTo>
                  <a:pt x="162586" y="382624"/>
                </a:lnTo>
                <a:lnTo>
                  <a:pt x="155143" y="390570"/>
                </a:lnTo>
                <a:lnTo>
                  <a:pt x="147541" y="396174"/>
                </a:lnTo>
                <a:lnTo>
                  <a:pt x="139779" y="399436"/>
                </a:lnTo>
                <a:lnTo>
                  <a:pt x="132727" y="400367"/>
                </a:lnTo>
                <a:lnTo>
                  <a:pt x="122239" y="398074"/>
                </a:lnTo>
                <a:lnTo>
                  <a:pt x="113552" y="391202"/>
                </a:lnTo>
                <a:lnTo>
                  <a:pt x="106672" y="379757"/>
                </a:lnTo>
                <a:lnTo>
                  <a:pt x="101607" y="363749"/>
                </a:lnTo>
                <a:lnTo>
                  <a:pt x="99606" y="353059"/>
                </a:lnTo>
                <a:lnTo>
                  <a:pt x="98691" y="345891"/>
                </a:lnTo>
                <a:lnTo>
                  <a:pt x="97946" y="336385"/>
                </a:lnTo>
                <a:lnTo>
                  <a:pt x="97374" y="324540"/>
                </a:lnTo>
                <a:lnTo>
                  <a:pt x="96977" y="310355"/>
                </a:lnTo>
                <a:lnTo>
                  <a:pt x="96757" y="293831"/>
                </a:lnTo>
                <a:lnTo>
                  <a:pt x="96710" y="280454"/>
                </a:lnTo>
                <a:lnTo>
                  <a:pt x="99290" y="263610"/>
                </a:lnTo>
                <a:lnTo>
                  <a:pt x="107029" y="253575"/>
                </a:lnTo>
                <a:lnTo>
                  <a:pt x="119760" y="250291"/>
                </a:lnTo>
                <a:lnTo>
                  <a:pt x="130997" y="251554"/>
                </a:lnTo>
                <a:lnTo>
                  <a:pt x="142228" y="255342"/>
                </a:lnTo>
                <a:lnTo>
                  <a:pt x="153448" y="261657"/>
                </a:lnTo>
                <a:lnTo>
                  <a:pt x="164650" y="270500"/>
                </a:lnTo>
                <a:lnTo>
                  <a:pt x="172656" y="278383"/>
                </a:lnTo>
                <a:lnTo>
                  <a:pt x="173946" y="263478"/>
                </a:lnTo>
                <a:lnTo>
                  <a:pt x="174345" y="252958"/>
                </a:lnTo>
                <a:lnTo>
                  <a:pt x="174309" y="245587"/>
                </a:lnTo>
                <a:lnTo>
                  <a:pt x="174208" y="234587"/>
                </a:lnTo>
                <a:lnTo>
                  <a:pt x="174047" y="219957"/>
                </a:lnTo>
                <a:lnTo>
                  <a:pt x="173850" y="202971"/>
                </a:lnTo>
                <a:lnTo>
                  <a:pt x="173626" y="188075"/>
                </a:lnTo>
                <a:lnTo>
                  <a:pt x="173555" y="174655"/>
                </a:lnTo>
                <a:lnTo>
                  <a:pt x="173635" y="162735"/>
                </a:lnTo>
                <a:lnTo>
                  <a:pt x="173850" y="152869"/>
                </a:lnTo>
                <a:lnTo>
                  <a:pt x="168238" y="157254"/>
                </a:lnTo>
                <a:lnTo>
                  <a:pt x="158949" y="165830"/>
                </a:lnTo>
                <a:lnTo>
                  <a:pt x="145976" y="178621"/>
                </a:lnTo>
                <a:lnTo>
                  <a:pt x="145707" y="178892"/>
                </a:lnTo>
                <a:lnTo>
                  <a:pt x="135076" y="187977"/>
                </a:lnTo>
                <a:lnTo>
                  <a:pt x="123656" y="193676"/>
                </a:lnTo>
                <a:lnTo>
                  <a:pt x="111428" y="195992"/>
                </a:lnTo>
                <a:lnTo>
                  <a:pt x="109080" y="196049"/>
                </a:lnTo>
                <a:lnTo>
                  <a:pt x="105790" y="196049"/>
                </a:lnTo>
                <a:lnTo>
                  <a:pt x="100698" y="193370"/>
                </a:lnTo>
                <a:lnTo>
                  <a:pt x="98976" y="183940"/>
                </a:lnTo>
                <a:lnTo>
                  <a:pt x="97671" y="172736"/>
                </a:lnTo>
                <a:lnTo>
                  <a:pt x="96780" y="159764"/>
                </a:lnTo>
                <a:lnTo>
                  <a:pt x="96304" y="145032"/>
                </a:lnTo>
                <a:lnTo>
                  <a:pt x="96215" y="134391"/>
                </a:lnTo>
                <a:lnTo>
                  <a:pt x="96463" y="119712"/>
                </a:lnTo>
                <a:lnTo>
                  <a:pt x="97210" y="106008"/>
                </a:lnTo>
                <a:lnTo>
                  <a:pt x="98463" y="93289"/>
                </a:lnTo>
                <a:lnTo>
                  <a:pt x="100226" y="81565"/>
                </a:lnTo>
                <a:lnTo>
                  <a:pt x="102506" y="70846"/>
                </a:lnTo>
                <a:lnTo>
                  <a:pt x="102895" y="69316"/>
                </a:lnTo>
                <a:lnTo>
                  <a:pt x="114172" y="69316"/>
                </a:lnTo>
                <a:lnTo>
                  <a:pt x="127728" y="70114"/>
                </a:lnTo>
                <a:lnTo>
                  <a:pt x="139827" y="73522"/>
                </a:lnTo>
                <a:lnTo>
                  <a:pt x="149605" y="78930"/>
                </a:lnTo>
                <a:lnTo>
                  <a:pt x="157155" y="85829"/>
                </a:lnTo>
                <a:lnTo>
                  <a:pt x="166536" y="96672"/>
                </a:lnTo>
                <a:lnTo>
                  <a:pt x="174345" y="106781"/>
                </a:lnTo>
                <a:lnTo>
                  <a:pt x="179438" y="110667"/>
                </a:lnTo>
                <a:lnTo>
                  <a:pt x="183934" y="111036"/>
                </a:lnTo>
                <a:lnTo>
                  <a:pt x="183934" y="104952"/>
                </a:lnTo>
                <a:lnTo>
                  <a:pt x="183796" y="94904"/>
                </a:lnTo>
                <a:lnTo>
                  <a:pt x="183390" y="83177"/>
                </a:lnTo>
                <a:lnTo>
                  <a:pt x="182723" y="69782"/>
                </a:lnTo>
                <a:lnTo>
                  <a:pt x="181805" y="54731"/>
                </a:lnTo>
                <a:lnTo>
                  <a:pt x="181635" y="52171"/>
                </a:lnTo>
                <a:lnTo>
                  <a:pt x="180438" y="35202"/>
                </a:lnTo>
                <a:lnTo>
                  <a:pt x="179476" y="20987"/>
                </a:lnTo>
                <a:lnTo>
                  <a:pt x="178778" y="9530"/>
                </a:lnTo>
                <a:lnTo>
                  <a:pt x="178373" y="831"/>
                </a:lnTo>
                <a:lnTo>
                  <a:pt x="178346" y="0"/>
                </a:lnTo>
                <a:lnTo>
                  <a:pt x="165116" y="839"/>
                </a:lnTo>
                <a:lnTo>
                  <a:pt x="152048" y="1699"/>
                </a:lnTo>
                <a:lnTo>
                  <a:pt x="139143" y="2577"/>
                </a:lnTo>
                <a:lnTo>
                  <a:pt x="126399" y="3470"/>
                </a:lnTo>
                <a:lnTo>
                  <a:pt x="113818" y="4375"/>
                </a:lnTo>
                <a:lnTo>
                  <a:pt x="101399" y="5287"/>
                </a:lnTo>
                <a:lnTo>
                  <a:pt x="89143" y="6205"/>
                </a:lnTo>
                <a:lnTo>
                  <a:pt x="78041" y="7048"/>
                </a:lnTo>
                <a:lnTo>
                  <a:pt x="64885" y="8116"/>
                </a:lnTo>
                <a:lnTo>
                  <a:pt x="51920" y="9186"/>
                </a:lnTo>
                <a:lnTo>
                  <a:pt x="39148" y="10261"/>
                </a:lnTo>
                <a:lnTo>
                  <a:pt x="26572" y="11345"/>
                </a:lnTo>
                <a:lnTo>
                  <a:pt x="14195" y="12441"/>
                </a:lnTo>
                <a:lnTo>
                  <a:pt x="2020" y="13553"/>
                </a:lnTo>
                <a:lnTo>
                  <a:pt x="0" y="13741"/>
                </a:lnTo>
                <a:lnTo>
                  <a:pt x="7986" y="27649"/>
                </a:lnTo>
                <a:lnTo>
                  <a:pt x="15160" y="40826"/>
                </a:lnTo>
                <a:lnTo>
                  <a:pt x="27053" y="64982"/>
                </a:lnTo>
                <a:lnTo>
                  <a:pt x="35657" y="86198"/>
                </a:lnTo>
                <a:lnTo>
                  <a:pt x="42168" y="109356"/>
                </a:lnTo>
                <a:lnTo>
                  <a:pt x="45771" y="130788"/>
                </a:lnTo>
                <a:lnTo>
                  <a:pt x="48169" y="156090"/>
                </a:lnTo>
                <a:lnTo>
                  <a:pt x="49361" y="185277"/>
                </a:lnTo>
                <a:lnTo>
                  <a:pt x="49504" y="200913"/>
                </a:lnTo>
                <a:lnTo>
                  <a:pt x="49389" y="213720"/>
                </a:lnTo>
                <a:lnTo>
                  <a:pt x="48466" y="239662"/>
                </a:lnTo>
                <a:lnTo>
                  <a:pt x="46621" y="266041"/>
                </a:lnTo>
                <a:lnTo>
                  <a:pt x="43853" y="292858"/>
                </a:lnTo>
                <a:lnTo>
                  <a:pt x="40163" y="320112"/>
                </a:lnTo>
                <a:lnTo>
                  <a:pt x="35551" y="347804"/>
                </a:lnTo>
                <a:lnTo>
                  <a:pt x="30017" y="375934"/>
                </a:lnTo>
                <a:lnTo>
                  <a:pt x="23562" y="404501"/>
                </a:lnTo>
                <a:lnTo>
                  <a:pt x="19988" y="418950"/>
                </a:lnTo>
                <a:lnTo>
                  <a:pt x="16184" y="433507"/>
                </a:lnTo>
                <a:lnTo>
                  <a:pt x="12150" y="448174"/>
                </a:lnTo>
                <a:lnTo>
                  <a:pt x="7885" y="462951"/>
                </a:lnTo>
                <a:lnTo>
                  <a:pt x="3390" y="477837"/>
                </a:lnTo>
                <a:lnTo>
                  <a:pt x="16268" y="477837"/>
                </a:lnTo>
                <a:lnTo>
                  <a:pt x="24919" y="478377"/>
                </a:lnTo>
                <a:lnTo>
                  <a:pt x="34215" y="478814"/>
                </a:lnTo>
                <a:lnTo>
                  <a:pt x="44157" y="479147"/>
                </a:lnTo>
                <a:lnTo>
                  <a:pt x="54744" y="479377"/>
                </a:lnTo>
                <a:lnTo>
                  <a:pt x="65977" y="479503"/>
                </a:lnTo>
                <a:lnTo>
                  <a:pt x="77854" y="479526"/>
                </a:lnTo>
                <a:lnTo>
                  <a:pt x="90377" y="479445"/>
                </a:lnTo>
                <a:lnTo>
                  <a:pt x="103546" y="479260"/>
                </a:lnTo>
                <a:lnTo>
                  <a:pt x="117359" y="478972"/>
                </a:lnTo>
                <a:lnTo>
                  <a:pt x="131818" y="478580"/>
                </a:lnTo>
                <a:lnTo>
                  <a:pt x="146921" y="478084"/>
                </a:lnTo>
                <a:lnTo>
                  <a:pt x="162670" y="477485"/>
                </a:lnTo>
                <a:lnTo>
                  <a:pt x="179064" y="476782"/>
                </a:lnTo>
                <a:lnTo>
                  <a:pt x="187820" y="476376"/>
                </a:lnTo>
                <a:lnTo>
                  <a:pt x="192011" y="470903"/>
                </a:lnTo>
                <a:lnTo>
                  <a:pt x="192417" y="464096"/>
                </a:lnTo>
                <a:lnTo>
                  <a:pt x="193600" y="440482"/>
                </a:lnTo>
                <a:lnTo>
                  <a:pt x="194667" y="419084"/>
                </a:lnTo>
                <a:lnTo>
                  <a:pt x="195618" y="399900"/>
                </a:lnTo>
                <a:lnTo>
                  <a:pt x="196454" y="382931"/>
                </a:lnTo>
                <a:lnTo>
                  <a:pt x="197174" y="368179"/>
                </a:lnTo>
                <a:lnTo>
                  <a:pt x="197780" y="355643"/>
                </a:lnTo>
                <a:lnTo>
                  <a:pt x="198272" y="345324"/>
                </a:lnTo>
                <a:lnTo>
                  <a:pt x="198650" y="337223"/>
                </a:lnTo>
                <a:lnTo>
                  <a:pt x="199068" y="327678"/>
                </a:lnTo>
                <a:lnTo>
                  <a:pt x="199110" y="326301"/>
                </a:lnTo>
                <a:lnTo>
                  <a:pt x="199110" y="320459"/>
                </a:lnTo>
                <a:lnTo>
                  <a:pt x="198805" y="315594"/>
                </a:lnTo>
                <a:lnTo>
                  <a:pt x="198208" y="311581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89" name="object 889"/>
          <p:cNvSpPr/>
          <p:nvPr/>
        </p:nvSpPr>
        <p:spPr>
          <a:xfrm>
            <a:off x="1071312" y="685168"/>
            <a:ext cx="33134" cy="36969"/>
          </a:xfrm>
          <a:custGeom>
            <a:avLst/>
            <a:gdLst/>
            <a:ahLst/>
            <a:cxnLst/>
            <a:rect l="l" t="t" r="r" b="b"/>
            <a:pathLst>
              <a:path w="33134" h="36969">
                <a:moveTo>
                  <a:pt x="3390" y="0"/>
                </a:moveTo>
                <a:lnTo>
                  <a:pt x="1456" y="11708"/>
                </a:lnTo>
                <a:lnTo>
                  <a:pt x="333" y="24383"/>
                </a:lnTo>
                <a:lnTo>
                  <a:pt x="0" y="36969"/>
                </a:lnTo>
                <a:lnTo>
                  <a:pt x="5181" y="31991"/>
                </a:lnTo>
                <a:lnTo>
                  <a:pt x="10274" y="27241"/>
                </a:lnTo>
                <a:lnTo>
                  <a:pt x="15163" y="22872"/>
                </a:lnTo>
                <a:lnTo>
                  <a:pt x="20066" y="18618"/>
                </a:lnTo>
                <a:lnTo>
                  <a:pt x="26047" y="14109"/>
                </a:lnTo>
                <a:lnTo>
                  <a:pt x="33134" y="9486"/>
                </a:lnTo>
                <a:lnTo>
                  <a:pt x="32042" y="8636"/>
                </a:lnTo>
                <a:lnTo>
                  <a:pt x="31242" y="7912"/>
                </a:lnTo>
                <a:lnTo>
                  <a:pt x="30937" y="7543"/>
                </a:lnTo>
                <a:lnTo>
                  <a:pt x="19350" y="1926"/>
                </a:lnTo>
                <a:lnTo>
                  <a:pt x="6680" y="2"/>
                </a:lnTo>
                <a:lnTo>
                  <a:pt x="6184" y="0"/>
                </a:lnTo>
                <a:lnTo>
                  <a:pt x="339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90" name="object 890"/>
          <p:cNvSpPr/>
          <p:nvPr/>
        </p:nvSpPr>
        <p:spPr>
          <a:xfrm>
            <a:off x="1071807" y="866143"/>
            <a:ext cx="36029" cy="73939"/>
          </a:xfrm>
          <a:custGeom>
            <a:avLst/>
            <a:gdLst/>
            <a:ahLst/>
            <a:cxnLst/>
            <a:rect l="l" t="t" r="r" b="b"/>
            <a:pathLst>
              <a:path w="36029" h="73939">
                <a:moveTo>
                  <a:pt x="0" y="11544"/>
                </a:moveTo>
                <a:lnTo>
                  <a:pt x="74" y="28144"/>
                </a:lnTo>
                <a:lnTo>
                  <a:pt x="294" y="42750"/>
                </a:lnTo>
                <a:lnTo>
                  <a:pt x="652" y="55361"/>
                </a:lnTo>
                <a:lnTo>
                  <a:pt x="1142" y="65976"/>
                </a:lnTo>
                <a:lnTo>
                  <a:pt x="1701" y="73939"/>
                </a:lnTo>
                <a:lnTo>
                  <a:pt x="7913" y="68652"/>
                </a:lnTo>
                <a:lnTo>
                  <a:pt x="14160" y="60794"/>
                </a:lnTo>
                <a:lnTo>
                  <a:pt x="20441" y="50361"/>
                </a:lnTo>
                <a:lnTo>
                  <a:pt x="26749" y="37347"/>
                </a:lnTo>
                <a:lnTo>
                  <a:pt x="33082" y="21749"/>
                </a:lnTo>
                <a:lnTo>
                  <a:pt x="36029" y="13627"/>
                </a:lnTo>
                <a:lnTo>
                  <a:pt x="22720" y="4785"/>
                </a:lnTo>
                <a:lnTo>
                  <a:pt x="11980" y="476"/>
                </a:lnTo>
                <a:lnTo>
                  <a:pt x="7886" y="0"/>
                </a:lnTo>
                <a:lnTo>
                  <a:pt x="2705" y="0"/>
                </a:lnTo>
                <a:lnTo>
                  <a:pt x="0" y="3771"/>
                </a:lnTo>
                <a:lnTo>
                  <a:pt x="0" y="11544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91" name="object 891"/>
          <p:cNvSpPr/>
          <p:nvPr/>
        </p:nvSpPr>
        <p:spPr>
          <a:xfrm>
            <a:off x="1143270" y="549443"/>
            <a:ext cx="286931" cy="546315"/>
          </a:xfrm>
          <a:custGeom>
            <a:avLst/>
            <a:gdLst/>
            <a:ahLst/>
            <a:cxnLst/>
            <a:rect l="l" t="t" r="r" b="b"/>
            <a:pathLst>
              <a:path w="286931" h="546315">
                <a:moveTo>
                  <a:pt x="277444" y="506539"/>
                </a:moveTo>
                <a:lnTo>
                  <a:pt x="276637" y="519257"/>
                </a:lnTo>
                <a:lnTo>
                  <a:pt x="275834" y="531921"/>
                </a:lnTo>
                <a:lnTo>
                  <a:pt x="275056" y="544245"/>
                </a:lnTo>
                <a:lnTo>
                  <a:pt x="255993" y="544245"/>
                </a:lnTo>
                <a:lnTo>
                  <a:pt x="231736" y="544245"/>
                </a:lnTo>
                <a:lnTo>
                  <a:pt x="219374" y="544319"/>
                </a:lnTo>
                <a:lnTo>
                  <a:pt x="206376" y="544477"/>
                </a:lnTo>
                <a:lnTo>
                  <a:pt x="205587" y="544487"/>
                </a:lnTo>
                <a:lnTo>
                  <a:pt x="192550" y="544756"/>
                </a:lnTo>
                <a:lnTo>
                  <a:pt x="180153" y="544855"/>
                </a:lnTo>
                <a:lnTo>
                  <a:pt x="179438" y="544855"/>
                </a:lnTo>
                <a:lnTo>
                  <a:pt x="171157" y="544855"/>
                </a:lnTo>
                <a:lnTo>
                  <a:pt x="163677" y="544969"/>
                </a:lnTo>
                <a:lnTo>
                  <a:pt x="156984" y="545211"/>
                </a:lnTo>
                <a:lnTo>
                  <a:pt x="150202" y="545452"/>
                </a:lnTo>
                <a:lnTo>
                  <a:pt x="143814" y="545579"/>
                </a:lnTo>
                <a:lnTo>
                  <a:pt x="137820" y="545579"/>
                </a:lnTo>
                <a:lnTo>
                  <a:pt x="128841" y="546074"/>
                </a:lnTo>
                <a:lnTo>
                  <a:pt x="120954" y="546315"/>
                </a:lnTo>
                <a:lnTo>
                  <a:pt x="114173" y="546315"/>
                </a:lnTo>
                <a:lnTo>
                  <a:pt x="98399" y="546315"/>
                </a:lnTo>
                <a:lnTo>
                  <a:pt x="94310" y="546315"/>
                </a:lnTo>
                <a:lnTo>
                  <a:pt x="88328" y="545820"/>
                </a:lnTo>
                <a:lnTo>
                  <a:pt x="80441" y="544855"/>
                </a:lnTo>
                <a:lnTo>
                  <a:pt x="69918" y="543411"/>
                </a:lnTo>
                <a:lnTo>
                  <a:pt x="56836" y="541075"/>
                </a:lnTo>
                <a:lnTo>
                  <a:pt x="48399" y="539381"/>
                </a:lnTo>
                <a:lnTo>
                  <a:pt x="24345" y="510070"/>
                </a:lnTo>
                <a:lnTo>
                  <a:pt x="21958" y="507149"/>
                </a:lnTo>
                <a:lnTo>
                  <a:pt x="21158" y="507149"/>
                </a:lnTo>
                <a:lnTo>
                  <a:pt x="20459" y="507034"/>
                </a:lnTo>
                <a:lnTo>
                  <a:pt x="19659" y="506793"/>
                </a:lnTo>
                <a:lnTo>
                  <a:pt x="18961" y="506666"/>
                </a:lnTo>
                <a:lnTo>
                  <a:pt x="18161" y="506539"/>
                </a:lnTo>
                <a:lnTo>
                  <a:pt x="17462" y="506539"/>
                </a:lnTo>
                <a:lnTo>
                  <a:pt x="20358" y="499122"/>
                </a:lnTo>
                <a:lnTo>
                  <a:pt x="29997" y="471884"/>
                </a:lnTo>
                <a:lnTo>
                  <a:pt x="38074" y="447190"/>
                </a:lnTo>
                <a:lnTo>
                  <a:pt x="45340" y="422654"/>
                </a:lnTo>
                <a:lnTo>
                  <a:pt x="51798" y="398281"/>
                </a:lnTo>
                <a:lnTo>
                  <a:pt x="57455" y="374075"/>
                </a:lnTo>
                <a:lnTo>
                  <a:pt x="62348" y="349852"/>
                </a:lnTo>
                <a:lnTo>
                  <a:pt x="66586" y="324498"/>
                </a:lnTo>
                <a:lnTo>
                  <a:pt x="69894" y="299192"/>
                </a:lnTo>
                <a:lnTo>
                  <a:pt x="72273" y="273934"/>
                </a:lnTo>
                <a:lnTo>
                  <a:pt x="73723" y="248724"/>
                </a:lnTo>
                <a:lnTo>
                  <a:pt x="74242" y="223563"/>
                </a:lnTo>
                <a:lnTo>
                  <a:pt x="74244" y="222084"/>
                </a:lnTo>
                <a:lnTo>
                  <a:pt x="74103" y="206792"/>
                </a:lnTo>
                <a:lnTo>
                  <a:pt x="72975" y="178570"/>
                </a:lnTo>
                <a:lnTo>
                  <a:pt x="70714" y="153501"/>
                </a:lnTo>
                <a:lnTo>
                  <a:pt x="67318" y="131583"/>
                </a:lnTo>
                <a:lnTo>
                  <a:pt x="63407" y="114984"/>
                </a:lnTo>
                <a:lnTo>
                  <a:pt x="55830" y="94473"/>
                </a:lnTo>
                <a:lnTo>
                  <a:pt x="44693" y="72423"/>
                </a:lnTo>
                <a:lnTo>
                  <a:pt x="29990" y="48835"/>
                </a:lnTo>
                <a:lnTo>
                  <a:pt x="12471" y="24688"/>
                </a:lnTo>
                <a:lnTo>
                  <a:pt x="8572" y="19456"/>
                </a:lnTo>
                <a:lnTo>
                  <a:pt x="4394" y="14236"/>
                </a:lnTo>
                <a:lnTo>
                  <a:pt x="0" y="8877"/>
                </a:lnTo>
                <a:lnTo>
                  <a:pt x="11619" y="8809"/>
                </a:lnTo>
                <a:lnTo>
                  <a:pt x="23706" y="8607"/>
                </a:lnTo>
                <a:lnTo>
                  <a:pt x="36259" y="8275"/>
                </a:lnTo>
                <a:lnTo>
                  <a:pt x="49274" y="7817"/>
                </a:lnTo>
                <a:lnTo>
                  <a:pt x="62748" y="7235"/>
                </a:lnTo>
                <a:lnTo>
                  <a:pt x="71462" y="6807"/>
                </a:lnTo>
                <a:lnTo>
                  <a:pt x="83539" y="6131"/>
                </a:lnTo>
                <a:lnTo>
                  <a:pt x="95825" y="5322"/>
                </a:lnTo>
                <a:lnTo>
                  <a:pt x="108320" y="4383"/>
                </a:lnTo>
                <a:lnTo>
                  <a:pt x="121023" y="3316"/>
                </a:lnTo>
                <a:lnTo>
                  <a:pt x="133933" y="2124"/>
                </a:lnTo>
                <a:lnTo>
                  <a:pt x="147051" y="809"/>
                </a:lnTo>
                <a:lnTo>
                  <a:pt x="154686" y="0"/>
                </a:lnTo>
                <a:lnTo>
                  <a:pt x="154686" y="4140"/>
                </a:lnTo>
                <a:lnTo>
                  <a:pt x="161074" y="11925"/>
                </a:lnTo>
                <a:lnTo>
                  <a:pt x="181140" y="36245"/>
                </a:lnTo>
                <a:lnTo>
                  <a:pt x="182232" y="71272"/>
                </a:lnTo>
                <a:lnTo>
                  <a:pt x="185026" y="74676"/>
                </a:lnTo>
                <a:lnTo>
                  <a:pt x="187568" y="81902"/>
                </a:lnTo>
                <a:lnTo>
                  <a:pt x="188014" y="94845"/>
                </a:lnTo>
                <a:lnTo>
                  <a:pt x="186728" y="110312"/>
                </a:lnTo>
                <a:lnTo>
                  <a:pt x="185193" y="123368"/>
                </a:lnTo>
                <a:lnTo>
                  <a:pt x="183913" y="136071"/>
                </a:lnTo>
                <a:lnTo>
                  <a:pt x="182888" y="148440"/>
                </a:lnTo>
                <a:lnTo>
                  <a:pt x="181779" y="166791"/>
                </a:lnTo>
                <a:lnTo>
                  <a:pt x="181307" y="179481"/>
                </a:lnTo>
                <a:lnTo>
                  <a:pt x="181140" y="191591"/>
                </a:lnTo>
                <a:lnTo>
                  <a:pt x="181140" y="191922"/>
                </a:lnTo>
                <a:lnTo>
                  <a:pt x="181148" y="207970"/>
                </a:lnTo>
                <a:lnTo>
                  <a:pt x="181175" y="223269"/>
                </a:lnTo>
                <a:lnTo>
                  <a:pt x="181217" y="237820"/>
                </a:lnTo>
                <a:lnTo>
                  <a:pt x="181277" y="251622"/>
                </a:lnTo>
                <a:lnTo>
                  <a:pt x="181352" y="264674"/>
                </a:lnTo>
                <a:lnTo>
                  <a:pt x="181443" y="276975"/>
                </a:lnTo>
                <a:lnTo>
                  <a:pt x="181548" y="288524"/>
                </a:lnTo>
                <a:lnTo>
                  <a:pt x="181669" y="299322"/>
                </a:lnTo>
                <a:lnTo>
                  <a:pt x="181803" y="309366"/>
                </a:lnTo>
                <a:lnTo>
                  <a:pt x="181940" y="318033"/>
                </a:lnTo>
                <a:lnTo>
                  <a:pt x="182381" y="337193"/>
                </a:lnTo>
                <a:lnTo>
                  <a:pt x="182849" y="352331"/>
                </a:lnTo>
                <a:lnTo>
                  <a:pt x="183335" y="363431"/>
                </a:lnTo>
                <a:lnTo>
                  <a:pt x="183934" y="371424"/>
                </a:lnTo>
                <a:lnTo>
                  <a:pt x="183934" y="373494"/>
                </a:lnTo>
                <a:lnTo>
                  <a:pt x="184327" y="376770"/>
                </a:lnTo>
                <a:lnTo>
                  <a:pt x="184632" y="379691"/>
                </a:lnTo>
                <a:lnTo>
                  <a:pt x="184835" y="382485"/>
                </a:lnTo>
                <a:lnTo>
                  <a:pt x="184937" y="385165"/>
                </a:lnTo>
                <a:lnTo>
                  <a:pt x="185229" y="388213"/>
                </a:lnTo>
                <a:lnTo>
                  <a:pt x="185623" y="391375"/>
                </a:lnTo>
                <a:lnTo>
                  <a:pt x="191743" y="383429"/>
                </a:lnTo>
                <a:lnTo>
                  <a:pt x="198125" y="372463"/>
                </a:lnTo>
                <a:lnTo>
                  <a:pt x="204787" y="358406"/>
                </a:lnTo>
                <a:lnTo>
                  <a:pt x="205892" y="354761"/>
                </a:lnTo>
                <a:lnTo>
                  <a:pt x="209080" y="347103"/>
                </a:lnTo>
                <a:lnTo>
                  <a:pt x="214274" y="335546"/>
                </a:lnTo>
                <a:lnTo>
                  <a:pt x="218495" y="326221"/>
                </a:lnTo>
                <a:lnTo>
                  <a:pt x="223384" y="315442"/>
                </a:lnTo>
                <a:lnTo>
                  <a:pt x="228960" y="303212"/>
                </a:lnTo>
                <a:lnTo>
                  <a:pt x="235240" y="289531"/>
                </a:lnTo>
                <a:lnTo>
                  <a:pt x="237528" y="284835"/>
                </a:lnTo>
                <a:lnTo>
                  <a:pt x="239229" y="281305"/>
                </a:lnTo>
                <a:lnTo>
                  <a:pt x="240715" y="277901"/>
                </a:lnTo>
                <a:lnTo>
                  <a:pt x="242214" y="274497"/>
                </a:lnTo>
                <a:lnTo>
                  <a:pt x="243916" y="270967"/>
                </a:lnTo>
                <a:lnTo>
                  <a:pt x="245808" y="267322"/>
                </a:lnTo>
                <a:lnTo>
                  <a:pt x="246202" y="269151"/>
                </a:lnTo>
                <a:lnTo>
                  <a:pt x="246608" y="270725"/>
                </a:lnTo>
                <a:lnTo>
                  <a:pt x="246913" y="272059"/>
                </a:lnTo>
                <a:lnTo>
                  <a:pt x="247307" y="273405"/>
                </a:lnTo>
                <a:lnTo>
                  <a:pt x="247713" y="274853"/>
                </a:lnTo>
                <a:lnTo>
                  <a:pt x="248107" y="276199"/>
                </a:lnTo>
                <a:lnTo>
                  <a:pt x="273354" y="307086"/>
                </a:lnTo>
                <a:lnTo>
                  <a:pt x="276747" y="320503"/>
                </a:lnTo>
                <a:lnTo>
                  <a:pt x="279684" y="333089"/>
                </a:lnTo>
                <a:lnTo>
                  <a:pt x="282205" y="344810"/>
                </a:lnTo>
                <a:lnTo>
                  <a:pt x="283235" y="349897"/>
                </a:lnTo>
                <a:lnTo>
                  <a:pt x="285797" y="364922"/>
                </a:lnTo>
                <a:lnTo>
                  <a:pt x="286897" y="375898"/>
                </a:lnTo>
                <a:lnTo>
                  <a:pt x="286931" y="377634"/>
                </a:lnTo>
                <a:lnTo>
                  <a:pt x="286931" y="383095"/>
                </a:lnTo>
                <a:lnTo>
                  <a:pt x="286524" y="389064"/>
                </a:lnTo>
                <a:lnTo>
                  <a:pt x="285737" y="395503"/>
                </a:lnTo>
                <a:lnTo>
                  <a:pt x="285038" y="401828"/>
                </a:lnTo>
                <a:lnTo>
                  <a:pt x="284035" y="408762"/>
                </a:lnTo>
                <a:lnTo>
                  <a:pt x="282930" y="416052"/>
                </a:lnTo>
                <a:lnTo>
                  <a:pt x="282362" y="426377"/>
                </a:lnTo>
                <a:lnTo>
                  <a:pt x="281697" y="438039"/>
                </a:lnTo>
                <a:lnTo>
                  <a:pt x="280930" y="451029"/>
                </a:lnTo>
                <a:lnTo>
                  <a:pt x="280056" y="465341"/>
                </a:lnTo>
                <a:lnTo>
                  <a:pt x="279539" y="473583"/>
                </a:lnTo>
                <a:lnTo>
                  <a:pt x="278727" y="486263"/>
                </a:lnTo>
                <a:lnTo>
                  <a:pt x="277916" y="498918"/>
                </a:lnTo>
                <a:lnTo>
                  <a:pt x="277444" y="506298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92" name="object 892"/>
          <p:cNvSpPr/>
          <p:nvPr/>
        </p:nvSpPr>
        <p:spPr>
          <a:xfrm>
            <a:off x="1183796" y="570005"/>
            <a:ext cx="202694" cy="472973"/>
          </a:xfrm>
          <a:custGeom>
            <a:avLst/>
            <a:gdLst/>
            <a:ahLst/>
            <a:cxnLst/>
            <a:rect l="l" t="t" r="r" b="b"/>
            <a:pathLst>
              <a:path w="202694" h="472973">
                <a:moveTo>
                  <a:pt x="155486" y="386257"/>
                </a:moveTo>
                <a:lnTo>
                  <a:pt x="144402" y="395306"/>
                </a:lnTo>
                <a:lnTo>
                  <a:pt x="132967" y="399384"/>
                </a:lnTo>
                <a:lnTo>
                  <a:pt x="129336" y="399630"/>
                </a:lnTo>
                <a:lnTo>
                  <a:pt x="121843" y="399630"/>
                </a:lnTo>
                <a:lnTo>
                  <a:pt x="116560" y="397573"/>
                </a:lnTo>
                <a:lnTo>
                  <a:pt x="113576" y="393433"/>
                </a:lnTo>
                <a:lnTo>
                  <a:pt x="110972" y="390639"/>
                </a:lnTo>
                <a:lnTo>
                  <a:pt x="108572" y="384670"/>
                </a:lnTo>
                <a:lnTo>
                  <a:pt x="106286" y="375551"/>
                </a:lnTo>
                <a:lnTo>
                  <a:pt x="104381" y="361393"/>
                </a:lnTo>
                <a:lnTo>
                  <a:pt x="102762" y="348140"/>
                </a:lnTo>
                <a:lnTo>
                  <a:pt x="101436" y="335792"/>
                </a:lnTo>
                <a:lnTo>
                  <a:pt x="100409" y="324351"/>
                </a:lnTo>
                <a:lnTo>
                  <a:pt x="100088" y="320090"/>
                </a:lnTo>
                <a:lnTo>
                  <a:pt x="99709" y="316995"/>
                </a:lnTo>
                <a:lnTo>
                  <a:pt x="98740" y="299113"/>
                </a:lnTo>
                <a:lnTo>
                  <a:pt x="98234" y="280030"/>
                </a:lnTo>
                <a:lnTo>
                  <a:pt x="98022" y="268342"/>
                </a:lnTo>
                <a:lnTo>
                  <a:pt x="97838" y="255222"/>
                </a:lnTo>
                <a:lnTo>
                  <a:pt x="97681" y="240670"/>
                </a:lnTo>
                <a:lnTo>
                  <a:pt x="97550" y="224688"/>
                </a:lnTo>
                <a:lnTo>
                  <a:pt x="97447" y="207275"/>
                </a:lnTo>
                <a:lnTo>
                  <a:pt x="97370" y="188432"/>
                </a:lnTo>
                <a:lnTo>
                  <a:pt x="97320" y="168158"/>
                </a:lnTo>
                <a:lnTo>
                  <a:pt x="97296" y="146454"/>
                </a:lnTo>
                <a:lnTo>
                  <a:pt x="97294" y="137058"/>
                </a:lnTo>
                <a:lnTo>
                  <a:pt x="97423" y="125179"/>
                </a:lnTo>
                <a:lnTo>
                  <a:pt x="97808" y="113020"/>
                </a:lnTo>
                <a:lnTo>
                  <a:pt x="98447" y="100579"/>
                </a:lnTo>
                <a:lnTo>
                  <a:pt x="99337" y="87858"/>
                </a:lnTo>
                <a:lnTo>
                  <a:pt x="100476" y="74856"/>
                </a:lnTo>
                <a:lnTo>
                  <a:pt x="101862" y="61574"/>
                </a:lnTo>
                <a:lnTo>
                  <a:pt x="105917" y="30788"/>
                </a:lnTo>
                <a:lnTo>
                  <a:pt x="108635" y="14701"/>
                </a:lnTo>
                <a:lnTo>
                  <a:pt x="113124" y="168"/>
                </a:lnTo>
                <a:lnTo>
                  <a:pt x="113576" y="0"/>
                </a:lnTo>
                <a:lnTo>
                  <a:pt x="95017" y="1879"/>
                </a:lnTo>
                <a:lnTo>
                  <a:pt x="77935" y="3532"/>
                </a:lnTo>
                <a:lnTo>
                  <a:pt x="62330" y="4961"/>
                </a:lnTo>
                <a:lnTo>
                  <a:pt x="48205" y="6167"/>
                </a:lnTo>
                <a:lnTo>
                  <a:pt x="35560" y="7150"/>
                </a:lnTo>
                <a:lnTo>
                  <a:pt x="24398" y="7912"/>
                </a:lnTo>
                <a:lnTo>
                  <a:pt x="14720" y="8453"/>
                </a:lnTo>
                <a:lnTo>
                  <a:pt x="6527" y="8774"/>
                </a:lnTo>
                <a:lnTo>
                  <a:pt x="0" y="8877"/>
                </a:lnTo>
                <a:lnTo>
                  <a:pt x="7485" y="18640"/>
                </a:lnTo>
                <a:lnTo>
                  <a:pt x="20562" y="39721"/>
                </a:lnTo>
                <a:lnTo>
                  <a:pt x="31111" y="62876"/>
                </a:lnTo>
                <a:lnTo>
                  <a:pt x="39134" y="88101"/>
                </a:lnTo>
                <a:lnTo>
                  <a:pt x="43679" y="108758"/>
                </a:lnTo>
                <a:lnTo>
                  <a:pt x="47011" y="131141"/>
                </a:lnTo>
                <a:lnTo>
                  <a:pt x="49254" y="156352"/>
                </a:lnTo>
                <a:lnTo>
                  <a:pt x="50410" y="184389"/>
                </a:lnTo>
                <a:lnTo>
                  <a:pt x="50581" y="199468"/>
                </a:lnTo>
                <a:lnTo>
                  <a:pt x="50584" y="201523"/>
                </a:lnTo>
                <a:lnTo>
                  <a:pt x="50463" y="215867"/>
                </a:lnTo>
                <a:lnTo>
                  <a:pt x="49499" y="244266"/>
                </a:lnTo>
                <a:lnTo>
                  <a:pt x="47570" y="272279"/>
                </a:lnTo>
                <a:lnTo>
                  <a:pt x="44675" y="299908"/>
                </a:lnTo>
                <a:lnTo>
                  <a:pt x="40815" y="327152"/>
                </a:lnTo>
                <a:lnTo>
                  <a:pt x="35987" y="354014"/>
                </a:lnTo>
                <a:lnTo>
                  <a:pt x="30193" y="380493"/>
                </a:lnTo>
                <a:lnTo>
                  <a:pt x="23430" y="406590"/>
                </a:lnTo>
                <a:lnTo>
                  <a:pt x="15699" y="432306"/>
                </a:lnTo>
                <a:lnTo>
                  <a:pt x="6999" y="457641"/>
                </a:lnTo>
                <a:lnTo>
                  <a:pt x="2285" y="470166"/>
                </a:lnTo>
                <a:lnTo>
                  <a:pt x="16112" y="472133"/>
                </a:lnTo>
                <a:lnTo>
                  <a:pt x="27919" y="472953"/>
                </a:lnTo>
                <a:lnTo>
                  <a:pt x="29832" y="472973"/>
                </a:lnTo>
                <a:lnTo>
                  <a:pt x="36858" y="472936"/>
                </a:lnTo>
                <a:lnTo>
                  <a:pt x="46002" y="472827"/>
                </a:lnTo>
                <a:lnTo>
                  <a:pt x="57260" y="472646"/>
                </a:lnTo>
                <a:lnTo>
                  <a:pt x="70625" y="472394"/>
                </a:lnTo>
                <a:lnTo>
                  <a:pt x="86094" y="472071"/>
                </a:lnTo>
                <a:lnTo>
                  <a:pt x="103660" y="471677"/>
                </a:lnTo>
                <a:lnTo>
                  <a:pt x="110769" y="471512"/>
                </a:lnTo>
                <a:lnTo>
                  <a:pt x="126056" y="471350"/>
                </a:lnTo>
                <a:lnTo>
                  <a:pt x="140396" y="471209"/>
                </a:lnTo>
                <a:lnTo>
                  <a:pt x="153784" y="471091"/>
                </a:lnTo>
                <a:lnTo>
                  <a:pt x="166214" y="471000"/>
                </a:lnTo>
                <a:lnTo>
                  <a:pt x="177682" y="470937"/>
                </a:lnTo>
                <a:lnTo>
                  <a:pt x="188183" y="470906"/>
                </a:lnTo>
                <a:lnTo>
                  <a:pt x="192316" y="470903"/>
                </a:lnTo>
                <a:lnTo>
                  <a:pt x="193304" y="455671"/>
                </a:lnTo>
                <a:lnTo>
                  <a:pt x="194239" y="441096"/>
                </a:lnTo>
                <a:lnTo>
                  <a:pt x="195119" y="427176"/>
                </a:lnTo>
                <a:lnTo>
                  <a:pt x="195943" y="413910"/>
                </a:lnTo>
                <a:lnTo>
                  <a:pt x="196710" y="401297"/>
                </a:lnTo>
                <a:lnTo>
                  <a:pt x="197420" y="389335"/>
                </a:lnTo>
                <a:lnTo>
                  <a:pt x="198070" y="378024"/>
                </a:lnTo>
                <a:lnTo>
                  <a:pt x="198660" y="367362"/>
                </a:lnTo>
                <a:lnTo>
                  <a:pt x="199097" y="359130"/>
                </a:lnTo>
                <a:lnTo>
                  <a:pt x="201368" y="344533"/>
                </a:lnTo>
                <a:lnTo>
                  <a:pt x="202569" y="331010"/>
                </a:lnTo>
                <a:lnTo>
                  <a:pt x="202694" y="318552"/>
                </a:lnTo>
                <a:lnTo>
                  <a:pt x="201736" y="307156"/>
                </a:lnTo>
                <a:lnTo>
                  <a:pt x="200190" y="298818"/>
                </a:lnTo>
                <a:lnTo>
                  <a:pt x="193737" y="313164"/>
                </a:lnTo>
                <a:lnTo>
                  <a:pt x="188249" y="325767"/>
                </a:lnTo>
                <a:lnTo>
                  <a:pt x="183707" y="336616"/>
                </a:lnTo>
                <a:lnTo>
                  <a:pt x="180096" y="345700"/>
                </a:lnTo>
                <a:lnTo>
                  <a:pt x="179933" y="346125"/>
                </a:lnTo>
                <a:lnTo>
                  <a:pt x="173493" y="359636"/>
                </a:lnTo>
                <a:lnTo>
                  <a:pt x="166943" y="371172"/>
                </a:lnTo>
                <a:lnTo>
                  <a:pt x="160259" y="380735"/>
                </a:lnTo>
                <a:lnTo>
                  <a:pt x="155486" y="386257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93" name="object 893"/>
          <p:cNvSpPr/>
          <p:nvPr/>
        </p:nvSpPr>
        <p:spPr>
          <a:xfrm>
            <a:off x="1403150" y="549443"/>
            <a:ext cx="286829" cy="546315"/>
          </a:xfrm>
          <a:custGeom>
            <a:avLst/>
            <a:gdLst/>
            <a:ahLst/>
            <a:cxnLst/>
            <a:rect l="l" t="t" r="r" b="b"/>
            <a:pathLst>
              <a:path w="286829" h="546315">
                <a:moveTo>
                  <a:pt x="185635" y="391375"/>
                </a:moveTo>
                <a:lnTo>
                  <a:pt x="191752" y="383416"/>
                </a:lnTo>
                <a:lnTo>
                  <a:pt x="198116" y="372429"/>
                </a:lnTo>
                <a:lnTo>
                  <a:pt x="204698" y="358406"/>
                </a:lnTo>
                <a:lnTo>
                  <a:pt x="205892" y="354761"/>
                </a:lnTo>
                <a:lnTo>
                  <a:pt x="209080" y="347103"/>
                </a:lnTo>
                <a:lnTo>
                  <a:pt x="214274" y="335546"/>
                </a:lnTo>
                <a:lnTo>
                  <a:pt x="218504" y="326214"/>
                </a:lnTo>
                <a:lnTo>
                  <a:pt x="223391" y="315426"/>
                </a:lnTo>
                <a:lnTo>
                  <a:pt x="228945" y="303184"/>
                </a:lnTo>
                <a:lnTo>
                  <a:pt x="235175" y="289490"/>
                </a:lnTo>
                <a:lnTo>
                  <a:pt x="235635" y="288480"/>
                </a:lnTo>
                <a:lnTo>
                  <a:pt x="237528" y="284835"/>
                </a:lnTo>
                <a:lnTo>
                  <a:pt x="239229" y="281305"/>
                </a:lnTo>
                <a:lnTo>
                  <a:pt x="240728" y="277901"/>
                </a:lnTo>
                <a:lnTo>
                  <a:pt x="242214" y="274497"/>
                </a:lnTo>
                <a:lnTo>
                  <a:pt x="243916" y="270967"/>
                </a:lnTo>
                <a:lnTo>
                  <a:pt x="245821" y="267322"/>
                </a:lnTo>
                <a:lnTo>
                  <a:pt x="246214" y="269151"/>
                </a:lnTo>
                <a:lnTo>
                  <a:pt x="246507" y="270725"/>
                </a:lnTo>
                <a:lnTo>
                  <a:pt x="246913" y="272059"/>
                </a:lnTo>
                <a:lnTo>
                  <a:pt x="247307" y="273405"/>
                </a:lnTo>
                <a:lnTo>
                  <a:pt x="247713" y="274853"/>
                </a:lnTo>
                <a:lnTo>
                  <a:pt x="248005" y="276199"/>
                </a:lnTo>
                <a:lnTo>
                  <a:pt x="273367" y="307086"/>
                </a:lnTo>
                <a:lnTo>
                  <a:pt x="276713" y="320504"/>
                </a:lnTo>
                <a:lnTo>
                  <a:pt x="279657" y="333091"/>
                </a:lnTo>
                <a:lnTo>
                  <a:pt x="282201" y="344812"/>
                </a:lnTo>
                <a:lnTo>
                  <a:pt x="283235" y="349897"/>
                </a:lnTo>
                <a:lnTo>
                  <a:pt x="285760" y="364929"/>
                </a:lnTo>
                <a:lnTo>
                  <a:pt x="286799" y="375906"/>
                </a:lnTo>
                <a:lnTo>
                  <a:pt x="286829" y="377634"/>
                </a:lnTo>
                <a:lnTo>
                  <a:pt x="286829" y="383095"/>
                </a:lnTo>
                <a:lnTo>
                  <a:pt x="286537" y="389064"/>
                </a:lnTo>
                <a:lnTo>
                  <a:pt x="285737" y="395503"/>
                </a:lnTo>
                <a:lnTo>
                  <a:pt x="284937" y="401828"/>
                </a:lnTo>
                <a:lnTo>
                  <a:pt x="284035" y="408762"/>
                </a:lnTo>
                <a:lnTo>
                  <a:pt x="282943" y="416052"/>
                </a:lnTo>
                <a:lnTo>
                  <a:pt x="282369" y="426377"/>
                </a:lnTo>
                <a:lnTo>
                  <a:pt x="281701" y="438039"/>
                </a:lnTo>
                <a:lnTo>
                  <a:pt x="280934" y="451029"/>
                </a:lnTo>
                <a:lnTo>
                  <a:pt x="280064" y="465341"/>
                </a:lnTo>
                <a:lnTo>
                  <a:pt x="279552" y="473583"/>
                </a:lnTo>
                <a:lnTo>
                  <a:pt x="278746" y="486329"/>
                </a:lnTo>
                <a:lnTo>
                  <a:pt x="277939" y="499050"/>
                </a:lnTo>
                <a:lnTo>
                  <a:pt x="277133" y="511739"/>
                </a:lnTo>
                <a:lnTo>
                  <a:pt x="276326" y="524394"/>
                </a:lnTo>
                <a:lnTo>
                  <a:pt x="275520" y="537008"/>
                </a:lnTo>
                <a:lnTo>
                  <a:pt x="275056" y="544245"/>
                </a:lnTo>
                <a:lnTo>
                  <a:pt x="255892" y="544245"/>
                </a:lnTo>
                <a:lnTo>
                  <a:pt x="231749" y="544245"/>
                </a:lnTo>
                <a:lnTo>
                  <a:pt x="219382" y="544319"/>
                </a:lnTo>
                <a:lnTo>
                  <a:pt x="206389" y="544477"/>
                </a:lnTo>
                <a:lnTo>
                  <a:pt x="205600" y="544487"/>
                </a:lnTo>
                <a:lnTo>
                  <a:pt x="192526" y="544756"/>
                </a:lnTo>
                <a:lnTo>
                  <a:pt x="180157" y="544855"/>
                </a:lnTo>
                <a:lnTo>
                  <a:pt x="179438" y="544855"/>
                </a:lnTo>
                <a:lnTo>
                  <a:pt x="171157" y="544855"/>
                </a:lnTo>
                <a:lnTo>
                  <a:pt x="163677" y="544969"/>
                </a:lnTo>
                <a:lnTo>
                  <a:pt x="156895" y="545211"/>
                </a:lnTo>
                <a:lnTo>
                  <a:pt x="150202" y="545452"/>
                </a:lnTo>
                <a:lnTo>
                  <a:pt x="143814" y="545579"/>
                </a:lnTo>
                <a:lnTo>
                  <a:pt x="137833" y="545579"/>
                </a:lnTo>
                <a:lnTo>
                  <a:pt x="128854" y="546074"/>
                </a:lnTo>
                <a:lnTo>
                  <a:pt x="120967" y="546315"/>
                </a:lnTo>
                <a:lnTo>
                  <a:pt x="114173" y="546315"/>
                </a:lnTo>
                <a:lnTo>
                  <a:pt x="98412" y="546315"/>
                </a:lnTo>
                <a:lnTo>
                  <a:pt x="94310" y="546315"/>
                </a:lnTo>
                <a:lnTo>
                  <a:pt x="88328" y="545820"/>
                </a:lnTo>
                <a:lnTo>
                  <a:pt x="80441" y="544855"/>
                </a:lnTo>
                <a:lnTo>
                  <a:pt x="69918" y="543410"/>
                </a:lnTo>
                <a:lnTo>
                  <a:pt x="56836" y="541073"/>
                </a:lnTo>
                <a:lnTo>
                  <a:pt x="48412" y="539381"/>
                </a:lnTo>
                <a:lnTo>
                  <a:pt x="21958" y="507149"/>
                </a:lnTo>
                <a:lnTo>
                  <a:pt x="21158" y="507149"/>
                </a:lnTo>
                <a:lnTo>
                  <a:pt x="20459" y="507034"/>
                </a:lnTo>
                <a:lnTo>
                  <a:pt x="19659" y="506793"/>
                </a:lnTo>
                <a:lnTo>
                  <a:pt x="18961" y="506666"/>
                </a:lnTo>
                <a:lnTo>
                  <a:pt x="18262" y="506539"/>
                </a:lnTo>
                <a:lnTo>
                  <a:pt x="17564" y="506539"/>
                </a:lnTo>
                <a:lnTo>
                  <a:pt x="17564" y="506298"/>
                </a:lnTo>
                <a:lnTo>
                  <a:pt x="26626" y="481563"/>
                </a:lnTo>
                <a:lnTo>
                  <a:pt x="34924" y="456964"/>
                </a:lnTo>
                <a:lnTo>
                  <a:pt x="42453" y="432513"/>
                </a:lnTo>
                <a:lnTo>
                  <a:pt x="49207" y="408219"/>
                </a:lnTo>
                <a:lnTo>
                  <a:pt x="55179" y="384095"/>
                </a:lnTo>
                <a:lnTo>
                  <a:pt x="59880" y="362546"/>
                </a:lnTo>
                <a:lnTo>
                  <a:pt x="64589" y="337169"/>
                </a:lnTo>
                <a:lnTo>
                  <a:pt x="68366" y="311840"/>
                </a:lnTo>
                <a:lnTo>
                  <a:pt x="71212" y="286558"/>
                </a:lnTo>
                <a:lnTo>
                  <a:pt x="73127" y="261324"/>
                </a:lnTo>
                <a:lnTo>
                  <a:pt x="74111" y="236139"/>
                </a:lnTo>
                <a:lnTo>
                  <a:pt x="74256" y="222084"/>
                </a:lnTo>
                <a:lnTo>
                  <a:pt x="74115" y="206793"/>
                </a:lnTo>
                <a:lnTo>
                  <a:pt x="72978" y="178574"/>
                </a:lnTo>
                <a:lnTo>
                  <a:pt x="70694" y="153506"/>
                </a:lnTo>
                <a:lnTo>
                  <a:pt x="67253" y="131589"/>
                </a:lnTo>
                <a:lnTo>
                  <a:pt x="63441" y="115333"/>
                </a:lnTo>
                <a:lnTo>
                  <a:pt x="56281" y="95594"/>
                </a:lnTo>
                <a:lnTo>
                  <a:pt x="45795" y="74410"/>
                </a:lnTo>
                <a:lnTo>
                  <a:pt x="31988" y="51780"/>
                </a:lnTo>
                <a:lnTo>
                  <a:pt x="14862" y="27700"/>
                </a:lnTo>
                <a:lnTo>
                  <a:pt x="0" y="8877"/>
                </a:lnTo>
                <a:lnTo>
                  <a:pt x="11619" y="8809"/>
                </a:lnTo>
                <a:lnTo>
                  <a:pt x="23706" y="8607"/>
                </a:lnTo>
                <a:lnTo>
                  <a:pt x="36259" y="8275"/>
                </a:lnTo>
                <a:lnTo>
                  <a:pt x="49274" y="7817"/>
                </a:lnTo>
                <a:lnTo>
                  <a:pt x="62748" y="7235"/>
                </a:lnTo>
                <a:lnTo>
                  <a:pt x="71462" y="6807"/>
                </a:lnTo>
                <a:lnTo>
                  <a:pt x="83537" y="6131"/>
                </a:lnTo>
                <a:lnTo>
                  <a:pt x="95822" y="5322"/>
                </a:lnTo>
                <a:lnTo>
                  <a:pt x="108315" y="4383"/>
                </a:lnTo>
                <a:lnTo>
                  <a:pt x="121018" y="3316"/>
                </a:lnTo>
                <a:lnTo>
                  <a:pt x="133929" y="2125"/>
                </a:lnTo>
                <a:lnTo>
                  <a:pt x="147049" y="811"/>
                </a:lnTo>
                <a:lnTo>
                  <a:pt x="154698" y="0"/>
                </a:lnTo>
                <a:lnTo>
                  <a:pt x="154698" y="4140"/>
                </a:lnTo>
                <a:lnTo>
                  <a:pt x="161086" y="11925"/>
                </a:lnTo>
                <a:lnTo>
                  <a:pt x="181140" y="36245"/>
                </a:lnTo>
                <a:lnTo>
                  <a:pt x="182245" y="71272"/>
                </a:lnTo>
                <a:lnTo>
                  <a:pt x="185039" y="74676"/>
                </a:lnTo>
                <a:lnTo>
                  <a:pt x="187572" y="81902"/>
                </a:lnTo>
                <a:lnTo>
                  <a:pt x="188014" y="94847"/>
                </a:lnTo>
                <a:lnTo>
                  <a:pt x="186728" y="110312"/>
                </a:lnTo>
                <a:lnTo>
                  <a:pt x="185193" y="123368"/>
                </a:lnTo>
                <a:lnTo>
                  <a:pt x="183913" y="136071"/>
                </a:lnTo>
                <a:lnTo>
                  <a:pt x="182888" y="148440"/>
                </a:lnTo>
                <a:lnTo>
                  <a:pt x="181734" y="166791"/>
                </a:lnTo>
                <a:lnTo>
                  <a:pt x="181284" y="179481"/>
                </a:lnTo>
                <a:lnTo>
                  <a:pt x="181140" y="191591"/>
                </a:lnTo>
                <a:lnTo>
                  <a:pt x="181140" y="191922"/>
                </a:lnTo>
                <a:lnTo>
                  <a:pt x="181149" y="207970"/>
                </a:lnTo>
                <a:lnTo>
                  <a:pt x="181176" y="223269"/>
                </a:lnTo>
                <a:lnTo>
                  <a:pt x="181220" y="237820"/>
                </a:lnTo>
                <a:lnTo>
                  <a:pt x="181280" y="251622"/>
                </a:lnTo>
                <a:lnTo>
                  <a:pt x="181357" y="264674"/>
                </a:lnTo>
                <a:lnTo>
                  <a:pt x="181448" y="276975"/>
                </a:lnTo>
                <a:lnTo>
                  <a:pt x="181554" y="288524"/>
                </a:lnTo>
                <a:lnTo>
                  <a:pt x="181673" y="299322"/>
                </a:lnTo>
                <a:lnTo>
                  <a:pt x="181806" y="309366"/>
                </a:lnTo>
                <a:lnTo>
                  <a:pt x="181940" y="318033"/>
                </a:lnTo>
                <a:lnTo>
                  <a:pt x="182370" y="337193"/>
                </a:lnTo>
                <a:lnTo>
                  <a:pt x="182817" y="352331"/>
                </a:lnTo>
                <a:lnTo>
                  <a:pt x="183296" y="363431"/>
                </a:lnTo>
                <a:lnTo>
                  <a:pt x="183934" y="371424"/>
                </a:lnTo>
                <a:lnTo>
                  <a:pt x="183934" y="373494"/>
                </a:lnTo>
                <a:lnTo>
                  <a:pt x="184340" y="376770"/>
                </a:lnTo>
                <a:lnTo>
                  <a:pt x="184531" y="379691"/>
                </a:lnTo>
                <a:lnTo>
                  <a:pt x="184734" y="382485"/>
                </a:lnTo>
                <a:lnTo>
                  <a:pt x="184937" y="385165"/>
                </a:lnTo>
                <a:lnTo>
                  <a:pt x="185242" y="388213"/>
                </a:lnTo>
                <a:lnTo>
                  <a:pt x="185635" y="391375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94" name="object 894"/>
          <p:cNvSpPr/>
          <p:nvPr/>
        </p:nvSpPr>
        <p:spPr>
          <a:xfrm>
            <a:off x="1443663" y="570005"/>
            <a:ext cx="202713" cy="472973"/>
          </a:xfrm>
          <a:custGeom>
            <a:avLst/>
            <a:gdLst/>
            <a:ahLst/>
            <a:cxnLst/>
            <a:rect l="l" t="t" r="r" b="b"/>
            <a:pathLst>
              <a:path w="202713" h="472973">
                <a:moveTo>
                  <a:pt x="155498" y="386257"/>
                </a:moveTo>
                <a:lnTo>
                  <a:pt x="144376" y="395306"/>
                </a:lnTo>
                <a:lnTo>
                  <a:pt x="132979" y="399384"/>
                </a:lnTo>
                <a:lnTo>
                  <a:pt x="129349" y="399630"/>
                </a:lnTo>
                <a:lnTo>
                  <a:pt x="121869" y="399630"/>
                </a:lnTo>
                <a:lnTo>
                  <a:pt x="116573" y="397573"/>
                </a:lnTo>
                <a:lnTo>
                  <a:pt x="113576" y="393433"/>
                </a:lnTo>
                <a:lnTo>
                  <a:pt x="110985" y="390639"/>
                </a:lnTo>
                <a:lnTo>
                  <a:pt x="108496" y="384670"/>
                </a:lnTo>
                <a:lnTo>
                  <a:pt x="106299" y="375551"/>
                </a:lnTo>
                <a:lnTo>
                  <a:pt x="104393" y="361393"/>
                </a:lnTo>
                <a:lnTo>
                  <a:pt x="102776" y="348139"/>
                </a:lnTo>
                <a:lnTo>
                  <a:pt x="101453" y="335791"/>
                </a:lnTo>
                <a:lnTo>
                  <a:pt x="100432" y="324350"/>
                </a:lnTo>
                <a:lnTo>
                  <a:pt x="100114" y="320090"/>
                </a:lnTo>
                <a:lnTo>
                  <a:pt x="99732" y="316995"/>
                </a:lnTo>
                <a:lnTo>
                  <a:pt x="98760" y="299113"/>
                </a:lnTo>
                <a:lnTo>
                  <a:pt x="98254" y="280030"/>
                </a:lnTo>
                <a:lnTo>
                  <a:pt x="98042" y="268342"/>
                </a:lnTo>
                <a:lnTo>
                  <a:pt x="97859" y="255222"/>
                </a:lnTo>
                <a:lnTo>
                  <a:pt x="97703" y="240670"/>
                </a:lnTo>
                <a:lnTo>
                  <a:pt x="97573" y="224688"/>
                </a:lnTo>
                <a:lnTo>
                  <a:pt x="97471" y="207275"/>
                </a:lnTo>
                <a:lnTo>
                  <a:pt x="97395" y="188432"/>
                </a:lnTo>
                <a:lnTo>
                  <a:pt x="97345" y="168158"/>
                </a:lnTo>
                <a:lnTo>
                  <a:pt x="97322" y="146454"/>
                </a:lnTo>
                <a:lnTo>
                  <a:pt x="97320" y="137058"/>
                </a:lnTo>
                <a:lnTo>
                  <a:pt x="97448" y="125179"/>
                </a:lnTo>
                <a:lnTo>
                  <a:pt x="97831" y="113020"/>
                </a:lnTo>
                <a:lnTo>
                  <a:pt x="98467" y="100579"/>
                </a:lnTo>
                <a:lnTo>
                  <a:pt x="99354" y="87858"/>
                </a:lnTo>
                <a:lnTo>
                  <a:pt x="100491" y="74856"/>
                </a:lnTo>
                <a:lnTo>
                  <a:pt x="101875" y="61573"/>
                </a:lnTo>
                <a:lnTo>
                  <a:pt x="105935" y="30787"/>
                </a:lnTo>
                <a:lnTo>
                  <a:pt x="108651" y="14699"/>
                </a:lnTo>
                <a:lnTo>
                  <a:pt x="113126" y="168"/>
                </a:lnTo>
                <a:lnTo>
                  <a:pt x="113576" y="0"/>
                </a:lnTo>
                <a:lnTo>
                  <a:pt x="95021" y="1879"/>
                </a:lnTo>
                <a:lnTo>
                  <a:pt x="77942" y="3532"/>
                </a:lnTo>
                <a:lnTo>
                  <a:pt x="62339" y="4961"/>
                </a:lnTo>
                <a:lnTo>
                  <a:pt x="48215" y="6167"/>
                </a:lnTo>
                <a:lnTo>
                  <a:pt x="35570" y="7150"/>
                </a:lnTo>
                <a:lnTo>
                  <a:pt x="24407" y="7912"/>
                </a:lnTo>
                <a:lnTo>
                  <a:pt x="14727" y="8453"/>
                </a:lnTo>
                <a:lnTo>
                  <a:pt x="6531" y="8774"/>
                </a:lnTo>
                <a:lnTo>
                  <a:pt x="0" y="8877"/>
                </a:lnTo>
                <a:lnTo>
                  <a:pt x="7489" y="18639"/>
                </a:lnTo>
                <a:lnTo>
                  <a:pt x="20570" y="39718"/>
                </a:lnTo>
                <a:lnTo>
                  <a:pt x="31124" y="62869"/>
                </a:lnTo>
                <a:lnTo>
                  <a:pt x="39153" y="88091"/>
                </a:lnTo>
                <a:lnTo>
                  <a:pt x="43701" y="108758"/>
                </a:lnTo>
                <a:lnTo>
                  <a:pt x="47031" y="131141"/>
                </a:lnTo>
                <a:lnTo>
                  <a:pt x="49276" y="156352"/>
                </a:lnTo>
                <a:lnTo>
                  <a:pt x="50435" y="184389"/>
                </a:lnTo>
                <a:lnTo>
                  <a:pt x="50607" y="199468"/>
                </a:lnTo>
                <a:lnTo>
                  <a:pt x="50609" y="201523"/>
                </a:lnTo>
                <a:lnTo>
                  <a:pt x="50488" y="215867"/>
                </a:lnTo>
                <a:lnTo>
                  <a:pt x="49518" y="244266"/>
                </a:lnTo>
                <a:lnTo>
                  <a:pt x="47579" y="272279"/>
                </a:lnTo>
                <a:lnTo>
                  <a:pt x="44671" y="299908"/>
                </a:lnTo>
                <a:lnTo>
                  <a:pt x="40796" y="327152"/>
                </a:lnTo>
                <a:lnTo>
                  <a:pt x="35952" y="354014"/>
                </a:lnTo>
                <a:lnTo>
                  <a:pt x="30142" y="380493"/>
                </a:lnTo>
                <a:lnTo>
                  <a:pt x="23365" y="406590"/>
                </a:lnTo>
                <a:lnTo>
                  <a:pt x="15621" y="432306"/>
                </a:lnTo>
                <a:lnTo>
                  <a:pt x="6913" y="457641"/>
                </a:lnTo>
                <a:lnTo>
                  <a:pt x="2197" y="470166"/>
                </a:lnTo>
                <a:lnTo>
                  <a:pt x="16099" y="472133"/>
                </a:lnTo>
                <a:lnTo>
                  <a:pt x="27853" y="472953"/>
                </a:lnTo>
                <a:lnTo>
                  <a:pt x="29743" y="472973"/>
                </a:lnTo>
                <a:lnTo>
                  <a:pt x="36798" y="472937"/>
                </a:lnTo>
                <a:lnTo>
                  <a:pt x="45954" y="472828"/>
                </a:lnTo>
                <a:lnTo>
                  <a:pt x="57206" y="472647"/>
                </a:lnTo>
                <a:lnTo>
                  <a:pt x="70554" y="472396"/>
                </a:lnTo>
                <a:lnTo>
                  <a:pt x="85995" y="472073"/>
                </a:lnTo>
                <a:lnTo>
                  <a:pt x="103526" y="471681"/>
                </a:lnTo>
                <a:lnTo>
                  <a:pt x="110794" y="471512"/>
                </a:lnTo>
                <a:lnTo>
                  <a:pt x="126083" y="471350"/>
                </a:lnTo>
                <a:lnTo>
                  <a:pt x="140423" y="471209"/>
                </a:lnTo>
                <a:lnTo>
                  <a:pt x="153809" y="471091"/>
                </a:lnTo>
                <a:lnTo>
                  <a:pt x="166238" y="471000"/>
                </a:lnTo>
                <a:lnTo>
                  <a:pt x="177705" y="470937"/>
                </a:lnTo>
                <a:lnTo>
                  <a:pt x="188206" y="470906"/>
                </a:lnTo>
                <a:lnTo>
                  <a:pt x="192328" y="470903"/>
                </a:lnTo>
                <a:lnTo>
                  <a:pt x="193318" y="455671"/>
                </a:lnTo>
                <a:lnTo>
                  <a:pt x="194254" y="441096"/>
                </a:lnTo>
                <a:lnTo>
                  <a:pt x="195135" y="427176"/>
                </a:lnTo>
                <a:lnTo>
                  <a:pt x="195960" y="413910"/>
                </a:lnTo>
                <a:lnTo>
                  <a:pt x="196728" y="401297"/>
                </a:lnTo>
                <a:lnTo>
                  <a:pt x="197438" y="389335"/>
                </a:lnTo>
                <a:lnTo>
                  <a:pt x="198088" y="378024"/>
                </a:lnTo>
                <a:lnTo>
                  <a:pt x="198676" y="367362"/>
                </a:lnTo>
                <a:lnTo>
                  <a:pt x="199110" y="359130"/>
                </a:lnTo>
                <a:lnTo>
                  <a:pt x="201386" y="344533"/>
                </a:lnTo>
                <a:lnTo>
                  <a:pt x="202588" y="331009"/>
                </a:lnTo>
                <a:lnTo>
                  <a:pt x="202713" y="318551"/>
                </a:lnTo>
                <a:lnTo>
                  <a:pt x="201757" y="307155"/>
                </a:lnTo>
                <a:lnTo>
                  <a:pt x="200215" y="298818"/>
                </a:lnTo>
                <a:lnTo>
                  <a:pt x="193758" y="313162"/>
                </a:lnTo>
                <a:lnTo>
                  <a:pt x="188269" y="325765"/>
                </a:lnTo>
                <a:lnTo>
                  <a:pt x="183726" y="336614"/>
                </a:lnTo>
                <a:lnTo>
                  <a:pt x="180110" y="345697"/>
                </a:lnTo>
                <a:lnTo>
                  <a:pt x="179946" y="346125"/>
                </a:lnTo>
                <a:lnTo>
                  <a:pt x="173495" y="359636"/>
                </a:lnTo>
                <a:lnTo>
                  <a:pt x="166919" y="371172"/>
                </a:lnTo>
                <a:lnTo>
                  <a:pt x="160235" y="380735"/>
                </a:lnTo>
                <a:lnTo>
                  <a:pt x="155498" y="386257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95" name="object 895"/>
          <p:cNvSpPr/>
          <p:nvPr/>
        </p:nvSpPr>
        <p:spPr>
          <a:xfrm>
            <a:off x="1675413" y="543982"/>
            <a:ext cx="256489" cy="570255"/>
          </a:xfrm>
          <a:custGeom>
            <a:avLst/>
            <a:gdLst/>
            <a:ahLst/>
            <a:cxnLst/>
            <a:rect l="l" t="t" r="r" b="b"/>
            <a:pathLst>
              <a:path w="256489" h="570255">
                <a:moveTo>
                  <a:pt x="30835" y="315950"/>
                </a:moveTo>
                <a:lnTo>
                  <a:pt x="47205" y="313880"/>
                </a:lnTo>
                <a:lnTo>
                  <a:pt x="47205" y="314744"/>
                </a:lnTo>
                <a:lnTo>
                  <a:pt x="47307" y="315709"/>
                </a:lnTo>
                <a:lnTo>
                  <a:pt x="47497" y="316560"/>
                </a:lnTo>
                <a:lnTo>
                  <a:pt x="47701" y="317538"/>
                </a:lnTo>
                <a:lnTo>
                  <a:pt x="47802" y="318388"/>
                </a:lnTo>
                <a:lnTo>
                  <a:pt x="47802" y="319366"/>
                </a:lnTo>
                <a:lnTo>
                  <a:pt x="73647" y="350253"/>
                </a:lnTo>
                <a:lnTo>
                  <a:pt x="75928" y="364111"/>
                </a:lnTo>
                <a:lnTo>
                  <a:pt x="78284" y="377070"/>
                </a:lnTo>
                <a:lnTo>
                  <a:pt x="80714" y="389096"/>
                </a:lnTo>
                <a:lnTo>
                  <a:pt x="83235" y="400240"/>
                </a:lnTo>
                <a:lnTo>
                  <a:pt x="86683" y="413636"/>
                </a:lnTo>
                <a:lnTo>
                  <a:pt x="90369" y="425801"/>
                </a:lnTo>
                <a:lnTo>
                  <a:pt x="94334" y="436761"/>
                </a:lnTo>
                <a:lnTo>
                  <a:pt x="94513" y="437210"/>
                </a:lnTo>
                <a:lnTo>
                  <a:pt x="98399" y="437210"/>
                </a:lnTo>
                <a:lnTo>
                  <a:pt x="105194" y="437210"/>
                </a:lnTo>
                <a:lnTo>
                  <a:pt x="111378" y="434047"/>
                </a:lnTo>
                <a:lnTo>
                  <a:pt x="117259" y="427596"/>
                </a:lnTo>
                <a:lnTo>
                  <a:pt x="123668" y="416989"/>
                </a:lnTo>
                <a:lnTo>
                  <a:pt x="125940" y="403780"/>
                </a:lnTo>
                <a:lnTo>
                  <a:pt x="125945" y="403034"/>
                </a:lnTo>
                <a:lnTo>
                  <a:pt x="124726" y="391877"/>
                </a:lnTo>
                <a:lnTo>
                  <a:pt x="121059" y="380244"/>
                </a:lnTo>
                <a:lnTo>
                  <a:pt x="114930" y="368122"/>
                </a:lnTo>
                <a:lnTo>
                  <a:pt x="108483" y="358393"/>
                </a:lnTo>
                <a:lnTo>
                  <a:pt x="100101" y="348183"/>
                </a:lnTo>
                <a:lnTo>
                  <a:pt x="95211" y="343077"/>
                </a:lnTo>
                <a:lnTo>
                  <a:pt x="90322" y="338086"/>
                </a:lnTo>
                <a:lnTo>
                  <a:pt x="85432" y="333108"/>
                </a:lnTo>
                <a:lnTo>
                  <a:pt x="80543" y="327990"/>
                </a:lnTo>
                <a:lnTo>
                  <a:pt x="75945" y="323011"/>
                </a:lnTo>
                <a:lnTo>
                  <a:pt x="71361" y="318020"/>
                </a:lnTo>
                <a:lnTo>
                  <a:pt x="58978" y="302945"/>
                </a:lnTo>
                <a:lnTo>
                  <a:pt x="55981" y="299656"/>
                </a:lnTo>
                <a:lnTo>
                  <a:pt x="53098" y="296735"/>
                </a:lnTo>
                <a:lnTo>
                  <a:pt x="50291" y="293941"/>
                </a:lnTo>
                <a:lnTo>
                  <a:pt x="47497" y="291274"/>
                </a:lnTo>
                <a:lnTo>
                  <a:pt x="44805" y="288226"/>
                </a:lnTo>
                <a:lnTo>
                  <a:pt x="34868" y="275438"/>
                </a:lnTo>
                <a:lnTo>
                  <a:pt x="28304" y="265315"/>
                </a:lnTo>
                <a:lnTo>
                  <a:pt x="22424" y="254696"/>
                </a:lnTo>
                <a:lnTo>
                  <a:pt x="17226" y="243581"/>
                </a:lnTo>
                <a:lnTo>
                  <a:pt x="12712" y="231972"/>
                </a:lnTo>
                <a:lnTo>
                  <a:pt x="8881" y="219869"/>
                </a:lnTo>
                <a:lnTo>
                  <a:pt x="5735" y="207274"/>
                </a:lnTo>
                <a:lnTo>
                  <a:pt x="3274" y="194189"/>
                </a:lnTo>
                <a:lnTo>
                  <a:pt x="1497" y="180613"/>
                </a:lnTo>
                <a:lnTo>
                  <a:pt x="407" y="166549"/>
                </a:lnTo>
                <a:lnTo>
                  <a:pt x="2" y="151997"/>
                </a:lnTo>
                <a:lnTo>
                  <a:pt x="0" y="150672"/>
                </a:lnTo>
                <a:lnTo>
                  <a:pt x="440" y="136790"/>
                </a:lnTo>
                <a:lnTo>
                  <a:pt x="1761" y="123369"/>
                </a:lnTo>
                <a:lnTo>
                  <a:pt x="3962" y="110412"/>
                </a:lnTo>
                <a:lnTo>
                  <a:pt x="7044" y="97919"/>
                </a:lnTo>
                <a:lnTo>
                  <a:pt x="11007" y="85893"/>
                </a:lnTo>
                <a:lnTo>
                  <a:pt x="15851" y="74334"/>
                </a:lnTo>
                <a:lnTo>
                  <a:pt x="21575" y="63244"/>
                </a:lnTo>
                <a:lnTo>
                  <a:pt x="28179" y="52624"/>
                </a:lnTo>
                <a:lnTo>
                  <a:pt x="41109" y="35692"/>
                </a:lnTo>
                <a:lnTo>
                  <a:pt x="50792" y="25808"/>
                </a:lnTo>
                <a:lnTo>
                  <a:pt x="61089" y="17527"/>
                </a:lnTo>
                <a:lnTo>
                  <a:pt x="72000" y="10845"/>
                </a:lnTo>
                <a:lnTo>
                  <a:pt x="83524" y="5762"/>
                </a:lnTo>
                <a:lnTo>
                  <a:pt x="95659" y="2274"/>
                </a:lnTo>
                <a:lnTo>
                  <a:pt x="108404" y="379"/>
                </a:lnTo>
                <a:lnTo>
                  <a:pt x="117563" y="0"/>
                </a:lnTo>
                <a:lnTo>
                  <a:pt x="128974" y="1047"/>
                </a:lnTo>
                <a:lnTo>
                  <a:pt x="140261" y="4192"/>
                </a:lnTo>
                <a:lnTo>
                  <a:pt x="151421" y="9438"/>
                </a:lnTo>
                <a:lnTo>
                  <a:pt x="162451" y="16792"/>
                </a:lnTo>
                <a:lnTo>
                  <a:pt x="173349" y="26256"/>
                </a:lnTo>
                <a:lnTo>
                  <a:pt x="182740" y="36233"/>
                </a:lnTo>
                <a:lnTo>
                  <a:pt x="190812" y="46738"/>
                </a:lnTo>
                <a:lnTo>
                  <a:pt x="197622" y="56898"/>
                </a:lnTo>
                <a:lnTo>
                  <a:pt x="198005" y="57518"/>
                </a:lnTo>
                <a:lnTo>
                  <a:pt x="211467" y="73939"/>
                </a:lnTo>
                <a:lnTo>
                  <a:pt x="219589" y="84858"/>
                </a:lnTo>
                <a:lnTo>
                  <a:pt x="226332" y="96150"/>
                </a:lnTo>
                <a:lnTo>
                  <a:pt x="231697" y="107812"/>
                </a:lnTo>
                <a:lnTo>
                  <a:pt x="235683" y="119840"/>
                </a:lnTo>
                <a:lnTo>
                  <a:pt x="238290" y="132231"/>
                </a:lnTo>
                <a:lnTo>
                  <a:pt x="239518" y="144982"/>
                </a:lnTo>
                <a:lnTo>
                  <a:pt x="239623" y="150063"/>
                </a:lnTo>
                <a:lnTo>
                  <a:pt x="239102" y="163741"/>
                </a:lnTo>
                <a:lnTo>
                  <a:pt x="237539" y="176819"/>
                </a:lnTo>
                <a:lnTo>
                  <a:pt x="234933" y="189292"/>
                </a:lnTo>
                <a:lnTo>
                  <a:pt x="231284" y="201154"/>
                </a:lnTo>
                <a:lnTo>
                  <a:pt x="226591" y="212401"/>
                </a:lnTo>
                <a:lnTo>
                  <a:pt x="218290" y="226672"/>
                </a:lnTo>
                <a:lnTo>
                  <a:pt x="209617" y="236476"/>
                </a:lnTo>
                <a:lnTo>
                  <a:pt x="199544" y="243927"/>
                </a:lnTo>
                <a:lnTo>
                  <a:pt x="188080" y="249011"/>
                </a:lnTo>
                <a:lnTo>
                  <a:pt x="186728" y="249427"/>
                </a:lnTo>
                <a:lnTo>
                  <a:pt x="189725" y="253072"/>
                </a:lnTo>
                <a:lnTo>
                  <a:pt x="192519" y="256730"/>
                </a:lnTo>
                <a:lnTo>
                  <a:pt x="195110" y="260375"/>
                </a:lnTo>
                <a:lnTo>
                  <a:pt x="197802" y="264020"/>
                </a:lnTo>
                <a:lnTo>
                  <a:pt x="200405" y="268160"/>
                </a:lnTo>
                <a:lnTo>
                  <a:pt x="202996" y="272783"/>
                </a:lnTo>
                <a:lnTo>
                  <a:pt x="203593" y="273507"/>
                </a:lnTo>
                <a:lnTo>
                  <a:pt x="218770" y="291274"/>
                </a:lnTo>
                <a:lnTo>
                  <a:pt x="226139" y="301098"/>
                </a:lnTo>
                <a:lnTo>
                  <a:pt x="232833" y="311814"/>
                </a:lnTo>
                <a:lnTo>
                  <a:pt x="238870" y="323464"/>
                </a:lnTo>
                <a:lnTo>
                  <a:pt x="240118" y="326174"/>
                </a:lnTo>
                <a:lnTo>
                  <a:pt x="239623" y="325564"/>
                </a:lnTo>
                <a:lnTo>
                  <a:pt x="245077" y="337976"/>
                </a:lnTo>
                <a:lnTo>
                  <a:pt x="249477" y="350361"/>
                </a:lnTo>
                <a:lnTo>
                  <a:pt x="252817" y="362714"/>
                </a:lnTo>
                <a:lnTo>
                  <a:pt x="255090" y="375033"/>
                </a:lnTo>
                <a:lnTo>
                  <a:pt x="256288" y="387314"/>
                </a:lnTo>
                <a:lnTo>
                  <a:pt x="256489" y="394766"/>
                </a:lnTo>
                <a:lnTo>
                  <a:pt x="256489" y="398170"/>
                </a:lnTo>
                <a:lnTo>
                  <a:pt x="256006" y="414028"/>
                </a:lnTo>
                <a:lnTo>
                  <a:pt x="254772" y="429127"/>
                </a:lnTo>
                <a:lnTo>
                  <a:pt x="252785" y="443468"/>
                </a:lnTo>
                <a:lnTo>
                  <a:pt x="250046" y="457050"/>
                </a:lnTo>
                <a:lnTo>
                  <a:pt x="246553" y="469872"/>
                </a:lnTo>
                <a:lnTo>
                  <a:pt x="242306" y="481936"/>
                </a:lnTo>
                <a:lnTo>
                  <a:pt x="237305" y="493240"/>
                </a:lnTo>
                <a:lnTo>
                  <a:pt x="231548" y="503785"/>
                </a:lnTo>
                <a:lnTo>
                  <a:pt x="225035" y="513570"/>
                </a:lnTo>
                <a:lnTo>
                  <a:pt x="217766" y="522596"/>
                </a:lnTo>
                <a:lnTo>
                  <a:pt x="209739" y="530863"/>
                </a:lnTo>
                <a:lnTo>
                  <a:pt x="194646" y="542587"/>
                </a:lnTo>
                <a:lnTo>
                  <a:pt x="182888" y="549316"/>
                </a:lnTo>
                <a:lnTo>
                  <a:pt x="171124" y="554093"/>
                </a:lnTo>
                <a:lnTo>
                  <a:pt x="159366" y="556933"/>
                </a:lnTo>
                <a:lnTo>
                  <a:pt x="147904" y="557847"/>
                </a:lnTo>
                <a:lnTo>
                  <a:pt x="137767" y="556973"/>
                </a:lnTo>
                <a:lnTo>
                  <a:pt x="125059" y="554365"/>
                </a:lnTo>
                <a:lnTo>
                  <a:pt x="112979" y="551040"/>
                </a:lnTo>
                <a:lnTo>
                  <a:pt x="106679" y="549224"/>
                </a:lnTo>
                <a:lnTo>
                  <a:pt x="101193" y="547877"/>
                </a:lnTo>
                <a:lnTo>
                  <a:pt x="96710" y="546912"/>
                </a:lnTo>
                <a:lnTo>
                  <a:pt x="92214" y="546061"/>
                </a:lnTo>
                <a:lnTo>
                  <a:pt x="88226" y="545579"/>
                </a:lnTo>
                <a:lnTo>
                  <a:pt x="84937" y="545579"/>
                </a:lnTo>
                <a:lnTo>
                  <a:pt x="81940" y="545579"/>
                </a:lnTo>
                <a:lnTo>
                  <a:pt x="76746" y="547763"/>
                </a:lnTo>
                <a:lnTo>
                  <a:pt x="69456" y="552018"/>
                </a:lnTo>
                <a:lnTo>
                  <a:pt x="60134" y="557858"/>
                </a:lnTo>
                <a:lnTo>
                  <a:pt x="49253" y="565219"/>
                </a:lnTo>
                <a:lnTo>
                  <a:pt x="42113" y="570255"/>
                </a:lnTo>
                <a:lnTo>
                  <a:pt x="15163" y="537298"/>
                </a:lnTo>
                <a:lnTo>
                  <a:pt x="14363" y="537781"/>
                </a:lnTo>
                <a:lnTo>
                  <a:pt x="13969" y="538276"/>
                </a:lnTo>
                <a:lnTo>
                  <a:pt x="13779" y="538645"/>
                </a:lnTo>
                <a:lnTo>
                  <a:pt x="13576" y="539127"/>
                </a:lnTo>
                <a:lnTo>
                  <a:pt x="13068" y="539610"/>
                </a:lnTo>
                <a:lnTo>
                  <a:pt x="12369" y="540092"/>
                </a:lnTo>
                <a:lnTo>
                  <a:pt x="12750" y="528965"/>
                </a:lnTo>
                <a:lnTo>
                  <a:pt x="13078" y="515501"/>
                </a:lnTo>
                <a:lnTo>
                  <a:pt x="13169" y="510298"/>
                </a:lnTo>
                <a:lnTo>
                  <a:pt x="13401" y="498122"/>
                </a:lnTo>
                <a:lnTo>
                  <a:pt x="13696" y="485447"/>
                </a:lnTo>
                <a:lnTo>
                  <a:pt x="14050" y="472251"/>
                </a:lnTo>
                <a:lnTo>
                  <a:pt x="14071" y="471512"/>
                </a:lnTo>
                <a:lnTo>
                  <a:pt x="14347" y="458644"/>
                </a:lnTo>
                <a:lnTo>
                  <a:pt x="14609" y="445952"/>
                </a:lnTo>
                <a:lnTo>
                  <a:pt x="14836" y="433386"/>
                </a:lnTo>
                <a:lnTo>
                  <a:pt x="15046" y="417469"/>
                </a:lnTo>
                <a:lnTo>
                  <a:pt x="15141" y="404865"/>
                </a:lnTo>
                <a:lnTo>
                  <a:pt x="15163" y="395490"/>
                </a:lnTo>
                <a:lnTo>
                  <a:pt x="15163" y="358393"/>
                </a:lnTo>
                <a:lnTo>
                  <a:pt x="15106" y="345585"/>
                </a:lnTo>
                <a:lnTo>
                  <a:pt x="14931" y="332868"/>
                </a:lnTo>
                <a:lnTo>
                  <a:pt x="14633" y="320266"/>
                </a:lnTo>
                <a:lnTo>
                  <a:pt x="14566" y="318020"/>
                </a:lnTo>
                <a:lnTo>
                  <a:pt x="30835" y="31595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96" name="object 896"/>
          <p:cNvSpPr/>
          <p:nvPr/>
        </p:nvSpPr>
        <p:spPr>
          <a:xfrm>
            <a:off x="1692278" y="564531"/>
            <a:ext cx="196303" cy="484530"/>
          </a:xfrm>
          <a:custGeom>
            <a:avLst/>
            <a:gdLst/>
            <a:ahLst/>
            <a:cxnLst/>
            <a:rect l="l" t="t" r="r" b="b"/>
            <a:pathLst>
              <a:path w="196303" h="484530">
                <a:moveTo>
                  <a:pt x="14566" y="302221"/>
                </a:moveTo>
                <a:lnTo>
                  <a:pt x="14796" y="317450"/>
                </a:lnTo>
                <a:lnTo>
                  <a:pt x="14978" y="332292"/>
                </a:lnTo>
                <a:lnTo>
                  <a:pt x="15113" y="346749"/>
                </a:lnTo>
                <a:lnTo>
                  <a:pt x="15200" y="360820"/>
                </a:lnTo>
                <a:lnTo>
                  <a:pt x="15241" y="374507"/>
                </a:lnTo>
                <a:lnTo>
                  <a:pt x="15235" y="387808"/>
                </a:lnTo>
                <a:lnTo>
                  <a:pt x="15183" y="400724"/>
                </a:lnTo>
                <a:lnTo>
                  <a:pt x="15085" y="413256"/>
                </a:lnTo>
                <a:lnTo>
                  <a:pt x="14940" y="425403"/>
                </a:lnTo>
                <a:lnTo>
                  <a:pt x="14750" y="437166"/>
                </a:lnTo>
                <a:lnTo>
                  <a:pt x="14514" y="448546"/>
                </a:lnTo>
                <a:lnTo>
                  <a:pt x="14232" y="459541"/>
                </a:lnTo>
                <a:lnTo>
                  <a:pt x="13905" y="470154"/>
                </a:lnTo>
                <a:lnTo>
                  <a:pt x="13533" y="480382"/>
                </a:lnTo>
                <a:lnTo>
                  <a:pt x="13474" y="481850"/>
                </a:lnTo>
                <a:lnTo>
                  <a:pt x="25005" y="475113"/>
                </a:lnTo>
                <a:lnTo>
                  <a:pt x="37199" y="472326"/>
                </a:lnTo>
                <a:lnTo>
                  <a:pt x="39916" y="472236"/>
                </a:lnTo>
                <a:lnTo>
                  <a:pt x="49941" y="473211"/>
                </a:lnTo>
                <a:lnTo>
                  <a:pt x="63162" y="476136"/>
                </a:lnTo>
                <a:lnTo>
                  <a:pt x="71361" y="478447"/>
                </a:lnTo>
                <a:lnTo>
                  <a:pt x="86258" y="482283"/>
                </a:lnTo>
                <a:lnTo>
                  <a:pt x="97993" y="484258"/>
                </a:lnTo>
                <a:lnTo>
                  <a:pt x="102895" y="484530"/>
                </a:lnTo>
                <a:lnTo>
                  <a:pt x="114728" y="483403"/>
                </a:lnTo>
                <a:lnTo>
                  <a:pt x="126503" y="480019"/>
                </a:lnTo>
                <a:lnTo>
                  <a:pt x="138229" y="474368"/>
                </a:lnTo>
                <a:lnTo>
                  <a:pt x="149914" y="466444"/>
                </a:lnTo>
                <a:lnTo>
                  <a:pt x="160956" y="456176"/>
                </a:lnTo>
                <a:lnTo>
                  <a:pt x="168106" y="447471"/>
                </a:lnTo>
                <a:lnTo>
                  <a:pt x="174447" y="437855"/>
                </a:lnTo>
                <a:lnTo>
                  <a:pt x="179980" y="427324"/>
                </a:lnTo>
                <a:lnTo>
                  <a:pt x="184707" y="415879"/>
                </a:lnTo>
                <a:lnTo>
                  <a:pt x="188628" y="403516"/>
                </a:lnTo>
                <a:lnTo>
                  <a:pt x="191745" y="390235"/>
                </a:lnTo>
                <a:lnTo>
                  <a:pt x="194058" y="376033"/>
                </a:lnTo>
                <a:lnTo>
                  <a:pt x="195569" y="360911"/>
                </a:lnTo>
                <a:lnTo>
                  <a:pt x="196278" y="344866"/>
                </a:lnTo>
                <a:lnTo>
                  <a:pt x="196303" y="343319"/>
                </a:lnTo>
                <a:lnTo>
                  <a:pt x="195894" y="331011"/>
                </a:lnTo>
                <a:lnTo>
                  <a:pt x="194297" y="318682"/>
                </a:lnTo>
                <a:lnTo>
                  <a:pt x="191500" y="306336"/>
                </a:lnTo>
                <a:lnTo>
                  <a:pt x="187489" y="293977"/>
                </a:lnTo>
                <a:lnTo>
                  <a:pt x="182250" y="281611"/>
                </a:lnTo>
                <a:lnTo>
                  <a:pt x="181635" y="280327"/>
                </a:lnTo>
                <a:lnTo>
                  <a:pt x="179539" y="275818"/>
                </a:lnTo>
                <a:lnTo>
                  <a:pt x="177444" y="271449"/>
                </a:lnTo>
                <a:lnTo>
                  <a:pt x="175247" y="267436"/>
                </a:lnTo>
                <a:lnTo>
                  <a:pt x="167947" y="255625"/>
                </a:lnTo>
                <a:lnTo>
                  <a:pt x="160135" y="245738"/>
                </a:lnTo>
                <a:lnTo>
                  <a:pt x="153492" y="239217"/>
                </a:lnTo>
                <a:lnTo>
                  <a:pt x="147390" y="234567"/>
                </a:lnTo>
                <a:lnTo>
                  <a:pt x="138343" y="228555"/>
                </a:lnTo>
                <a:lnTo>
                  <a:pt x="126341" y="221178"/>
                </a:lnTo>
                <a:lnTo>
                  <a:pt x="111376" y="212437"/>
                </a:lnTo>
                <a:lnTo>
                  <a:pt x="109080" y="211124"/>
                </a:lnTo>
                <a:lnTo>
                  <a:pt x="96162" y="202913"/>
                </a:lnTo>
                <a:lnTo>
                  <a:pt x="85166" y="194848"/>
                </a:lnTo>
                <a:lnTo>
                  <a:pt x="76091" y="186952"/>
                </a:lnTo>
                <a:lnTo>
                  <a:pt x="68935" y="179249"/>
                </a:lnTo>
                <a:lnTo>
                  <a:pt x="61350" y="168222"/>
                </a:lnTo>
                <a:lnTo>
                  <a:pt x="56133" y="157178"/>
                </a:lnTo>
                <a:lnTo>
                  <a:pt x="52420" y="145029"/>
                </a:lnTo>
                <a:lnTo>
                  <a:pt x="50211" y="131770"/>
                </a:lnTo>
                <a:lnTo>
                  <a:pt x="49504" y="117843"/>
                </a:lnTo>
                <a:lnTo>
                  <a:pt x="50543" y="106010"/>
                </a:lnTo>
                <a:lnTo>
                  <a:pt x="53653" y="94136"/>
                </a:lnTo>
                <a:lnTo>
                  <a:pt x="58828" y="82223"/>
                </a:lnTo>
                <a:lnTo>
                  <a:pt x="66060" y="70272"/>
                </a:lnTo>
                <a:lnTo>
                  <a:pt x="78747" y="55146"/>
                </a:lnTo>
                <a:lnTo>
                  <a:pt x="89369" y="47013"/>
                </a:lnTo>
                <a:lnTo>
                  <a:pt x="100434" y="42352"/>
                </a:lnTo>
                <a:lnTo>
                  <a:pt x="110172" y="41109"/>
                </a:lnTo>
                <a:lnTo>
                  <a:pt x="122714" y="43457"/>
                </a:lnTo>
                <a:lnTo>
                  <a:pt x="133378" y="50477"/>
                </a:lnTo>
                <a:lnTo>
                  <a:pt x="140919" y="59956"/>
                </a:lnTo>
                <a:lnTo>
                  <a:pt x="146568" y="71165"/>
                </a:lnTo>
                <a:lnTo>
                  <a:pt x="150316" y="83240"/>
                </a:lnTo>
                <a:lnTo>
                  <a:pt x="152175" y="96148"/>
                </a:lnTo>
                <a:lnTo>
                  <a:pt x="152399" y="102768"/>
                </a:lnTo>
                <a:lnTo>
                  <a:pt x="151293" y="120253"/>
                </a:lnTo>
                <a:lnTo>
                  <a:pt x="147970" y="134613"/>
                </a:lnTo>
                <a:lnTo>
                  <a:pt x="142426" y="145852"/>
                </a:lnTo>
                <a:lnTo>
                  <a:pt x="134655" y="153977"/>
                </a:lnTo>
                <a:lnTo>
                  <a:pt x="126555" y="158343"/>
                </a:lnTo>
                <a:lnTo>
                  <a:pt x="117563" y="158343"/>
                </a:lnTo>
                <a:lnTo>
                  <a:pt x="111874" y="154203"/>
                </a:lnTo>
                <a:lnTo>
                  <a:pt x="106286" y="150075"/>
                </a:lnTo>
                <a:lnTo>
                  <a:pt x="103492" y="144843"/>
                </a:lnTo>
                <a:lnTo>
                  <a:pt x="103492" y="138404"/>
                </a:lnTo>
                <a:lnTo>
                  <a:pt x="109080" y="136817"/>
                </a:lnTo>
                <a:lnTo>
                  <a:pt x="113576" y="137795"/>
                </a:lnTo>
                <a:lnTo>
                  <a:pt x="131532" y="134226"/>
                </a:lnTo>
                <a:lnTo>
                  <a:pt x="138999" y="123518"/>
                </a:lnTo>
                <a:lnTo>
                  <a:pt x="139720" y="94826"/>
                </a:lnTo>
                <a:lnTo>
                  <a:pt x="135430" y="81122"/>
                </a:lnTo>
                <a:lnTo>
                  <a:pt x="127730" y="72595"/>
                </a:lnTo>
                <a:lnTo>
                  <a:pt x="116603" y="69245"/>
                </a:lnTo>
                <a:lnTo>
                  <a:pt x="103326" y="71873"/>
                </a:lnTo>
                <a:lnTo>
                  <a:pt x="95152" y="79924"/>
                </a:lnTo>
                <a:lnTo>
                  <a:pt x="90156" y="93340"/>
                </a:lnTo>
                <a:lnTo>
                  <a:pt x="88336" y="112118"/>
                </a:lnTo>
                <a:lnTo>
                  <a:pt x="89119" y="127141"/>
                </a:lnTo>
                <a:lnTo>
                  <a:pt x="91492" y="139725"/>
                </a:lnTo>
                <a:lnTo>
                  <a:pt x="95445" y="151439"/>
                </a:lnTo>
                <a:lnTo>
                  <a:pt x="105942" y="168122"/>
                </a:lnTo>
                <a:lnTo>
                  <a:pt x="116222" y="175401"/>
                </a:lnTo>
                <a:lnTo>
                  <a:pt x="126555" y="177431"/>
                </a:lnTo>
                <a:lnTo>
                  <a:pt x="139364" y="175615"/>
                </a:lnTo>
                <a:lnTo>
                  <a:pt x="150636" y="170168"/>
                </a:lnTo>
                <a:lnTo>
                  <a:pt x="160339" y="161090"/>
                </a:lnTo>
                <a:lnTo>
                  <a:pt x="167563" y="150075"/>
                </a:lnTo>
                <a:lnTo>
                  <a:pt x="172319" y="139094"/>
                </a:lnTo>
                <a:lnTo>
                  <a:pt x="175873" y="127284"/>
                </a:lnTo>
                <a:lnTo>
                  <a:pt x="178216" y="114635"/>
                </a:lnTo>
                <a:lnTo>
                  <a:pt x="179343" y="101138"/>
                </a:lnTo>
                <a:lnTo>
                  <a:pt x="179450" y="95224"/>
                </a:lnTo>
                <a:lnTo>
                  <a:pt x="178609" y="82650"/>
                </a:lnTo>
                <a:lnTo>
                  <a:pt x="176088" y="70411"/>
                </a:lnTo>
                <a:lnTo>
                  <a:pt x="171890" y="58502"/>
                </a:lnTo>
                <a:lnTo>
                  <a:pt x="166019" y="46918"/>
                </a:lnTo>
                <a:lnTo>
                  <a:pt x="158479" y="35655"/>
                </a:lnTo>
                <a:lnTo>
                  <a:pt x="143492" y="18931"/>
                </a:lnTo>
                <a:lnTo>
                  <a:pt x="132640" y="10316"/>
                </a:lnTo>
                <a:lnTo>
                  <a:pt x="121554" y="4305"/>
                </a:lnTo>
                <a:lnTo>
                  <a:pt x="110243" y="883"/>
                </a:lnTo>
                <a:lnTo>
                  <a:pt x="100698" y="0"/>
                </a:lnTo>
                <a:lnTo>
                  <a:pt x="87665" y="935"/>
                </a:lnTo>
                <a:lnTo>
                  <a:pt x="75321" y="3739"/>
                </a:lnTo>
                <a:lnTo>
                  <a:pt x="63664" y="8409"/>
                </a:lnTo>
                <a:lnTo>
                  <a:pt x="52692" y="14942"/>
                </a:lnTo>
                <a:lnTo>
                  <a:pt x="42403" y="23336"/>
                </a:lnTo>
                <a:lnTo>
                  <a:pt x="32797" y="33588"/>
                </a:lnTo>
                <a:lnTo>
                  <a:pt x="20597" y="50849"/>
                </a:lnTo>
                <a:lnTo>
                  <a:pt x="14657" y="61846"/>
                </a:lnTo>
                <a:lnTo>
                  <a:pt x="9725" y="73364"/>
                </a:lnTo>
                <a:lnTo>
                  <a:pt x="5800" y="85403"/>
                </a:lnTo>
                <a:lnTo>
                  <a:pt x="2885" y="97964"/>
                </a:lnTo>
                <a:lnTo>
                  <a:pt x="977" y="111044"/>
                </a:lnTo>
                <a:lnTo>
                  <a:pt x="77" y="124645"/>
                </a:lnTo>
                <a:lnTo>
                  <a:pt x="0" y="130124"/>
                </a:lnTo>
                <a:lnTo>
                  <a:pt x="383" y="144781"/>
                </a:lnTo>
                <a:lnTo>
                  <a:pt x="1533" y="158859"/>
                </a:lnTo>
                <a:lnTo>
                  <a:pt x="3451" y="172361"/>
                </a:lnTo>
                <a:lnTo>
                  <a:pt x="6135" y="185288"/>
                </a:lnTo>
                <a:lnTo>
                  <a:pt x="9587" y="197643"/>
                </a:lnTo>
                <a:lnTo>
                  <a:pt x="13807" y="209429"/>
                </a:lnTo>
                <a:lnTo>
                  <a:pt x="18794" y="220648"/>
                </a:lnTo>
                <a:lnTo>
                  <a:pt x="24549" y="231303"/>
                </a:lnTo>
                <a:lnTo>
                  <a:pt x="31072" y="241396"/>
                </a:lnTo>
                <a:lnTo>
                  <a:pt x="45797" y="258752"/>
                </a:lnTo>
                <a:lnTo>
                  <a:pt x="54450" y="268060"/>
                </a:lnTo>
                <a:lnTo>
                  <a:pt x="63099" y="277357"/>
                </a:lnTo>
                <a:lnTo>
                  <a:pt x="71747" y="286643"/>
                </a:lnTo>
                <a:lnTo>
                  <a:pt x="80399" y="295923"/>
                </a:lnTo>
                <a:lnTo>
                  <a:pt x="89061" y="305198"/>
                </a:lnTo>
                <a:lnTo>
                  <a:pt x="93319" y="309753"/>
                </a:lnTo>
                <a:lnTo>
                  <a:pt x="102888" y="321715"/>
                </a:lnTo>
                <a:lnTo>
                  <a:pt x="110800" y="333532"/>
                </a:lnTo>
                <a:lnTo>
                  <a:pt x="117055" y="345205"/>
                </a:lnTo>
                <a:lnTo>
                  <a:pt x="121654" y="356738"/>
                </a:lnTo>
                <a:lnTo>
                  <a:pt x="124596" y="368132"/>
                </a:lnTo>
                <a:lnTo>
                  <a:pt x="125882" y="379392"/>
                </a:lnTo>
                <a:lnTo>
                  <a:pt x="125945" y="382485"/>
                </a:lnTo>
                <a:lnTo>
                  <a:pt x="124664" y="396382"/>
                </a:lnTo>
                <a:lnTo>
                  <a:pt x="120819" y="408630"/>
                </a:lnTo>
                <a:lnTo>
                  <a:pt x="114411" y="419215"/>
                </a:lnTo>
                <a:lnTo>
                  <a:pt x="111582" y="422503"/>
                </a:lnTo>
                <a:lnTo>
                  <a:pt x="100837" y="431625"/>
                </a:lnTo>
                <a:lnTo>
                  <a:pt x="89388" y="436425"/>
                </a:lnTo>
                <a:lnTo>
                  <a:pt x="80441" y="437210"/>
                </a:lnTo>
                <a:lnTo>
                  <a:pt x="73647" y="437210"/>
                </a:lnTo>
                <a:lnTo>
                  <a:pt x="68071" y="435876"/>
                </a:lnTo>
                <a:lnTo>
                  <a:pt x="62116" y="431871"/>
                </a:lnTo>
                <a:lnTo>
                  <a:pt x="56402" y="426356"/>
                </a:lnTo>
                <a:lnTo>
                  <a:pt x="50929" y="419332"/>
                </a:lnTo>
                <a:lnTo>
                  <a:pt x="45696" y="410800"/>
                </a:lnTo>
                <a:lnTo>
                  <a:pt x="40702" y="400762"/>
                </a:lnTo>
                <a:lnTo>
                  <a:pt x="35947" y="389219"/>
                </a:lnTo>
                <a:lnTo>
                  <a:pt x="31429" y="376171"/>
                </a:lnTo>
                <a:lnTo>
                  <a:pt x="27148" y="361620"/>
                </a:lnTo>
                <a:lnTo>
                  <a:pt x="23102" y="345567"/>
                </a:lnTo>
                <a:lnTo>
                  <a:pt x="19292" y="328013"/>
                </a:lnTo>
                <a:lnTo>
                  <a:pt x="15715" y="308959"/>
                </a:lnTo>
                <a:lnTo>
                  <a:pt x="14566" y="302221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97" name="object 897"/>
          <p:cNvSpPr/>
          <p:nvPr/>
        </p:nvSpPr>
        <p:spPr>
          <a:xfrm>
            <a:off x="1771018" y="729682"/>
            <a:ext cx="2197" cy="2679"/>
          </a:xfrm>
          <a:custGeom>
            <a:avLst/>
            <a:gdLst/>
            <a:ahLst/>
            <a:cxnLst/>
            <a:rect l="l" t="t" r="r" b="b"/>
            <a:pathLst>
              <a:path w="2197" h="2679">
                <a:moveTo>
                  <a:pt x="0" y="0"/>
                </a:moveTo>
                <a:lnTo>
                  <a:pt x="406" y="1346"/>
                </a:lnTo>
                <a:lnTo>
                  <a:pt x="1104" y="2311"/>
                </a:lnTo>
                <a:lnTo>
                  <a:pt x="2197" y="2679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98" name="object 898"/>
          <p:cNvSpPr/>
          <p:nvPr/>
        </p:nvSpPr>
        <p:spPr>
          <a:xfrm>
            <a:off x="1913830" y="544579"/>
            <a:ext cx="293624" cy="557250"/>
          </a:xfrm>
          <a:custGeom>
            <a:avLst/>
            <a:gdLst/>
            <a:ahLst/>
            <a:cxnLst/>
            <a:rect l="l" t="t" r="r" b="b"/>
            <a:pathLst>
              <a:path w="293624" h="557250">
                <a:moveTo>
                  <a:pt x="270675" y="166382"/>
                </a:moveTo>
                <a:lnTo>
                  <a:pt x="270776" y="167830"/>
                </a:lnTo>
                <a:lnTo>
                  <a:pt x="270776" y="169290"/>
                </a:lnTo>
                <a:lnTo>
                  <a:pt x="270878" y="170751"/>
                </a:lnTo>
                <a:lnTo>
                  <a:pt x="271068" y="175742"/>
                </a:lnTo>
                <a:lnTo>
                  <a:pt x="271170" y="180238"/>
                </a:lnTo>
                <a:lnTo>
                  <a:pt x="271170" y="184378"/>
                </a:lnTo>
                <a:lnTo>
                  <a:pt x="271170" y="187655"/>
                </a:lnTo>
                <a:lnTo>
                  <a:pt x="271068" y="190944"/>
                </a:lnTo>
                <a:lnTo>
                  <a:pt x="270878" y="194348"/>
                </a:lnTo>
                <a:lnTo>
                  <a:pt x="270675" y="197751"/>
                </a:lnTo>
                <a:lnTo>
                  <a:pt x="270573" y="200913"/>
                </a:lnTo>
                <a:lnTo>
                  <a:pt x="270573" y="203593"/>
                </a:lnTo>
                <a:lnTo>
                  <a:pt x="268911" y="216821"/>
                </a:lnTo>
                <a:lnTo>
                  <a:pt x="266404" y="229526"/>
                </a:lnTo>
                <a:lnTo>
                  <a:pt x="263040" y="241707"/>
                </a:lnTo>
                <a:lnTo>
                  <a:pt x="258810" y="253365"/>
                </a:lnTo>
                <a:lnTo>
                  <a:pt x="256006" y="259778"/>
                </a:lnTo>
                <a:lnTo>
                  <a:pt x="253707" y="263918"/>
                </a:lnTo>
                <a:lnTo>
                  <a:pt x="251510" y="267804"/>
                </a:lnTo>
                <a:lnTo>
                  <a:pt x="249516" y="271449"/>
                </a:lnTo>
                <a:lnTo>
                  <a:pt x="247421" y="275107"/>
                </a:lnTo>
                <a:lnTo>
                  <a:pt x="245122" y="278752"/>
                </a:lnTo>
                <a:lnTo>
                  <a:pt x="242417" y="282397"/>
                </a:lnTo>
                <a:lnTo>
                  <a:pt x="244322" y="284708"/>
                </a:lnTo>
                <a:lnTo>
                  <a:pt x="245821" y="286905"/>
                </a:lnTo>
                <a:lnTo>
                  <a:pt x="246913" y="288963"/>
                </a:lnTo>
                <a:lnTo>
                  <a:pt x="248119" y="291033"/>
                </a:lnTo>
                <a:lnTo>
                  <a:pt x="249415" y="293217"/>
                </a:lnTo>
                <a:lnTo>
                  <a:pt x="250901" y="295414"/>
                </a:lnTo>
                <a:lnTo>
                  <a:pt x="266687" y="314020"/>
                </a:lnTo>
                <a:lnTo>
                  <a:pt x="273114" y="322880"/>
                </a:lnTo>
                <a:lnTo>
                  <a:pt x="278667" y="332724"/>
                </a:lnTo>
                <a:lnTo>
                  <a:pt x="283344" y="343550"/>
                </a:lnTo>
                <a:lnTo>
                  <a:pt x="287148" y="355360"/>
                </a:lnTo>
                <a:lnTo>
                  <a:pt x="290076" y="368153"/>
                </a:lnTo>
                <a:lnTo>
                  <a:pt x="292130" y="381930"/>
                </a:lnTo>
                <a:lnTo>
                  <a:pt x="293309" y="396691"/>
                </a:lnTo>
                <a:lnTo>
                  <a:pt x="293624" y="409981"/>
                </a:lnTo>
                <a:lnTo>
                  <a:pt x="293176" y="424815"/>
                </a:lnTo>
                <a:lnTo>
                  <a:pt x="291832" y="438980"/>
                </a:lnTo>
                <a:lnTo>
                  <a:pt x="289594" y="452474"/>
                </a:lnTo>
                <a:lnTo>
                  <a:pt x="286459" y="465297"/>
                </a:lnTo>
                <a:lnTo>
                  <a:pt x="282430" y="477448"/>
                </a:lnTo>
                <a:lnTo>
                  <a:pt x="277505" y="488926"/>
                </a:lnTo>
                <a:lnTo>
                  <a:pt x="271686" y="499730"/>
                </a:lnTo>
                <a:lnTo>
                  <a:pt x="264971" y="509859"/>
                </a:lnTo>
                <a:lnTo>
                  <a:pt x="257361" y="519313"/>
                </a:lnTo>
                <a:lnTo>
                  <a:pt x="244462" y="531757"/>
                </a:lnTo>
                <a:lnTo>
                  <a:pt x="235258" y="538166"/>
                </a:lnTo>
                <a:lnTo>
                  <a:pt x="224991" y="543648"/>
                </a:lnTo>
                <a:lnTo>
                  <a:pt x="213661" y="548204"/>
                </a:lnTo>
                <a:lnTo>
                  <a:pt x="201267" y="551834"/>
                </a:lnTo>
                <a:lnTo>
                  <a:pt x="187809" y="554537"/>
                </a:lnTo>
                <a:lnTo>
                  <a:pt x="173287" y="556315"/>
                </a:lnTo>
                <a:lnTo>
                  <a:pt x="157701" y="557168"/>
                </a:lnTo>
                <a:lnTo>
                  <a:pt x="150812" y="557250"/>
                </a:lnTo>
                <a:lnTo>
                  <a:pt x="141921" y="556765"/>
                </a:lnTo>
                <a:lnTo>
                  <a:pt x="131029" y="555311"/>
                </a:lnTo>
                <a:lnTo>
                  <a:pt x="118121" y="552888"/>
                </a:lnTo>
                <a:lnTo>
                  <a:pt x="103187" y="549495"/>
                </a:lnTo>
                <a:lnTo>
                  <a:pt x="93421" y="547039"/>
                </a:lnTo>
                <a:lnTo>
                  <a:pt x="90728" y="546061"/>
                </a:lnTo>
                <a:lnTo>
                  <a:pt x="88531" y="545464"/>
                </a:lnTo>
                <a:lnTo>
                  <a:pt x="86639" y="544982"/>
                </a:lnTo>
                <a:lnTo>
                  <a:pt x="84734" y="544487"/>
                </a:lnTo>
                <a:lnTo>
                  <a:pt x="81749" y="543636"/>
                </a:lnTo>
                <a:lnTo>
                  <a:pt x="77660" y="542175"/>
                </a:lnTo>
                <a:lnTo>
                  <a:pt x="75755" y="541820"/>
                </a:lnTo>
                <a:lnTo>
                  <a:pt x="73063" y="540842"/>
                </a:lnTo>
                <a:lnTo>
                  <a:pt x="69468" y="539495"/>
                </a:lnTo>
                <a:lnTo>
                  <a:pt x="65976" y="538048"/>
                </a:lnTo>
                <a:lnTo>
                  <a:pt x="61975" y="536701"/>
                </a:lnTo>
                <a:lnTo>
                  <a:pt x="57683" y="535368"/>
                </a:lnTo>
                <a:lnTo>
                  <a:pt x="53403" y="534022"/>
                </a:lnTo>
                <a:lnTo>
                  <a:pt x="49301" y="532688"/>
                </a:lnTo>
                <a:lnTo>
                  <a:pt x="45618" y="531596"/>
                </a:lnTo>
                <a:lnTo>
                  <a:pt x="41821" y="530377"/>
                </a:lnTo>
                <a:lnTo>
                  <a:pt x="38823" y="529399"/>
                </a:lnTo>
                <a:lnTo>
                  <a:pt x="36626" y="528561"/>
                </a:lnTo>
                <a:lnTo>
                  <a:pt x="11277" y="497662"/>
                </a:lnTo>
                <a:lnTo>
                  <a:pt x="8686" y="497179"/>
                </a:lnTo>
                <a:lnTo>
                  <a:pt x="6794" y="496569"/>
                </a:lnTo>
                <a:lnTo>
                  <a:pt x="5702" y="495592"/>
                </a:lnTo>
                <a:lnTo>
                  <a:pt x="11150" y="483147"/>
                </a:lnTo>
                <a:lnTo>
                  <a:pt x="15979" y="470960"/>
                </a:lnTo>
                <a:lnTo>
                  <a:pt x="20201" y="459049"/>
                </a:lnTo>
                <a:lnTo>
                  <a:pt x="25946" y="439775"/>
                </a:lnTo>
                <a:lnTo>
                  <a:pt x="28886" y="427014"/>
                </a:lnTo>
                <a:lnTo>
                  <a:pt x="31153" y="414382"/>
                </a:lnTo>
                <a:lnTo>
                  <a:pt x="32748" y="401880"/>
                </a:lnTo>
                <a:lnTo>
                  <a:pt x="33743" y="387959"/>
                </a:lnTo>
                <a:lnTo>
                  <a:pt x="34336" y="372014"/>
                </a:lnTo>
                <a:lnTo>
                  <a:pt x="34900" y="356598"/>
                </a:lnTo>
                <a:lnTo>
                  <a:pt x="35434" y="341712"/>
                </a:lnTo>
                <a:lnTo>
                  <a:pt x="35940" y="327356"/>
                </a:lnTo>
                <a:lnTo>
                  <a:pt x="36418" y="313530"/>
                </a:lnTo>
                <a:lnTo>
                  <a:pt x="36870" y="300233"/>
                </a:lnTo>
                <a:lnTo>
                  <a:pt x="37296" y="287466"/>
                </a:lnTo>
                <a:lnTo>
                  <a:pt x="38074" y="263522"/>
                </a:lnTo>
                <a:lnTo>
                  <a:pt x="38758" y="241697"/>
                </a:lnTo>
                <a:lnTo>
                  <a:pt x="39356" y="221990"/>
                </a:lnTo>
                <a:lnTo>
                  <a:pt x="39931" y="200578"/>
                </a:lnTo>
                <a:lnTo>
                  <a:pt x="40347" y="184159"/>
                </a:lnTo>
                <a:lnTo>
                  <a:pt x="40679" y="170144"/>
                </a:lnTo>
                <a:lnTo>
                  <a:pt x="41076" y="149315"/>
                </a:lnTo>
                <a:lnTo>
                  <a:pt x="41135" y="141935"/>
                </a:lnTo>
                <a:lnTo>
                  <a:pt x="40989" y="126026"/>
                </a:lnTo>
                <a:lnTo>
                  <a:pt x="40564" y="112658"/>
                </a:lnTo>
                <a:lnTo>
                  <a:pt x="39876" y="101882"/>
                </a:lnTo>
                <a:lnTo>
                  <a:pt x="39433" y="97421"/>
                </a:lnTo>
                <a:lnTo>
                  <a:pt x="37134" y="95592"/>
                </a:lnTo>
                <a:lnTo>
                  <a:pt x="35636" y="93891"/>
                </a:lnTo>
                <a:lnTo>
                  <a:pt x="34937" y="92557"/>
                </a:lnTo>
                <a:lnTo>
                  <a:pt x="11887" y="65189"/>
                </a:lnTo>
                <a:lnTo>
                  <a:pt x="3172" y="57610"/>
                </a:lnTo>
                <a:lnTo>
                  <a:pt x="11" y="42999"/>
                </a:lnTo>
                <a:lnTo>
                  <a:pt x="0" y="41833"/>
                </a:lnTo>
                <a:lnTo>
                  <a:pt x="0" y="17881"/>
                </a:lnTo>
                <a:lnTo>
                  <a:pt x="14053" y="14116"/>
                </a:lnTo>
                <a:lnTo>
                  <a:pt x="27127" y="10792"/>
                </a:lnTo>
                <a:lnTo>
                  <a:pt x="39220" y="7918"/>
                </a:lnTo>
                <a:lnTo>
                  <a:pt x="50334" y="5503"/>
                </a:lnTo>
                <a:lnTo>
                  <a:pt x="70141" y="1900"/>
                </a:lnTo>
                <a:lnTo>
                  <a:pt x="82603" y="413"/>
                </a:lnTo>
                <a:lnTo>
                  <a:pt x="91719" y="0"/>
                </a:lnTo>
                <a:lnTo>
                  <a:pt x="104881" y="459"/>
                </a:lnTo>
                <a:lnTo>
                  <a:pt x="117751" y="1838"/>
                </a:lnTo>
                <a:lnTo>
                  <a:pt x="130331" y="4133"/>
                </a:lnTo>
                <a:lnTo>
                  <a:pt x="142624" y="7344"/>
                </a:lnTo>
                <a:lnTo>
                  <a:pt x="154630" y="11470"/>
                </a:lnTo>
                <a:lnTo>
                  <a:pt x="166353" y="16508"/>
                </a:lnTo>
                <a:lnTo>
                  <a:pt x="177795" y="22457"/>
                </a:lnTo>
                <a:lnTo>
                  <a:pt x="194203" y="33019"/>
                </a:lnTo>
                <a:lnTo>
                  <a:pt x="204383" y="41311"/>
                </a:lnTo>
                <a:lnTo>
                  <a:pt x="213381" y="50299"/>
                </a:lnTo>
                <a:lnTo>
                  <a:pt x="221198" y="59976"/>
                </a:lnTo>
                <a:lnTo>
                  <a:pt x="227837" y="70339"/>
                </a:lnTo>
                <a:lnTo>
                  <a:pt x="228358" y="71272"/>
                </a:lnTo>
                <a:lnTo>
                  <a:pt x="244716" y="90487"/>
                </a:lnTo>
                <a:lnTo>
                  <a:pt x="252164" y="100813"/>
                </a:lnTo>
                <a:lnTo>
                  <a:pt x="258388" y="111911"/>
                </a:lnTo>
                <a:lnTo>
                  <a:pt x="261899" y="119913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99" name="object 899"/>
          <p:cNvSpPr/>
          <p:nvPr/>
        </p:nvSpPr>
        <p:spPr>
          <a:xfrm>
            <a:off x="1930403" y="565141"/>
            <a:ext cx="233743" cy="483920"/>
          </a:xfrm>
          <a:custGeom>
            <a:avLst/>
            <a:gdLst/>
            <a:ahLst/>
            <a:cxnLst/>
            <a:rect l="l" t="t" r="r" b="b"/>
            <a:pathLst>
              <a:path w="233743" h="483920">
                <a:moveTo>
                  <a:pt x="198297" y="455206"/>
                </a:moveTo>
                <a:lnTo>
                  <a:pt x="206281" y="446092"/>
                </a:lnTo>
                <a:lnTo>
                  <a:pt x="213245" y="436205"/>
                </a:lnTo>
                <a:lnTo>
                  <a:pt x="219190" y="425542"/>
                </a:lnTo>
                <a:lnTo>
                  <a:pt x="224117" y="414103"/>
                </a:lnTo>
                <a:lnTo>
                  <a:pt x="228028" y="401886"/>
                </a:lnTo>
                <a:lnTo>
                  <a:pt x="230924" y="388890"/>
                </a:lnTo>
                <a:lnTo>
                  <a:pt x="232807" y="375115"/>
                </a:lnTo>
                <a:lnTo>
                  <a:pt x="233677" y="360558"/>
                </a:lnTo>
                <a:lnTo>
                  <a:pt x="233743" y="355117"/>
                </a:lnTo>
                <a:lnTo>
                  <a:pt x="233253" y="339478"/>
                </a:lnTo>
                <a:lnTo>
                  <a:pt x="231782" y="325015"/>
                </a:lnTo>
                <a:lnTo>
                  <a:pt x="229329" y="311726"/>
                </a:lnTo>
                <a:lnTo>
                  <a:pt x="225895" y="299608"/>
                </a:lnTo>
                <a:lnTo>
                  <a:pt x="221479" y="288660"/>
                </a:lnTo>
                <a:lnTo>
                  <a:pt x="216080" y="278880"/>
                </a:lnTo>
                <a:lnTo>
                  <a:pt x="211277" y="272173"/>
                </a:lnTo>
                <a:lnTo>
                  <a:pt x="202132" y="262014"/>
                </a:lnTo>
                <a:lnTo>
                  <a:pt x="192234" y="253529"/>
                </a:lnTo>
                <a:lnTo>
                  <a:pt x="181588" y="246711"/>
                </a:lnTo>
                <a:lnTo>
                  <a:pt x="170197" y="241553"/>
                </a:lnTo>
                <a:lnTo>
                  <a:pt x="162877" y="239217"/>
                </a:lnTo>
                <a:lnTo>
                  <a:pt x="172819" y="231218"/>
                </a:lnTo>
                <a:lnTo>
                  <a:pt x="181665" y="222154"/>
                </a:lnTo>
                <a:lnTo>
                  <a:pt x="189396" y="212018"/>
                </a:lnTo>
                <a:lnTo>
                  <a:pt x="195996" y="200801"/>
                </a:lnTo>
                <a:lnTo>
                  <a:pt x="202885" y="184782"/>
                </a:lnTo>
                <a:lnTo>
                  <a:pt x="206470" y="172826"/>
                </a:lnTo>
                <a:lnTo>
                  <a:pt x="209061" y="160167"/>
                </a:lnTo>
                <a:lnTo>
                  <a:pt x="210669" y="146788"/>
                </a:lnTo>
                <a:lnTo>
                  <a:pt x="211128" y="135239"/>
                </a:lnTo>
                <a:lnTo>
                  <a:pt x="211095" y="122810"/>
                </a:lnTo>
                <a:lnTo>
                  <a:pt x="210603" y="109371"/>
                </a:lnTo>
                <a:lnTo>
                  <a:pt x="208305" y="89035"/>
                </a:lnTo>
                <a:lnTo>
                  <a:pt x="204852" y="76684"/>
                </a:lnTo>
                <a:lnTo>
                  <a:pt x="199823" y="65105"/>
                </a:lnTo>
                <a:lnTo>
                  <a:pt x="193220" y="54300"/>
                </a:lnTo>
                <a:lnTo>
                  <a:pt x="185042" y="44267"/>
                </a:lnTo>
                <a:lnTo>
                  <a:pt x="175290" y="35008"/>
                </a:lnTo>
                <a:lnTo>
                  <a:pt x="163965" y="26522"/>
                </a:lnTo>
                <a:lnTo>
                  <a:pt x="147505" y="17024"/>
                </a:lnTo>
                <a:lnTo>
                  <a:pt x="135762" y="11702"/>
                </a:lnTo>
                <a:lnTo>
                  <a:pt x="123764" y="7375"/>
                </a:lnTo>
                <a:lnTo>
                  <a:pt x="111510" y="4043"/>
                </a:lnTo>
                <a:lnTo>
                  <a:pt x="99001" y="1705"/>
                </a:lnTo>
                <a:lnTo>
                  <a:pt x="86236" y="361"/>
                </a:lnTo>
                <a:lnTo>
                  <a:pt x="75145" y="0"/>
                </a:lnTo>
                <a:lnTo>
                  <a:pt x="66026" y="384"/>
                </a:lnTo>
                <a:lnTo>
                  <a:pt x="55555" y="1537"/>
                </a:lnTo>
                <a:lnTo>
                  <a:pt x="43734" y="3456"/>
                </a:lnTo>
                <a:lnTo>
                  <a:pt x="30562" y="6137"/>
                </a:lnTo>
                <a:lnTo>
                  <a:pt x="16039" y="9579"/>
                </a:lnTo>
                <a:lnTo>
                  <a:pt x="304" y="13741"/>
                </a:lnTo>
                <a:lnTo>
                  <a:pt x="304" y="19215"/>
                </a:lnTo>
                <a:lnTo>
                  <a:pt x="0" y="22860"/>
                </a:lnTo>
                <a:lnTo>
                  <a:pt x="495" y="24676"/>
                </a:lnTo>
                <a:lnTo>
                  <a:pt x="1993" y="24676"/>
                </a:lnTo>
                <a:lnTo>
                  <a:pt x="15049" y="26920"/>
                </a:lnTo>
                <a:lnTo>
                  <a:pt x="33074" y="44837"/>
                </a:lnTo>
                <a:lnTo>
                  <a:pt x="38023" y="60325"/>
                </a:lnTo>
                <a:lnTo>
                  <a:pt x="40228" y="77525"/>
                </a:lnTo>
                <a:lnTo>
                  <a:pt x="41313" y="106336"/>
                </a:lnTo>
                <a:lnTo>
                  <a:pt x="41414" y="121373"/>
                </a:lnTo>
                <a:lnTo>
                  <a:pt x="41395" y="125221"/>
                </a:lnTo>
                <a:lnTo>
                  <a:pt x="41100" y="142506"/>
                </a:lnTo>
                <a:lnTo>
                  <a:pt x="40709" y="158815"/>
                </a:lnTo>
                <a:lnTo>
                  <a:pt x="40162" y="178953"/>
                </a:lnTo>
                <a:lnTo>
                  <a:pt x="39460" y="202919"/>
                </a:lnTo>
                <a:lnTo>
                  <a:pt x="38603" y="230714"/>
                </a:lnTo>
                <a:lnTo>
                  <a:pt x="38117" y="246046"/>
                </a:lnTo>
                <a:lnTo>
                  <a:pt x="37593" y="262336"/>
                </a:lnTo>
                <a:lnTo>
                  <a:pt x="37030" y="279583"/>
                </a:lnTo>
                <a:lnTo>
                  <a:pt x="36429" y="297787"/>
                </a:lnTo>
                <a:lnTo>
                  <a:pt x="35790" y="316948"/>
                </a:lnTo>
                <a:lnTo>
                  <a:pt x="35113" y="337066"/>
                </a:lnTo>
                <a:lnTo>
                  <a:pt x="34397" y="358141"/>
                </a:lnTo>
                <a:lnTo>
                  <a:pt x="33170" y="383081"/>
                </a:lnTo>
                <a:lnTo>
                  <a:pt x="29835" y="410003"/>
                </a:lnTo>
                <a:lnTo>
                  <a:pt x="24341" y="434575"/>
                </a:lnTo>
                <a:lnTo>
                  <a:pt x="16667" y="456781"/>
                </a:lnTo>
                <a:lnTo>
                  <a:pt x="14376" y="462026"/>
                </a:lnTo>
                <a:lnTo>
                  <a:pt x="29329" y="466785"/>
                </a:lnTo>
                <a:lnTo>
                  <a:pt x="41974" y="470862"/>
                </a:lnTo>
                <a:lnTo>
                  <a:pt x="52316" y="474294"/>
                </a:lnTo>
                <a:lnTo>
                  <a:pt x="56591" y="475767"/>
                </a:lnTo>
                <a:lnTo>
                  <a:pt x="71872" y="479388"/>
                </a:lnTo>
                <a:lnTo>
                  <a:pt x="85281" y="481947"/>
                </a:lnTo>
                <a:lnTo>
                  <a:pt x="96831" y="483453"/>
                </a:lnTo>
                <a:lnTo>
                  <a:pt x="106095" y="483920"/>
                </a:lnTo>
                <a:lnTo>
                  <a:pt x="122325" y="483422"/>
                </a:lnTo>
                <a:lnTo>
                  <a:pt x="137313" y="481927"/>
                </a:lnTo>
                <a:lnTo>
                  <a:pt x="151058" y="479439"/>
                </a:lnTo>
                <a:lnTo>
                  <a:pt x="163560" y="475958"/>
                </a:lnTo>
                <a:lnTo>
                  <a:pt x="174819" y="471486"/>
                </a:lnTo>
                <a:lnTo>
                  <a:pt x="184834" y="466025"/>
                </a:lnTo>
                <a:lnTo>
                  <a:pt x="193604" y="459577"/>
                </a:lnTo>
                <a:lnTo>
                  <a:pt x="198297" y="455206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00" name="object 900"/>
          <p:cNvSpPr/>
          <p:nvPr/>
        </p:nvSpPr>
        <p:spPr>
          <a:xfrm>
            <a:off x="2024117" y="845468"/>
            <a:ext cx="55689" cy="143879"/>
          </a:xfrm>
          <a:custGeom>
            <a:avLst/>
            <a:gdLst/>
            <a:ahLst/>
            <a:cxnLst/>
            <a:rect l="l" t="t" r="r" b="b"/>
            <a:pathLst>
              <a:path w="55689" h="143879">
                <a:moveTo>
                  <a:pt x="13474" y="0"/>
                </a:moveTo>
                <a:lnTo>
                  <a:pt x="24883" y="2441"/>
                </a:lnTo>
                <a:lnTo>
                  <a:pt x="35060" y="9751"/>
                </a:lnTo>
                <a:lnTo>
                  <a:pt x="43998" y="21908"/>
                </a:lnTo>
                <a:lnTo>
                  <a:pt x="50600" y="36624"/>
                </a:lnTo>
                <a:lnTo>
                  <a:pt x="53950" y="48856"/>
                </a:lnTo>
                <a:lnTo>
                  <a:pt x="55563" y="61396"/>
                </a:lnTo>
                <a:lnTo>
                  <a:pt x="55689" y="69316"/>
                </a:lnTo>
                <a:lnTo>
                  <a:pt x="54457" y="84394"/>
                </a:lnTo>
                <a:lnTo>
                  <a:pt x="51688" y="97950"/>
                </a:lnTo>
                <a:lnTo>
                  <a:pt x="47380" y="109985"/>
                </a:lnTo>
                <a:lnTo>
                  <a:pt x="41534" y="120497"/>
                </a:lnTo>
                <a:lnTo>
                  <a:pt x="34148" y="129489"/>
                </a:lnTo>
                <a:lnTo>
                  <a:pt x="20530" y="140461"/>
                </a:lnTo>
                <a:lnTo>
                  <a:pt x="10202" y="143879"/>
                </a:lnTo>
                <a:lnTo>
                  <a:pt x="5600" y="143268"/>
                </a:lnTo>
                <a:lnTo>
                  <a:pt x="4498" y="129589"/>
                </a:lnTo>
                <a:lnTo>
                  <a:pt x="3530" y="116212"/>
                </a:lnTo>
                <a:lnTo>
                  <a:pt x="2696" y="103134"/>
                </a:lnTo>
                <a:lnTo>
                  <a:pt x="1997" y="90352"/>
                </a:lnTo>
                <a:lnTo>
                  <a:pt x="1434" y="77862"/>
                </a:lnTo>
                <a:lnTo>
                  <a:pt x="1008" y="65662"/>
                </a:lnTo>
                <a:lnTo>
                  <a:pt x="720" y="53746"/>
                </a:lnTo>
                <a:lnTo>
                  <a:pt x="596" y="45237"/>
                </a:lnTo>
                <a:lnTo>
                  <a:pt x="290" y="35868"/>
                </a:lnTo>
                <a:lnTo>
                  <a:pt x="92" y="23567"/>
                </a:lnTo>
                <a:lnTo>
                  <a:pt x="4" y="8373"/>
                </a:lnTo>
                <a:lnTo>
                  <a:pt x="0" y="3530"/>
                </a:lnTo>
                <a:lnTo>
                  <a:pt x="5194" y="1219"/>
                </a:lnTo>
                <a:lnTo>
                  <a:pt x="9791" y="0"/>
                </a:lnTo>
                <a:lnTo>
                  <a:pt x="13474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01" name="object 901"/>
          <p:cNvSpPr/>
          <p:nvPr/>
        </p:nvSpPr>
        <p:spPr>
          <a:xfrm>
            <a:off x="2027520" y="643335"/>
            <a:ext cx="38214" cy="133654"/>
          </a:xfrm>
          <a:custGeom>
            <a:avLst/>
            <a:gdLst/>
            <a:ahLst/>
            <a:cxnLst/>
            <a:rect l="l" t="t" r="r" b="b"/>
            <a:pathLst>
              <a:path w="38214" h="133654">
                <a:moveTo>
                  <a:pt x="4978" y="0"/>
                </a:moveTo>
                <a:lnTo>
                  <a:pt x="15057" y="2848"/>
                </a:lnTo>
                <a:lnTo>
                  <a:pt x="26242" y="12787"/>
                </a:lnTo>
                <a:lnTo>
                  <a:pt x="33766" y="24060"/>
                </a:lnTo>
                <a:lnTo>
                  <a:pt x="37587" y="36140"/>
                </a:lnTo>
                <a:lnTo>
                  <a:pt x="38214" y="43903"/>
                </a:lnTo>
                <a:lnTo>
                  <a:pt x="37891" y="58459"/>
                </a:lnTo>
                <a:lnTo>
                  <a:pt x="36922" y="72108"/>
                </a:lnTo>
                <a:lnTo>
                  <a:pt x="35307" y="84838"/>
                </a:lnTo>
                <a:lnTo>
                  <a:pt x="33047" y="96633"/>
                </a:lnTo>
                <a:lnTo>
                  <a:pt x="30141" y="107480"/>
                </a:lnTo>
                <a:lnTo>
                  <a:pt x="21714" y="126080"/>
                </a:lnTo>
                <a:lnTo>
                  <a:pt x="13819" y="133202"/>
                </a:lnTo>
                <a:lnTo>
                  <a:pt x="11175" y="133654"/>
                </a:lnTo>
                <a:lnTo>
                  <a:pt x="5067" y="128569"/>
                </a:lnTo>
                <a:lnTo>
                  <a:pt x="1237" y="113273"/>
                </a:lnTo>
                <a:lnTo>
                  <a:pt x="495" y="106172"/>
                </a:lnTo>
                <a:lnTo>
                  <a:pt x="176" y="95512"/>
                </a:lnTo>
                <a:lnTo>
                  <a:pt x="13" y="81902"/>
                </a:lnTo>
                <a:lnTo>
                  <a:pt x="0" y="76009"/>
                </a:lnTo>
                <a:lnTo>
                  <a:pt x="64" y="65488"/>
                </a:lnTo>
                <a:lnTo>
                  <a:pt x="245" y="52697"/>
                </a:lnTo>
                <a:lnTo>
                  <a:pt x="495" y="39039"/>
                </a:lnTo>
                <a:lnTo>
                  <a:pt x="818" y="23194"/>
                </a:lnTo>
                <a:lnTo>
                  <a:pt x="1018" y="10356"/>
                </a:lnTo>
                <a:lnTo>
                  <a:pt x="1091" y="600"/>
                </a:lnTo>
                <a:lnTo>
                  <a:pt x="1092" y="0"/>
                </a:lnTo>
                <a:lnTo>
                  <a:pt x="4978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02" name="object 902"/>
          <p:cNvSpPr/>
          <p:nvPr/>
        </p:nvSpPr>
        <p:spPr>
          <a:xfrm>
            <a:off x="2174815" y="538382"/>
            <a:ext cx="380860" cy="559320"/>
          </a:xfrm>
          <a:custGeom>
            <a:avLst/>
            <a:gdLst/>
            <a:ahLst/>
            <a:cxnLst/>
            <a:rect l="l" t="t" r="r" b="b"/>
            <a:pathLst>
              <a:path w="380860" h="559320">
                <a:moveTo>
                  <a:pt x="914" y="126111"/>
                </a:moveTo>
                <a:lnTo>
                  <a:pt x="203" y="119418"/>
                </a:lnTo>
                <a:lnTo>
                  <a:pt x="0" y="112369"/>
                </a:lnTo>
                <a:lnTo>
                  <a:pt x="0" y="104952"/>
                </a:lnTo>
                <a:lnTo>
                  <a:pt x="0" y="100088"/>
                </a:lnTo>
                <a:lnTo>
                  <a:pt x="968" y="86558"/>
                </a:lnTo>
                <a:lnTo>
                  <a:pt x="3489" y="73743"/>
                </a:lnTo>
                <a:lnTo>
                  <a:pt x="7566" y="61644"/>
                </a:lnTo>
                <a:lnTo>
                  <a:pt x="13202" y="50261"/>
                </a:lnTo>
                <a:lnTo>
                  <a:pt x="20400" y="39595"/>
                </a:lnTo>
                <a:lnTo>
                  <a:pt x="29164" y="29645"/>
                </a:lnTo>
                <a:lnTo>
                  <a:pt x="42901" y="17523"/>
                </a:lnTo>
                <a:lnTo>
                  <a:pt x="54071" y="10223"/>
                </a:lnTo>
                <a:lnTo>
                  <a:pt x="65651" y="4871"/>
                </a:lnTo>
                <a:lnTo>
                  <a:pt x="77635" y="1475"/>
                </a:lnTo>
                <a:lnTo>
                  <a:pt x="90021" y="48"/>
                </a:lnTo>
                <a:lnTo>
                  <a:pt x="92824" y="0"/>
                </a:lnTo>
                <a:lnTo>
                  <a:pt x="104669" y="1162"/>
                </a:lnTo>
                <a:lnTo>
                  <a:pt x="116146" y="4226"/>
                </a:lnTo>
                <a:lnTo>
                  <a:pt x="127256" y="9191"/>
                </a:lnTo>
                <a:lnTo>
                  <a:pt x="138001" y="16058"/>
                </a:lnTo>
                <a:lnTo>
                  <a:pt x="148384" y="24826"/>
                </a:lnTo>
                <a:lnTo>
                  <a:pt x="158407" y="35494"/>
                </a:lnTo>
                <a:lnTo>
                  <a:pt x="166585" y="45974"/>
                </a:lnTo>
                <a:lnTo>
                  <a:pt x="167271" y="47790"/>
                </a:lnTo>
                <a:lnTo>
                  <a:pt x="168262" y="49504"/>
                </a:lnTo>
                <a:lnTo>
                  <a:pt x="169367" y="51079"/>
                </a:lnTo>
                <a:lnTo>
                  <a:pt x="170459" y="52781"/>
                </a:lnTo>
                <a:lnTo>
                  <a:pt x="171564" y="54483"/>
                </a:lnTo>
                <a:lnTo>
                  <a:pt x="172758" y="56311"/>
                </a:lnTo>
                <a:lnTo>
                  <a:pt x="187934" y="74066"/>
                </a:lnTo>
                <a:lnTo>
                  <a:pt x="188633" y="75031"/>
                </a:lnTo>
                <a:lnTo>
                  <a:pt x="189623" y="76136"/>
                </a:lnTo>
                <a:lnTo>
                  <a:pt x="190728" y="77470"/>
                </a:lnTo>
                <a:lnTo>
                  <a:pt x="191820" y="78930"/>
                </a:lnTo>
                <a:lnTo>
                  <a:pt x="192824" y="80264"/>
                </a:lnTo>
                <a:lnTo>
                  <a:pt x="193522" y="81597"/>
                </a:lnTo>
                <a:lnTo>
                  <a:pt x="196519" y="86220"/>
                </a:lnTo>
                <a:lnTo>
                  <a:pt x="199504" y="90970"/>
                </a:lnTo>
                <a:lnTo>
                  <a:pt x="202501" y="96075"/>
                </a:lnTo>
                <a:lnTo>
                  <a:pt x="205498" y="101066"/>
                </a:lnTo>
                <a:lnTo>
                  <a:pt x="208483" y="106540"/>
                </a:lnTo>
                <a:lnTo>
                  <a:pt x="211581" y="112496"/>
                </a:lnTo>
                <a:lnTo>
                  <a:pt x="212674" y="102882"/>
                </a:lnTo>
                <a:lnTo>
                  <a:pt x="213182" y="97167"/>
                </a:lnTo>
                <a:lnTo>
                  <a:pt x="213182" y="95338"/>
                </a:lnTo>
                <a:lnTo>
                  <a:pt x="212445" y="83480"/>
                </a:lnTo>
                <a:lnTo>
                  <a:pt x="210233" y="71435"/>
                </a:lnTo>
                <a:lnTo>
                  <a:pt x="206538" y="59210"/>
                </a:lnTo>
                <a:lnTo>
                  <a:pt x="201355" y="46812"/>
                </a:lnTo>
                <a:lnTo>
                  <a:pt x="196316" y="37096"/>
                </a:lnTo>
                <a:lnTo>
                  <a:pt x="203961" y="22440"/>
                </a:lnTo>
                <a:lnTo>
                  <a:pt x="213139" y="13774"/>
                </a:lnTo>
                <a:lnTo>
                  <a:pt x="223354" y="11061"/>
                </a:lnTo>
                <a:lnTo>
                  <a:pt x="228955" y="11061"/>
                </a:lnTo>
                <a:lnTo>
                  <a:pt x="231940" y="11912"/>
                </a:lnTo>
                <a:lnTo>
                  <a:pt x="234937" y="12407"/>
                </a:lnTo>
                <a:lnTo>
                  <a:pt x="237934" y="12407"/>
                </a:lnTo>
                <a:lnTo>
                  <a:pt x="248107" y="12407"/>
                </a:lnTo>
                <a:lnTo>
                  <a:pt x="260489" y="12407"/>
                </a:lnTo>
                <a:lnTo>
                  <a:pt x="264579" y="12407"/>
                </a:lnTo>
                <a:lnTo>
                  <a:pt x="269265" y="11912"/>
                </a:lnTo>
                <a:lnTo>
                  <a:pt x="274548" y="11061"/>
                </a:lnTo>
                <a:lnTo>
                  <a:pt x="289995" y="10004"/>
                </a:lnTo>
                <a:lnTo>
                  <a:pt x="303208" y="9341"/>
                </a:lnTo>
                <a:lnTo>
                  <a:pt x="314155" y="9035"/>
                </a:lnTo>
                <a:lnTo>
                  <a:pt x="318376" y="9004"/>
                </a:lnTo>
                <a:lnTo>
                  <a:pt x="326263" y="9004"/>
                </a:lnTo>
                <a:lnTo>
                  <a:pt x="335870" y="12191"/>
                </a:lnTo>
                <a:lnTo>
                  <a:pt x="345053" y="21727"/>
                </a:lnTo>
                <a:lnTo>
                  <a:pt x="351612" y="32956"/>
                </a:lnTo>
                <a:lnTo>
                  <a:pt x="369074" y="54241"/>
                </a:lnTo>
                <a:lnTo>
                  <a:pt x="372770" y="59220"/>
                </a:lnTo>
                <a:lnTo>
                  <a:pt x="376758" y="66040"/>
                </a:lnTo>
                <a:lnTo>
                  <a:pt x="380860" y="74790"/>
                </a:lnTo>
                <a:lnTo>
                  <a:pt x="376753" y="80950"/>
                </a:lnTo>
                <a:lnTo>
                  <a:pt x="372395" y="88373"/>
                </a:lnTo>
                <a:lnTo>
                  <a:pt x="367785" y="97056"/>
                </a:lnTo>
                <a:lnTo>
                  <a:pt x="362922" y="106997"/>
                </a:lnTo>
                <a:lnTo>
                  <a:pt x="357805" y="118194"/>
                </a:lnTo>
                <a:lnTo>
                  <a:pt x="352434" y="130644"/>
                </a:lnTo>
                <a:lnTo>
                  <a:pt x="346808" y="144345"/>
                </a:lnTo>
                <a:lnTo>
                  <a:pt x="340925" y="159294"/>
                </a:lnTo>
                <a:lnTo>
                  <a:pt x="334785" y="175489"/>
                </a:lnTo>
                <a:lnTo>
                  <a:pt x="330746" y="186436"/>
                </a:lnTo>
                <a:lnTo>
                  <a:pt x="325707" y="200384"/>
                </a:lnTo>
                <a:lnTo>
                  <a:pt x="321079" y="213490"/>
                </a:lnTo>
                <a:lnTo>
                  <a:pt x="316859" y="225746"/>
                </a:lnTo>
                <a:lnTo>
                  <a:pt x="313048" y="237143"/>
                </a:lnTo>
                <a:lnTo>
                  <a:pt x="309646" y="247675"/>
                </a:lnTo>
                <a:lnTo>
                  <a:pt x="303564" y="267999"/>
                </a:lnTo>
                <a:lnTo>
                  <a:pt x="300089" y="280622"/>
                </a:lnTo>
                <a:lnTo>
                  <a:pt x="297581" y="290838"/>
                </a:lnTo>
                <a:lnTo>
                  <a:pt x="295117" y="304851"/>
                </a:lnTo>
                <a:lnTo>
                  <a:pt x="293844" y="317242"/>
                </a:lnTo>
                <a:lnTo>
                  <a:pt x="293201" y="330635"/>
                </a:lnTo>
                <a:lnTo>
                  <a:pt x="293116" y="337972"/>
                </a:lnTo>
                <a:lnTo>
                  <a:pt x="293116" y="344424"/>
                </a:lnTo>
                <a:lnTo>
                  <a:pt x="293611" y="358165"/>
                </a:lnTo>
                <a:lnTo>
                  <a:pt x="294817" y="372872"/>
                </a:lnTo>
                <a:lnTo>
                  <a:pt x="295910" y="381152"/>
                </a:lnTo>
                <a:lnTo>
                  <a:pt x="298224" y="400302"/>
                </a:lnTo>
                <a:lnTo>
                  <a:pt x="300281" y="416179"/>
                </a:lnTo>
                <a:lnTo>
                  <a:pt x="302076" y="428784"/>
                </a:lnTo>
                <a:lnTo>
                  <a:pt x="303609" y="438118"/>
                </a:lnTo>
                <a:lnTo>
                  <a:pt x="304901" y="444271"/>
                </a:lnTo>
                <a:lnTo>
                  <a:pt x="308754" y="456919"/>
                </a:lnTo>
                <a:lnTo>
                  <a:pt x="313538" y="468912"/>
                </a:lnTo>
                <a:lnTo>
                  <a:pt x="319250" y="480251"/>
                </a:lnTo>
                <a:lnTo>
                  <a:pt x="325892" y="490934"/>
                </a:lnTo>
                <a:lnTo>
                  <a:pt x="333044" y="500456"/>
                </a:lnTo>
                <a:lnTo>
                  <a:pt x="349313" y="540219"/>
                </a:lnTo>
                <a:lnTo>
                  <a:pt x="341763" y="544374"/>
                </a:lnTo>
                <a:lnTo>
                  <a:pt x="332692" y="548013"/>
                </a:lnTo>
                <a:lnTo>
                  <a:pt x="322101" y="551134"/>
                </a:lnTo>
                <a:lnTo>
                  <a:pt x="309989" y="553737"/>
                </a:lnTo>
                <a:lnTo>
                  <a:pt x="296356" y="555818"/>
                </a:lnTo>
                <a:lnTo>
                  <a:pt x="281203" y="557378"/>
                </a:lnTo>
                <a:lnTo>
                  <a:pt x="264530" y="558415"/>
                </a:lnTo>
                <a:lnTo>
                  <a:pt x="256501" y="558711"/>
                </a:lnTo>
                <a:lnTo>
                  <a:pt x="249809" y="559193"/>
                </a:lnTo>
                <a:lnTo>
                  <a:pt x="243230" y="559320"/>
                </a:lnTo>
                <a:lnTo>
                  <a:pt x="236842" y="559320"/>
                </a:lnTo>
                <a:lnTo>
                  <a:pt x="219976" y="559320"/>
                </a:lnTo>
                <a:lnTo>
                  <a:pt x="207308" y="558985"/>
                </a:lnTo>
                <a:lnTo>
                  <a:pt x="194640" y="557947"/>
                </a:lnTo>
                <a:lnTo>
                  <a:pt x="187325" y="557009"/>
                </a:lnTo>
                <a:lnTo>
                  <a:pt x="176287" y="555092"/>
                </a:lnTo>
                <a:lnTo>
                  <a:pt x="163987" y="552376"/>
                </a:lnTo>
                <a:lnTo>
                  <a:pt x="150389" y="548885"/>
                </a:lnTo>
                <a:lnTo>
                  <a:pt x="122656" y="516877"/>
                </a:lnTo>
                <a:lnTo>
                  <a:pt x="121869" y="516382"/>
                </a:lnTo>
                <a:lnTo>
                  <a:pt x="120967" y="516140"/>
                </a:lnTo>
                <a:lnTo>
                  <a:pt x="119875" y="516140"/>
                </a:lnTo>
                <a:lnTo>
                  <a:pt x="118770" y="516140"/>
                </a:lnTo>
                <a:lnTo>
                  <a:pt x="117779" y="515899"/>
                </a:lnTo>
                <a:lnTo>
                  <a:pt x="117068" y="515531"/>
                </a:lnTo>
                <a:lnTo>
                  <a:pt x="125923" y="503753"/>
                </a:lnTo>
                <a:lnTo>
                  <a:pt x="133622" y="492927"/>
                </a:lnTo>
                <a:lnTo>
                  <a:pt x="140166" y="483054"/>
                </a:lnTo>
                <a:lnTo>
                  <a:pt x="144614" y="475767"/>
                </a:lnTo>
                <a:lnTo>
                  <a:pt x="151312" y="462902"/>
                </a:lnTo>
                <a:lnTo>
                  <a:pt x="155453" y="451688"/>
                </a:lnTo>
                <a:lnTo>
                  <a:pt x="156400" y="447675"/>
                </a:lnTo>
                <a:lnTo>
                  <a:pt x="157546" y="440557"/>
                </a:lnTo>
                <a:lnTo>
                  <a:pt x="158461" y="430253"/>
                </a:lnTo>
                <a:lnTo>
                  <a:pt x="159152" y="416763"/>
                </a:lnTo>
                <a:lnTo>
                  <a:pt x="159624" y="400086"/>
                </a:lnTo>
                <a:lnTo>
                  <a:pt x="159778" y="390753"/>
                </a:lnTo>
                <a:lnTo>
                  <a:pt x="159778" y="387591"/>
                </a:lnTo>
                <a:lnTo>
                  <a:pt x="159880" y="384314"/>
                </a:lnTo>
                <a:lnTo>
                  <a:pt x="160096" y="381152"/>
                </a:lnTo>
                <a:lnTo>
                  <a:pt x="160286" y="377990"/>
                </a:lnTo>
                <a:lnTo>
                  <a:pt x="160388" y="374827"/>
                </a:lnTo>
                <a:lnTo>
                  <a:pt x="160388" y="371538"/>
                </a:lnTo>
                <a:lnTo>
                  <a:pt x="160388" y="353047"/>
                </a:lnTo>
                <a:lnTo>
                  <a:pt x="160302" y="339484"/>
                </a:lnTo>
                <a:lnTo>
                  <a:pt x="160046" y="326566"/>
                </a:lnTo>
                <a:lnTo>
                  <a:pt x="159622" y="314266"/>
                </a:lnTo>
                <a:lnTo>
                  <a:pt x="159194" y="305384"/>
                </a:lnTo>
                <a:lnTo>
                  <a:pt x="158401" y="291583"/>
                </a:lnTo>
                <a:lnTo>
                  <a:pt x="157452" y="278919"/>
                </a:lnTo>
                <a:lnTo>
                  <a:pt x="156400" y="267436"/>
                </a:lnTo>
                <a:lnTo>
                  <a:pt x="155689" y="263664"/>
                </a:lnTo>
                <a:lnTo>
                  <a:pt x="155194" y="260146"/>
                </a:lnTo>
                <a:lnTo>
                  <a:pt x="154990" y="256743"/>
                </a:lnTo>
                <a:lnTo>
                  <a:pt x="154800" y="253326"/>
                </a:lnTo>
                <a:lnTo>
                  <a:pt x="154406" y="249809"/>
                </a:lnTo>
                <a:lnTo>
                  <a:pt x="153593" y="246151"/>
                </a:lnTo>
                <a:lnTo>
                  <a:pt x="143417" y="256226"/>
                </a:lnTo>
                <a:lnTo>
                  <a:pt x="132333" y="262754"/>
                </a:lnTo>
                <a:lnTo>
                  <a:pt x="120348" y="265755"/>
                </a:lnTo>
                <a:lnTo>
                  <a:pt x="115874" y="265976"/>
                </a:lnTo>
                <a:lnTo>
                  <a:pt x="113677" y="265976"/>
                </a:lnTo>
                <a:lnTo>
                  <a:pt x="100211" y="264659"/>
                </a:lnTo>
                <a:lnTo>
                  <a:pt x="87784" y="261162"/>
                </a:lnTo>
                <a:lnTo>
                  <a:pt x="76402" y="255502"/>
                </a:lnTo>
                <a:lnTo>
                  <a:pt x="66070" y="247694"/>
                </a:lnTo>
                <a:lnTo>
                  <a:pt x="56896" y="237883"/>
                </a:lnTo>
                <a:lnTo>
                  <a:pt x="41122" y="218668"/>
                </a:lnTo>
                <a:lnTo>
                  <a:pt x="35433" y="214160"/>
                </a:lnTo>
                <a:lnTo>
                  <a:pt x="30048" y="208457"/>
                </a:lnTo>
                <a:lnTo>
                  <a:pt x="24765" y="201523"/>
                </a:lnTo>
                <a:lnTo>
                  <a:pt x="18075" y="191247"/>
                </a:lnTo>
                <a:lnTo>
                  <a:pt x="12443" y="179722"/>
                </a:lnTo>
                <a:lnTo>
                  <a:pt x="9690" y="172580"/>
                </a:lnTo>
                <a:lnTo>
                  <a:pt x="6270" y="161198"/>
                </a:lnTo>
                <a:lnTo>
                  <a:pt x="3617" y="149039"/>
                </a:lnTo>
                <a:lnTo>
                  <a:pt x="1752" y="135981"/>
                </a:lnTo>
                <a:lnTo>
                  <a:pt x="914" y="126111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03" name="object 903"/>
          <p:cNvSpPr/>
          <p:nvPr/>
        </p:nvSpPr>
        <p:spPr>
          <a:xfrm>
            <a:off x="2191680" y="559057"/>
            <a:ext cx="317881" cy="485936"/>
          </a:xfrm>
          <a:custGeom>
            <a:avLst/>
            <a:gdLst/>
            <a:ahLst/>
            <a:cxnLst/>
            <a:rect l="l" t="t" r="r" b="b"/>
            <a:pathLst>
              <a:path w="317881" h="485936">
                <a:moveTo>
                  <a:pt x="208686" y="10947"/>
                </a:moveTo>
                <a:lnTo>
                  <a:pt x="203898" y="10452"/>
                </a:lnTo>
                <a:lnTo>
                  <a:pt x="200507" y="11798"/>
                </a:lnTo>
                <a:lnTo>
                  <a:pt x="198615" y="15074"/>
                </a:lnTo>
                <a:lnTo>
                  <a:pt x="204058" y="25945"/>
                </a:lnTo>
                <a:lnTo>
                  <a:pt x="208245" y="37573"/>
                </a:lnTo>
                <a:lnTo>
                  <a:pt x="211175" y="49964"/>
                </a:lnTo>
                <a:lnTo>
                  <a:pt x="212848" y="63123"/>
                </a:lnTo>
                <a:lnTo>
                  <a:pt x="213283" y="74663"/>
                </a:lnTo>
                <a:lnTo>
                  <a:pt x="212917" y="81329"/>
                </a:lnTo>
                <a:lnTo>
                  <a:pt x="211839" y="93057"/>
                </a:lnTo>
                <a:lnTo>
                  <a:pt x="210083" y="109868"/>
                </a:lnTo>
                <a:lnTo>
                  <a:pt x="209296" y="117119"/>
                </a:lnTo>
                <a:lnTo>
                  <a:pt x="206773" y="135014"/>
                </a:lnTo>
                <a:lnTo>
                  <a:pt x="204195" y="150108"/>
                </a:lnTo>
                <a:lnTo>
                  <a:pt x="201556" y="162406"/>
                </a:lnTo>
                <a:lnTo>
                  <a:pt x="198851" y="171914"/>
                </a:lnTo>
                <a:lnTo>
                  <a:pt x="196316" y="178168"/>
                </a:lnTo>
                <a:lnTo>
                  <a:pt x="192178" y="166169"/>
                </a:lnTo>
                <a:lnTo>
                  <a:pt x="188035" y="154168"/>
                </a:lnTo>
                <a:lnTo>
                  <a:pt x="183883" y="142167"/>
                </a:lnTo>
                <a:lnTo>
                  <a:pt x="179717" y="130166"/>
                </a:lnTo>
                <a:lnTo>
                  <a:pt x="175534" y="118166"/>
                </a:lnTo>
                <a:lnTo>
                  <a:pt x="169618" y="102214"/>
                </a:lnTo>
                <a:lnTo>
                  <a:pt x="164205" y="88915"/>
                </a:lnTo>
                <a:lnTo>
                  <a:pt x="158718" y="76610"/>
                </a:lnTo>
                <a:lnTo>
                  <a:pt x="153159" y="65297"/>
                </a:lnTo>
                <a:lnTo>
                  <a:pt x="147530" y="54975"/>
                </a:lnTo>
                <a:lnTo>
                  <a:pt x="141833" y="45642"/>
                </a:lnTo>
                <a:lnTo>
                  <a:pt x="137337" y="39039"/>
                </a:lnTo>
                <a:lnTo>
                  <a:pt x="127526" y="26753"/>
                </a:lnTo>
                <a:lnTo>
                  <a:pt x="117331" y="16780"/>
                </a:lnTo>
                <a:lnTo>
                  <a:pt x="106752" y="9121"/>
                </a:lnTo>
                <a:lnTo>
                  <a:pt x="95792" y="3777"/>
                </a:lnTo>
                <a:lnTo>
                  <a:pt x="84451" y="748"/>
                </a:lnTo>
                <a:lnTo>
                  <a:pt x="75958" y="0"/>
                </a:lnTo>
                <a:lnTo>
                  <a:pt x="63629" y="1183"/>
                </a:lnTo>
                <a:lnTo>
                  <a:pt x="51723" y="4736"/>
                </a:lnTo>
                <a:lnTo>
                  <a:pt x="40238" y="10659"/>
                </a:lnTo>
                <a:lnTo>
                  <a:pt x="29172" y="18954"/>
                </a:lnTo>
                <a:lnTo>
                  <a:pt x="16914" y="31909"/>
                </a:lnTo>
                <a:lnTo>
                  <a:pt x="9811" y="42717"/>
                </a:lnTo>
                <a:lnTo>
                  <a:pt x="4628" y="54312"/>
                </a:lnTo>
                <a:lnTo>
                  <a:pt x="1356" y="66688"/>
                </a:lnTo>
                <a:lnTo>
                  <a:pt x="0" y="79413"/>
                </a:lnTo>
                <a:lnTo>
                  <a:pt x="152" y="95411"/>
                </a:lnTo>
                <a:lnTo>
                  <a:pt x="1187" y="110204"/>
                </a:lnTo>
                <a:lnTo>
                  <a:pt x="3103" y="123795"/>
                </a:lnTo>
                <a:lnTo>
                  <a:pt x="5899" y="136190"/>
                </a:lnTo>
                <a:lnTo>
                  <a:pt x="9574" y="147391"/>
                </a:lnTo>
                <a:lnTo>
                  <a:pt x="14125" y="157405"/>
                </a:lnTo>
                <a:lnTo>
                  <a:pt x="19553" y="166233"/>
                </a:lnTo>
                <a:lnTo>
                  <a:pt x="29276" y="177303"/>
                </a:lnTo>
                <a:lnTo>
                  <a:pt x="39637" y="184851"/>
                </a:lnTo>
                <a:lnTo>
                  <a:pt x="51363" y="189849"/>
                </a:lnTo>
                <a:lnTo>
                  <a:pt x="64467" y="192280"/>
                </a:lnTo>
                <a:lnTo>
                  <a:pt x="69278" y="192519"/>
                </a:lnTo>
                <a:lnTo>
                  <a:pt x="81167" y="190608"/>
                </a:lnTo>
                <a:lnTo>
                  <a:pt x="91927" y="183866"/>
                </a:lnTo>
                <a:lnTo>
                  <a:pt x="99606" y="175132"/>
                </a:lnTo>
                <a:lnTo>
                  <a:pt x="106289" y="163719"/>
                </a:lnTo>
                <a:lnTo>
                  <a:pt x="110596" y="151742"/>
                </a:lnTo>
                <a:lnTo>
                  <a:pt x="112491" y="139178"/>
                </a:lnTo>
                <a:lnTo>
                  <a:pt x="111117" y="116581"/>
                </a:lnTo>
                <a:lnTo>
                  <a:pt x="107169" y="101419"/>
                </a:lnTo>
                <a:lnTo>
                  <a:pt x="100738" y="90118"/>
                </a:lnTo>
                <a:lnTo>
                  <a:pt x="91820" y="82682"/>
                </a:lnTo>
                <a:lnTo>
                  <a:pt x="80410" y="79115"/>
                </a:lnTo>
                <a:lnTo>
                  <a:pt x="68668" y="78803"/>
                </a:lnTo>
                <a:lnTo>
                  <a:pt x="62077" y="81724"/>
                </a:lnTo>
                <a:lnTo>
                  <a:pt x="56896" y="87680"/>
                </a:lnTo>
                <a:lnTo>
                  <a:pt x="51600" y="93649"/>
                </a:lnTo>
                <a:lnTo>
                  <a:pt x="49009" y="101180"/>
                </a:lnTo>
                <a:lnTo>
                  <a:pt x="49009" y="110312"/>
                </a:lnTo>
                <a:lnTo>
                  <a:pt x="50617" y="122257"/>
                </a:lnTo>
                <a:lnTo>
                  <a:pt x="55483" y="134233"/>
                </a:lnTo>
                <a:lnTo>
                  <a:pt x="60286" y="141808"/>
                </a:lnTo>
                <a:lnTo>
                  <a:pt x="48949" y="132305"/>
                </a:lnTo>
                <a:lnTo>
                  <a:pt x="41211" y="122574"/>
                </a:lnTo>
                <a:lnTo>
                  <a:pt x="37731" y="115049"/>
                </a:lnTo>
                <a:lnTo>
                  <a:pt x="35839" y="109575"/>
                </a:lnTo>
                <a:lnTo>
                  <a:pt x="34937" y="104101"/>
                </a:lnTo>
                <a:lnTo>
                  <a:pt x="34937" y="98628"/>
                </a:lnTo>
                <a:lnTo>
                  <a:pt x="36817" y="85855"/>
                </a:lnTo>
                <a:lnTo>
                  <a:pt x="42437" y="74428"/>
                </a:lnTo>
                <a:lnTo>
                  <a:pt x="50114" y="65798"/>
                </a:lnTo>
                <a:lnTo>
                  <a:pt x="61547" y="57083"/>
                </a:lnTo>
                <a:lnTo>
                  <a:pt x="72662" y="54076"/>
                </a:lnTo>
                <a:lnTo>
                  <a:pt x="74256" y="54114"/>
                </a:lnTo>
                <a:lnTo>
                  <a:pt x="85010" y="56788"/>
                </a:lnTo>
                <a:lnTo>
                  <a:pt x="94975" y="62945"/>
                </a:lnTo>
                <a:lnTo>
                  <a:pt x="104161" y="72568"/>
                </a:lnTo>
                <a:lnTo>
                  <a:pt x="112575" y="85641"/>
                </a:lnTo>
                <a:lnTo>
                  <a:pt x="115366" y="91084"/>
                </a:lnTo>
                <a:lnTo>
                  <a:pt x="116343" y="94089"/>
                </a:lnTo>
                <a:lnTo>
                  <a:pt x="119274" y="102424"/>
                </a:lnTo>
                <a:lnTo>
                  <a:pt x="124155" y="116090"/>
                </a:lnTo>
                <a:lnTo>
                  <a:pt x="130986" y="135090"/>
                </a:lnTo>
                <a:lnTo>
                  <a:pt x="133934" y="143268"/>
                </a:lnTo>
                <a:lnTo>
                  <a:pt x="137773" y="154609"/>
                </a:lnTo>
                <a:lnTo>
                  <a:pt x="141309" y="166244"/>
                </a:lnTo>
                <a:lnTo>
                  <a:pt x="144540" y="178175"/>
                </a:lnTo>
                <a:lnTo>
                  <a:pt x="147467" y="190400"/>
                </a:lnTo>
                <a:lnTo>
                  <a:pt x="150089" y="202921"/>
                </a:lnTo>
                <a:lnTo>
                  <a:pt x="152406" y="215736"/>
                </a:lnTo>
                <a:lnTo>
                  <a:pt x="154418" y="228846"/>
                </a:lnTo>
                <a:lnTo>
                  <a:pt x="156126" y="242252"/>
                </a:lnTo>
                <a:lnTo>
                  <a:pt x="157354" y="253890"/>
                </a:lnTo>
                <a:lnTo>
                  <a:pt x="158845" y="274635"/>
                </a:lnTo>
                <a:lnTo>
                  <a:pt x="159384" y="286179"/>
                </a:lnTo>
                <a:lnTo>
                  <a:pt x="159787" y="298504"/>
                </a:lnTo>
                <a:lnTo>
                  <a:pt x="160053" y="311608"/>
                </a:lnTo>
                <a:lnTo>
                  <a:pt x="160184" y="325490"/>
                </a:lnTo>
                <a:lnTo>
                  <a:pt x="160180" y="340149"/>
                </a:lnTo>
                <a:lnTo>
                  <a:pt x="160042" y="355585"/>
                </a:lnTo>
                <a:lnTo>
                  <a:pt x="159791" y="370814"/>
                </a:lnTo>
                <a:lnTo>
                  <a:pt x="159259" y="388492"/>
                </a:lnTo>
                <a:lnTo>
                  <a:pt x="158558" y="403501"/>
                </a:lnTo>
                <a:lnTo>
                  <a:pt x="157705" y="415849"/>
                </a:lnTo>
                <a:lnTo>
                  <a:pt x="155892" y="431126"/>
                </a:lnTo>
                <a:lnTo>
                  <a:pt x="152997" y="443948"/>
                </a:lnTo>
                <a:lnTo>
                  <a:pt x="148864" y="456103"/>
                </a:lnTo>
                <a:lnTo>
                  <a:pt x="143487" y="467583"/>
                </a:lnTo>
                <a:lnTo>
                  <a:pt x="136862" y="478378"/>
                </a:lnTo>
                <a:lnTo>
                  <a:pt x="133337" y="483184"/>
                </a:lnTo>
                <a:lnTo>
                  <a:pt x="139864" y="484379"/>
                </a:lnTo>
                <a:lnTo>
                  <a:pt x="148786" y="485233"/>
                </a:lnTo>
                <a:lnTo>
                  <a:pt x="160107" y="485750"/>
                </a:lnTo>
                <a:lnTo>
                  <a:pt x="173829" y="485936"/>
                </a:lnTo>
                <a:lnTo>
                  <a:pt x="189955" y="485795"/>
                </a:lnTo>
                <a:lnTo>
                  <a:pt x="208489" y="485334"/>
                </a:lnTo>
                <a:lnTo>
                  <a:pt x="231326" y="484433"/>
                </a:lnTo>
                <a:lnTo>
                  <a:pt x="248444" y="483354"/>
                </a:lnTo>
                <a:lnTo>
                  <a:pt x="262343" y="482021"/>
                </a:lnTo>
                <a:lnTo>
                  <a:pt x="273023" y="480439"/>
                </a:lnTo>
                <a:lnTo>
                  <a:pt x="280489" y="478613"/>
                </a:lnTo>
                <a:lnTo>
                  <a:pt x="284137" y="476986"/>
                </a:lnTo>
                <a:lnTo>
                  <a:pt x="275653" y="456437"/>
                </a:lnTo>
                <a:lnTo>
                  <a:pt x="268174" y="446469"/>
                </a:lnTo>
                <a:lnTo>
                  <a:pt x="261548" y="435854"/>
                </a:lnTo>
                <a:lnTo>
                  <a:pt x="250844" y="412682"/>
                </a:lnTo>
                <a:lnTo>
                  <a:pt x="245325" y="394766"/>
                </a:lnTo>
                <a:lnTo>
                  <a:pt x="242297" y="378687"/>
                </a:lnTo>
                <a:lnTo>
                  <a:pt x="238484" y="351398"/>
                </a:lnTo>
                <a:lnTo>
                  <a:pt x="236284" y="333573"/>
                </a:lnTo>
                <a:lnTo>
                  <a:pt x="234214" y="314854"/>
                </a:lnTo>
                <a:lnTo>
                  <a:pt x="232756" y="288000"/>
                </a:lnTo>
                <a:lnTo>
                  <a:pt x="232825" y="275258"/>
                </a:lnTo>
                <a:lnTo>
                  <a:pt x="234579" y="251132"/>
                </a:lnTo>
                <a:lnTo>
                  <a:pt x="237439" y="233629"/>
                </a:lnTo>
                <a:lnTo>
                  <a:pt x="241031" y="217896"/>
                </a:lnTo>
                <a:lnTo>
                  <a:pt x="246901" y="197340"/>
                </a:lnTo>
                <a:lnTo>
                  <a:pt x="255042" y="171950"/>
                </a:lnTo>
                <a:lnTo>
                  <a:pt x="259963" y="157440"/>
                </a:lnTo>
                <a:lnTo>
                  <a:pt x="265451" y="141718"/>
                </a:lnTo>
                <a:lnTo>
                  <a:pt x="271503" y="124782"/>
                </a:lnTo>
                <a:lnTo>
                  <a:pt x="278218" y="106273"/>
                </a:lnTo>
                <a:lnTo>
                  <a:pt x="284321" y="89992"/>
                </a:lnTo>
                <a:lnTo>
                  <a:pt x="290074" y="75208"/>
                </a:lnTo>
                <a:lnTo>
                  <a:pt x="295478" y="61920"/>
                </a:lnTo>
                <a:lnTo>
                  <a:pt x="305241" y="39830"/>
                </a:lnTo>
                <a:lnTo>
                  <a:pt x="313608" y="23713"/>
                </a:lnTo>
                <a:lnTo>
                  <a:pt x="317881" y="17017"/>
                </a:lnTo>
                <a:lnTo>
                  <a:pt x="315582" y="11556"/>
                </a:lnTo>
                <a:lnTo>
                  <a:pt x="312775" y="8877"/>
                </a:lnTo>
                <a:lnTo>
                  <a:pt x="309397" y="8877"/>
                </a:lnTo>
                <a:lnTo>
                  <a:pt x="301520" y="8741"/>
                </a:lnTo>
                <a:lnTo>
                  <a:pt x="290366" y="9060"/>
                </a:lnTo>
                <a:lnTo>
                  <a:pt x="275963" y="9824"/>
                </a:lnTo>
                <a:lnTo>
                  <a:pt x="259384" y="10947"/>
                </a:lnTo>
                <a:lnTo>
                  <a:pt x="244613" y="11968"/>
                </a:lnTo>
                <a:lnTo>
                  <a:pt x="231249" y="12309"/>
                </a:lnTo>
                <a:lnTo>
                  <a:pt x="219284" y="11970"/>
                </a:lnTo>
                <a:lnTo>
                  <a:pt x="208686" y="10947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04" name="object 904"/>
          <p:cNvSpPr/>
          <p:nvPr/>
        </p:nvSpPr>
        <p:spPr>
          <a:xfrm>
            <a:off x="2203568" y="741963"/>
            <a:ext cx="2197" cy="2806"/>
          </a:xfrm>
          <a:custGeom>
            <a:avLst/>
            <a:gdLst/>
            <a:ahLst/>
            <a:cxnLst/>
            <a:rect l="l" t="t" r="r" b="b"/>
            <a:pathLst>
              <a:path w="2197" h="2806">
                <a:moveTo>
                  <a:pt x="0" y="0"/>
                </a:moveTo>
                <a:lnTo>
                  <a:pt x="393" y="1460"/>
                </a:lnTo>
                <a:lnTo>
                  <a:pt x="1092" y="2324"/>
                </a:lnTo>
                <a:lnTo>
                  <a:pt x="2197" y="2806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05" name="object 905"/>
          <p:cNvSpPr/>
          <p:nvPr/>
        </p:nvSpPr>
        <p:spPr>
          <a:xfrm>
            <a:off x="2536498" y="545316"/>
            <a:ext cx="311683" cy="581215"/>
          </a:xfrm>
          <a:custGeom>
            <a:avLst/>
            <a:gdLst/>
            <a:ahLst/>
            <a:cxnLst/>
            <a:rect l="l" t="t" r="r" b="b"/>
            <a:pathLst>
              <a:path w="311683" h="581215">
                <a:moveTo>
                  <a:pt x="273354" y="488657"/>
                </a:moveTo>
                <a:lnTo>
                  <a:pt x="272401" y="501564"/>
                </a:lnTo>
                <a:lnTo>
                  <a:pt x="271601" y="514286"/>
                </a:lnTo>
                <a:lnTo>
                  <a:pt x="270948" y="526853"/>
                </a:lnTo>
                <a:lnTo>
                  <a:pt x="270560" y="535965"/>
                </a:lnTo>
                <a:lnTo>
                  <a:pt x="268376" y="581215"/>
                </a:lnTo>
                <a:lnTo>
                  <a:pt x="258246" y="572005"/>
                </a:lnTo>
                <a:lnTo>
                  <a:pt x="248990" y="562919"/>
                </a:lnTo>
                <a:lnTo>
                  <a:pt x="240583" y="553931"/>
                </a:lnTo>
                <a:lnTo>
                  <a:pt x="234048" y="546303"/>
                </a:lnTo>
                <a:lnTo>
                  <a:pt x="223862" y="533907"/>
                </a:lnTo>
                <a:lnTo>
                  <a:pt x="222757" y="533044"/>
                </a:lnTo>
                <a:lnTo>
                  <a:pt x="221665" y="531837"/>
                </a:lnTo>
                <a:lnTo>
                  <a:pt x="220560" y="530491"/>
                </a:lnTo>
                <a:lnTo>
                  <a:pt x="219367" y="529158"/>
                </a:lnTo>
                <a:lnTo>
                  <a:pt x="218465" y="527938"/>
                </a:lnTo>
                <a:lnTo>
                  <a:pt x="217766" y="527088"/>
                </a:lnTo>
                <a:lnTo>
                  <a:pt x="216979" y="527583"/>
                </a:lnTo>
                <a:lnTo>
                  <a:pt x="216065" y="528421"/>
                </a:lnTo>
                <a:lnTo>
                  <a:pt x="214883" y="529767"/>
                </a:lnTo>
                <a:lnTo>
                  <a:pt x="211874" y="532079"/>
                </a:lnTo>
                <a:lnTo>
                  <a:pt x="208889" y="534263"/>
                </a:lnTo>
                <a:lnTo>
                  <a:pt x="205892" y="536333"/>
                </a:lnTo>
                <a:lnTo>
                  <a:pt x="202895" y="538403"/>
                </a:lnTo>
                <a:lnTo>
                  <a:pt x="200113" y="540346"/>
                </a:lnTo>
                <a:lnTo>
                  <a:pt x="197523" y="542162"/>
                </a:lnTo>
                <a:lnTo>
                  <a:pt x="186298" y="546940"/>
                </a:lnTo>
                <a:lnTo>
                  <a:pt x="174123" y="550083"/>
                </a:lnTo>
                <a:lnTo>
                  <a:pt x="160998" y="551611"/>
                </a:lnTo>
                <a:lnTo>
                  <a:pt x="154698" y="551776"/>
                </a:lnTo>
                <a:lnTo>
                  <a:pt x="141675" y="550850"/>
                </a:lnTo>
                <a:lnTo>
                  <a:pt x="129303" y="548070"/>
                </a:lnTo>
                <a:lnTo>
                  <a:pt x="117582" y="543436"/>
                </a:lnTo>
                <a:lnTo>
                  <a:pt x="106511" y="536949"/>
                </a:lnTo>
                <a:lnTo>
                  <a:pt x="96088" y="528606"/>
                </a:lnTo>
                <a:lnTo>
                  <a:pt x="86311" y="518410"/>
                </a:lnTo>
                <a:lnTo>
                  <a:pt x="70370" y="498995"/>
                </a:lnTo>
                <a:lnTo>
                  <a:pt x="62415" y="491584"/>
                </a:lnTo>
                <a:lnTo>
                  <a:pt x="47631" y="473275"/>
                </a:lnTo>
                <a:lnTo>
                  <a:pt x="34370" y="450335"/>
                </a:lnTo>
                <a:lnTo>
                  <a:pt x="24752" y="428332"/>
                </a:lnTo>
                <a:lnTo>
                  <a:pt x="17092" y="405414"/>
                </a:lnTo>
                <a:lnTo>
                  <a:pt x="10843" y="381623"/>
                </a:lnTo>
                <a:lnTo>
                  <a:pt x="6007" y="356961"/>
                </a:lnTo>
                <a:lnTo>
                  <a:pt x="2587" y="331432"/>
                </a:lnTo>
                <a:lnTo>
                  <a:pt x="586" y="305038"/>
                </a:lnTo>
                <a:lnTo>
                  <a:pt x="0" y="280327"/>
                </a:lnTo>
                <a:lnTo>
                  <a:pt x="170" y="267254"/>
                </a:lnTo>
                <a:lnTo>
                  <a:pt x="1521" y="241531"/>
                </a:lnTo>
                <a:lnTo>
                  <a:pt x="4192" y="216390"/>
                </a:lnTo>
                <a:lnTo>
                  <a:pt x="7886" y="193243"/>
                </a:lnTo>
                <a:lnTo>
                  <a:pt x="13195" y="168653"/>
                </a:lnTo>
                <a:lnTo>
                  <a:pt x="19750" y="144172"/>
                </a:lnTo>
                <a:lnTo>
                  <a:pt x="27558" y="119777"/>
                </a:lnTo>
                <a:lnTo>
                  <a:pt x="38044" y="93393"/>
                </a:lnTo>
                <a:lnTo>
                  <a:pt x="45506" y="77894"/>
                </a:lnTo>
                <a:lnTo>
                  <a:pt x="61492" y="51115"/>
                </a:lnTo>
                <a:lnTo>
                  <a:pt x="78900" y="29958"/>
                </a:lnTo>
                <a:lnTo>
                  <a:pt x="97731" y="14422"/>
                </a:lnTo>
                <a:lnTo>
                  <a:pt x="117988" y="4504"/>
                </a:lnTo>
                <a:lnTo>
                  <a:pt x="139676" y="199"/>
                </a:lnTo>
                <a:lnTo>
                  <a:pt x="145707" y="0"/>
                </a:lnTo>
                <a:lnTo>
                  <a:pt x="158801" y="1078"/>
                </a:lnTo>
                <a:lnTo>
                  <a:pt x="182256" y="9709"/>
                </a:lnTo>
                <a:lnTo>
                  <a:pt x="202077" y="26974"/>
                </a:lnTo>
                <a:lnTo>
                  <a:pt x="214375" y="45237"/>
                </a:lnTo>
                <a:lnTo>
                  <a:pt x="229552" y="62991"/>
                </a:lnTo>
                <a:lnTo>
                  <a:pt x="234734" y="69443"/>
                </a:lnTo>
                <a:lnTo>
                  <a:pt x="239331" y="76492"/>
                </a:lnTo>
                <a:lnTo>
                  <a:pt x="243027" y="84277"/>
                </a:lnTo>
                <a:lnTo>
                  <a:pt x="247842" y="95251"/>
                </a:lnTo>
                <a:lnTo>
                  <a:pt x="251935" y="106694"/>
                </a:lnTo>
                <a:lnTo>
                  <a:pt x="255306" y="118608"/>
                </a:lnTo>
                <a:lnTo>
                  <a:pt x="257955" y="130997"/>
                </a:lnTo>
                <a:lnTo>
                  <a:pt x="259882" y="143862"/>
                </a:lnTo>
                <a:lnTo>
                  <a:pt x="261088" y="157204"/>
                </a:lnTo>
                <a:lnTo>
                  <a:pt x="261571" y="171028"/>
                </a:lnTo>
                <a:lnTo>
                  <a:pt x="261581" y="173418"/>
                </a:lnTo>
                <a:lnTo>
                  <a:pt x="261128" y="186673"/>
                </a:lnTo>
                <a:lnTo>
                  <a:pt x="259767" y="199273"/>
                </a:lnTo>
                <a:lnTo>
                  <a:pt x="257695" y="210388"/>
                </a:lnTo>
                <a:lnTo>
                  <a:pt x="262178" y="205892"/>
                </a:lnTo>
                <a:lnTo>
                  <a:pt x="266776" y="201155"/>
                </a:lnTo>
                <a:lnTo>
                  <a:pt x="271462" y="196405"/>
                </a:lnTo>
                <a:lnTo>
                  <a:pt x="276161" y="191541"/>
                </a:lnTo>
                <a:lnTo>
                  <a:pt x="281050" y="186435"/>
                </a:lnTo>
                <a:lnTo>
                  <a:pt x="286334" y="180962"/>
                </a:lnTo>
                <a:lnTo>
                  <a:pt x="285927" y="182308"/>
                </a:lnTo>
                <a:lnTo>
                  <a:pt x="285635" y="183514"/>
                </a:lnTo>
                <a:lnTo>
                  <a:pt x="285534" y="184734"/>
                </a:lnTo>
                <a:lnTo>
                  <a:pt x="285343" y="185826"/>
                </a:lnTo>
                <a:lnTo>
                  <a:pt x="285038" y="187045"/>
                </a:lnTo>
                <a:lnTo>
                  <a:pt x="284645" y="188506"/>
                </a:lnTo>
                <a:lnTo>
                  <a:pt x="311683" y="220725"/>
                </a:lnTo>
                <a:lnTo>
                  <a:pt x="309095" y="233931"/>
                </a:lnTo>
                <a:lnTo>
                  <a:pt x="306587" y="247029"/>
                </a:lnTo>
                <a:lnTo>
                  <a:pt x="304159" y="260018"/>
                </a:lnTo>
                <a:lnTo>
                  <a:pt x="301812" y="272897"/>
                </a:lnTo>
                <a:lnTo>
                  <a:pt x="299546" y="285667"/>
                </a:lnTo>
                <a:lnTo>
                  <a:pt x="297361" y="298326"/>
                </a:lnTo>
                <a:lnTo>
                  <a:pt x="295256" y="310874"/>
                </a:lnTo>
                <a:lnTo>
                  <a:pt x="293233" y="323311"/>
                </a:lnTo>
                <a:lnTo>
                  <a:pt x="291290" y="335636"/>
                </a:lnTo>
                <a:lnTo>
                  <a:pt x="289429" y="347849"/>
                </a:lnTo>
                <a:lnTo>
                  <a:pt x="287649" y="359949"/>
                </a:lnTo>
                <a:lnTo>
                  <a:pt x="285950" y="371935"/>
                </a:lnTo>
                <a:lnTo>
                  <a:pt x="284333" y="383807"/>
                </a:lnTo>
                <a:lnTo>
                  <a:pt x="282158" y="400532"/>
                </a:lnTo>
                <a:lnTo>
                  <a:pt x="280587" y="413352"/>
                </a:lnTo>
                <a:lnTo>
                  <a:pt x="279118" y="426053"/>
                </a:lnTo>
                <a:lnTo>
                  <a:pt x="277751" y="438639"/>
                </a:lnTo>
                <a:lnTo>
                  <a:pt x="276485" y="451111"/>
                </a:lnTo>
                <a:lnTo>
                  <a:pt x="275319" y="463473"/>
                </a:lnTo>
                <a:lnTo>
                  <a:pt x="274853" y="468706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06" name="object 906"/>
          <p:cNvSpPr/>
          <p:nvPr/>
        </p:nvSpPr>
        <p:spPr>
          <a:xfrm>
            <a:off x="2553364" y="565865"/>
            <a:ext cx="240830" cy="491451"/>
          </a:xfrm>
          <a:custGeom>
            <a:avLst/>
            <a:gdLst/>
            <a:ahLst/>
            <a:cxnLst/>
            <a:rect l="l" t="t" r="r" b="b"/>
            <a:pathLst>
              <a:path w="240830" h="491451">
                <a:moveTo>
                  <a:pt x="129247" y="284467"/>
                </a:moveTo>
                <a:lnTo>
                  <a:pt x="126847" y="285927"/>
                </a:lnTo>
                <a:lnTo>
                  <a:pt x="124853" y="287388"/>
                </a:lnTo>
                <a:lnTo>
                  <a:pt x="123253" y="288594"/>
                </a:lnTo>
                <a:lnTo>
                  <a:pt x="132666" y="293308"/>
                </a:lnTo>
                <a:lnTo>
                  <a:pt x="141462" y="302671"/>
                </a:lnTo>
                <a:lnTo>
                  <a:pt x="148818" y="314985"/>
                </a:lnTo>
                <a:lnTo>
                  <a:pt x="154553" y="328029"/>
                </a:lnTo>
                <a:lnTo>
                  <a:pt x="158353" y="340411"/>
                </a:lnTo>
                <a:lnTo>
                  <a:pt x="160199" y="352145"/>
                </a:lnTo>
                <a:lnTo>
                  <a:pt x="158473" y="369657"/>
                </a:lnTo>
                <a:lnTo>
                  <a:pt x="152736" y="381201"/>
                </a:lnTo>
                <a:lnTo>
                  <a:pt x="139108" y="395633"/>
                </a:lnTo>
                <a:lnTo>
                  <a:pt x="128542" y="401407"/>
                </a:lnTo>
                <a:lnTo>
                  <a:pt x="122656" y="402310"/>
                </a:lnTo>
                <a:lnTo>
                  <a:pt x="112853" y="400746"/>
                </a:lnTo>
                <a:lnTo>
                  <a:pt x="95783" y="388229"/>
                </a:lnTo>
                <a:lnTo>
                  <a:pt x="88527" y="377277"/>
                </a:lnTo>
                <a:lnTo>
                  <a:pt x="82130" y="363196"/>
                </a:lnTo>
                <a:lnTo>
                  <a:pt x="76597" y="345985"/>
                </a:lnTo>
                <a:lnTo>
                  <a:pt x="73761" y="334454"/>
                </a:lnTo>
                <a:lnTo>
                  <a:pt x="71294" y="323219"/>
                </a:lnTo>
                <a:lnTo>
                  <a:pt x="69155" y="311602"/>
                </a:lnTo>
                <a:lnTo>
                  <a:pt x="67342" y="299598"/>
                </a:lnTo>
                <a:lnTo>
                  <a:pt x="65852" y="287206"/>
                </a:lnTo>
                <a:lnTo>
                  <a:pt x="64684" y="274422"/>
                </a:lnTo>
                <a:lnTo>
                  <a:pt x="63835" y="261245"/>
                </a:lnTo>
                <a:lnTo>
                  <a:pt x="63303" y="247670"/>
                </a:lnTo>
                <a:lnTo>
                  <a:pt x="63086" y="233696"/>
                </a:lnTo>
                <a:lnTo>
                  <a:pt x="63080" y="230949"/>
                </a:lnTo>
                <a:lnTo>
                  <a:pt x="63330" y="217918"/>
                </a:lnTo>
                <a:lnTo>
                  <a:pt x="64080" y="205013"/>
                </a:lnTo>
                <a:lnTo>
                  <a:pt x="65328" y="192233"/>
                </a:lnTo>
                <a:lnTo>
                  <a:pt x="67075" y="179582"/>
                </a:lnTo>
                <a:lnTo>
                  <a:pt x="69319" y="167061"/>
                </a:lnTo>
                <a:lnTo>
                  <a:pt x="72059" y="154672"/>
                </a:lnTo>
                <a:lnTo>
                  <a:pt x="75295" y="142415"/>
                </a:lnTo>
                <a:lnTo>
                  <a:pt x="79027" y="130294"/>
                </a:lnTo>
                <a:lnTo>
                  <a:pt x="83252" y="118309"/>
                </a:lnTo>
                <a:lnTo>
                  <a:pt x="92050" y="99294"/>
                </a:lnTo>
                <a:lnTo>
                  <a:pt x="99762" y="88650"/>
                </a:lnTo>
                <a:lnTo>
                  <a:pt x="114740" y="74458"/>
                </a:lnTo>
                <a:lnTo>
                  <a:pt x="125989" y="68529"/>
                </a:lnTo>
                <a:lnTo>
                  <a:pt x="137325" y="66522"/>
                </a:lnTo>
                <a:lnTo>
                  <a:pt x="149716" y="68789"/>
                </a:lnTo>
                <a:lnTo>
                  <a:pt x="160419" y="75588"/>
                </a:lnTo>
                <a:lnTo>
                  <a:pt x="169409" y="86912"/>
                </a:lnTo>
                <a:lnTo>
                  <a:pt x="175330" y="98623"/>
                </a:lnTo>
                <a:lnTo>
                  <a:pt x="178990" y="110612"/>
                </a:lnTo>
                <a:lnTo>
                  <a:pt x="180868" y="123666"/>
                </a:lnTo>
                <a:lnTo>
                  <a:pt x="181152" y="131597"/>
                </a:lnTo>
                <a:lnTo>
                  <a:pt x="180388" y="143992"/>
                </a:lnTo>
                <a:lnTo>
                  <a:pt x="178107" y="156389"/>
                </a:lnTo>
                <a:lnTo>
                  <a:pt x="174323" y="168785"/>
                </a:lnTo>
                <a:lnTo>
                  <a:pt x="162776" y="191104"/>
                </a:lnTo>
                <a:lnTo>
                  <a:pt x="153391" y="199768"/>
                </a:lnTo>
                <a:lnTo>
                  <a:pt x="142316" y="202857"/>
                </a:lnTo>
                <a:lnTo>
                  <a:pt x="130937" y="199212"/>
                </a:lnTo>
                <a:lnTo>
                  <a:pt x="126060" y="191922"/>
                </a:lnTo>
                <a:lnTo>
                  <a:pt x="121157" y="184619"/>
                </a:lnTo>
                <a:lnTo>
                  <a:pt x="118757" y="177076"/>
                </a:lnTo>
                <a:lnTo>
                  <a:pt x="118757" y="169291"/>
                </a:lnTo>
                <a:lnTo>
                  <a:pt x="118757" y="163817"/>
                </a:lnTo>
                <a:lnTo>
                  <a:pt x="120268" y="159435"/>
                </a:lnTo>
                <a:lnTo>
                  <a:pt x="123253" y="156273"/>
                </a:lnTo>
                <a:lnTo>
                  <a:pt x="126515" y="172623"/>
                </a:lnTo>
                <a:lnTo>
                  <a:pt x="135554" y="180665"/>
                </a:lnTo>
                <a:lnTo>
                  <a:pt x="151904" y="177812"/>
                </a:lnTo>
                <a:lnTo>
                  <a:pt x="161572" y="158390"/>
                </a:lnTo>
                <a:lnTo>
                  <a:pt x="164359" y="131888"/>
                </a:lnTo>
                <a:lnTo>
                  <a:pt x="158978" y="110312"/>
                </a:lnTo>
                <a:lnTo>
                  <a:pt x="148005" y="93891"/>
                </a:lnTo>
                <a:lnTo>
                  <a:pt x="129860" y="96876"/>
                </a:lnTo>
                <a:lnTo>
                  <a:pt x="113080" y="119303"/>
                </a:lnTo>
                <a:lnTo>
                  <a:pt x="105156" y="144386"/>
                </a:lnTo>
                <a:lnTo>
                  <a:pt x="103492" y="161759"/>
                </a:lnTo>
                <a:lnTo>
                  <a:pt x="107294" y="187267"/>
                </a:lnTo>
                <a:lnTo>
                  <a:pt x="115671" y="205663"/>
                </a:lnTo>
                <a:lnTo>
                  <a:pt x="128583" y="219889"/>
                </a:lnTo>
                <a:lnTo>
                  <a:pt x="147408" y="225488"/>
                </a:lnTo>
                <a:lnTo>
                  <a:pt x="167412" y="217608"/>
                </a:lnTo>
                <a:lnTo>
                  <a:pt x="184208" y="194018"/>
                </a:lnTo>
                <a:lnTo>
                  <a:pt x="192886" y="171716"/>
                </a:lnTo>
                <a:lnTo>
                  <a:pt x="198987" y="146686"/>
                </a:lnTo>
                <a:lnTo>
                  <a:pt x="201360" y="122015"/>
                </a:lnTo>
                <a:lnTo>
                  <a:pt x="201396" y="118579"/>
                </a:lnTo>
                <a:lnTo>
                  <a:pt x="201001" y="104312"/>
                </a:lnTo>
                <a:lnTo>
                  <a:pt x="197832" y="77837"/>
                </a:lnTo>
                <a:lnTo>
                  <a:pt x="191469" y="54049"/>
                </a:lnTo>
                <a:lnTo>
                  <a:pt x="185140" y="39039"/>
                </a:lnTo>
                <a:lnTo>
                  <a:pt x="167899" y="15460"/>
                </a:lnTo>
                <a:lnTo>
                  <a:pt x="146378" y="2609"/>
                </a:lnTo>
                <a:lnTo>
                  <a:pt x="128841" y="0"/>
                </a:lnTo>
                <a:lnTo>
                  <a:pt x="117852" y="815"/>
                </a:lnTo>
                <a:lnTo>
                  <a:pt x="97062" y="7338"/>
                </a:lnTo>
                <a:lnTo>
                  <a:pt x="77851" y="20378"/>
                </a:lnTo>
                <a:lnTo>
                  <a:pt x="60214" y="39933"/>
                </a:lnTo>
                <a:lnTo>
                  <a:pt x="44144" y="65996"/>
                </a:lnTo>
                <a:lnTo>
                  <a:pt x="36695" y="81467"/>
                </a:lnTo>
                <a:lnTo>
                  <a:pt x="29844" y="98018"/>
                </a:lnTo>
                <a:lnTo>
                  <a:pt x="21350" y="122458"/>
                </a:lnTo>
                <a:lnTo>
                  <a:pt x="14272" y="147090"/>
                </a:lnTo>
                <a:lnTo>
                  <a:pt x="8611" y="171917"/>
                </a:lnTo>
                <a:lnTo>
                  <a:pt x="4371" y="196943"/>
                </a:lnTo>
                <a:lnTo>
                  <a:pt x="1554" y="222169"/>
                </a:lnTo>
                <a:lnTo>
                  <a:pt x="161" y="247600"/>
                </a:lnTo>
                <a:lnTo>
                  <a:pt x="0" y="259778"/>
                </a:lnTo>
                <a:lnTo>
                  <a:pt x="189" y="273421"/>
                </a:lnTo>
                <a:lnTo>
                  <a:pt x="1707" y="300041"/>
                </a:lnTo>
                <a:lnTo>
                  <a:pt x="4742" y="325777"/>
                </a:lnTo>
                <a:lnTo>
                  <a:pt x="9294" y="350632"/>
                </a:lnTo>
                <a:lnTo>
                  <a:pt x="15364" y="374613"/>
                </a:lnTo>
                <a:lnTo>
                  <a:pt x="22951" y="397723"/>
                </a:lnTo>
                <a:lnTo>
                  <a:pt x="30573" y="415857"/>
                </a:lnTo>
                <a:lnTo>
                  <a:pt x="38083" y="430215"/>
                </a:lnTo>
                <a:lnTo>
                  <a:pt x="54899" y="453325"/>
                </a:lnTo>
                <a:lnTo>
                  <a:pt x="74111" y="468964"/>
                </a:lnTo>
                <a:lnTo>
                  <a:pt x="95724" y="477131"/>
                </a:lnTo>
                <a:lnTo>
                  <a:pt x="109689" y="478447"/>
                </a:lnTo>
                <a:lnTo>
                  <a:pt x="123341" y="477462"/>
                </a:lnTo>
                <a:lnTo>
                  <a:pt x="135675" y="474526"/>
                </a:lnTo>
                <a:lnTo>
                  <a:pt x="145719" y="470179"/>
                </a:lnTo>
                <a:lnTo>
                  <a:pt x="156151" y="462783"/>
                </a:lnTo>
                <a:lnTo>
                  <a:pt x="166585" y="455535"/>
                </a:lnTo>
                <a:lnTo>
                  <a:pt x="177024" y="448435"/>
                </a:lnTo>
                <a:lnTo>
                  <a:pt x="178346" y="447548"/>
                </a:lnTo>
                <a:lnTo>
                  <a:pt x="186971" y="461580"/>
                </a:lnTo>
                <a:lnTo>
                  <a:pt x="194844" y="473322"/>
                </a:lnTo>
                <a:lnTo>
                  <a:pt x="201971" y="482783"/>
                </a:lnTo>
                <a:lnTo>
                  <a:pt x="208360" y="489973"/>
                </a:lnTo>
                <a:lnTo>
                  <a:pt x="209880" y="491451"/>
                </a:lnTo>
                <a:lnTo>
                  <a:pt x="210388" y="479793"/>
                </a:lnTo>
                <a:lnTo>
                  <a:pt x="211003" y="465915"/>
                </a:lnTo>
                <a:lnTo>
                  <a:pt x="211712" y="452121"/>
                </a:lnTo>
                <a:lnTo>
                  <a:pt x="212517" y="438410"/>
                </a:lnTo>
                <a:lnTo>
                  <a:pt x="213416" y="424784"/>
                </a:lnTo>
                <a:lnTo>
                  <a:pt x="214410" y="411240"/>
                </a:lnTo>
                <a:lnTo>
                  <a:pt x="215500" y="397779"/>
                </a:lnTo>
                <a:lnTo>
                  <a:pt x="216685" y="384401"/>
                </a:lnTo>
                <a:lnTo>
                  <a:pt x="217965" y="371106"/>
                </a:lnTo>
                <a:lnTo>
                  <a:pt x="219341" y="357894"/>
                </a:lnTo>
                <a:lnTo>
                  <a:pt x="220813" y="344763"/>
                </a:lnTo>
                <a:lnTo>
                  <a:pt x="222381" y="331715"/>
                </a:lnTo>
                <a:lnTo>
                  <a:pt x="224044" y="318749"/>
                </a:lnTo>
                <a:lnTo>
                  <a:pt x="225804" y="305864"/>
                </a:lnTo>
                <a:lnTo>
                  <a:pt x="227661" y="293061"/>
                </a:lnTo>
                <a:lnTo>
                  <a:pt x="229613" y="280339"/>
                </a:lnTo>
                <a:lnTo>
                  <a:pt x="231663" y="267699"/>
                </a:lnTo>
                <a:lnTo>
                  <a:pt x="233809" y="255139"/>
                </a:lnTo>
                <a:lnTo>
                  <a:pt x="236052" y="242660"/>
                </a:lnTo>
                <a:lnTo>
                  <a:pt x="238392" y="230262"/>
                </a:lnTo>
                <a:lnTo>
                  <a:pt x="240830" y="217944"/>
                </a:lnTo>
                <a:lnTo>
                  <a:pt x="232932" y="225762"/>
                </a:lnTo>
                <a:lnTo>
                  <a:pt x="223911" y="233286"/>
                </a:lnTo>
                <a:lnTo>
                  <a:pt x="213772" y="240517"/>
                </a:lnTo>
                <a:lnTo>
                  <a:pt x="202520" y="247453"/>
                </a:lnTo>
                <a:lnTo>
                  <a:pt x="190162" y="254094"/>
                </a:lnTo>
                <a:lnTo>
                  <a:pt x="181152" y="258432"/>
                </a:lnTo>
                <a:lnTo>
                  <a:pt x="166175" y="265211"/>
                </a:lnTo>
                <a:lnTo>
                  <a:pt x="153215" y="271356"/>
                </a:lnTo>
                <a:lnTo>
                  <a:pt x="142288" y="276897"/>
                </a:lnTo>
                <a:lnTo>
                  <a:pt x="133405" y="281867"/>
                </a:lnTo>
                <a:lnTo>
                  <a:pt x="129247" y="284467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07" name="object 907"/>
          <p:cNvSpPr/>
          <p:nvPr/>
        </p:nvSpPr>
        <p:spPr>
          <a:xfrm>
            <a:off x="2659155" y="792687"/>
            <a:ext cx="31534" cy="52781"/>
          </a:xfrm>
          <a:custGeom>
            <a:avLst/>
            <a:gdLst/>
            <a:ahLst/>
            <a:cxnLst/>
            <a:rect l="l" t="t" r="r" b="b"/>
            <a:pathLst>
              <a:path w="31534" h="52781">
                <a:moveTo>
                  <a:pt x="16675" y="41592"/>
                </a:moveTo>
                <a:lnTo>
                  <a:pt x="21551" y="38430"/>
                </a:lnTo>
                <a:lnTo>
                  <a:pt x="26555" y="35267"/>
                </a:lnTo>
                <a:lnTo>
                  <a:pt x="31534" y="32232"/>
                </a:lnTo>
                <a:lnTo>
                  <a:pt x="30949" y="31610"/>
                </a:lnTo>
                <a:lnTo>
                  <a:pt x="12382" y="9601"/>
                </a:lnTo>
                <a:lnTo>
                  <a:pt x="10477" y="8267"/>
                </a:lnTo>
                <a:lnTo>
                  <a:pt x="8775" y="6807"/>
                </a:lnTo>
                <a:lnTo>
                  <a:pt x="7289" y="5232"/>
                </a:lnTo>
                <a:lnTo>
                  <a:pt x="5791" y="3644"/>
                </a:lnTo>
                <a:lnTo>
                  <a:pt x="4089" y="1828"/>
                </a:lnTo>
                <a:lnTo>
                  <a:pt x="2298" y="0"/>
                </a:lnTo>
                <a:lnTo>
                  <a:pt x="1337" y="12410"/>
                </a:lnTo>
                <a:lnTo>
                  <a:pt x="789" y="25084"/>
                </a:lnTo>
                <a:lnTo>
                  <a:pt x="609" y="38050"/>
                </a:lnTo>
                <a:lnTo>
                  <a:pt x="609" y="38430"/>
                </a:lnTo>
                <a:lnTo>
                  <a:pt x="609" y="40741"/>
                </a:lnTo>
                <a:lnTo>
                  <a:pt x="495" y="43167"/>
                </a:lnTo>
                <a:lnTo>
                  <a:pt x="292" y="45605"/>
                </a:lnTo>
                <a:lnTo>
                  <a:pt x="101" y="48158"/>
                </a:lnTo>
                <a:lnTo>
                  <a:pt x="0" y="50584"/>
                </a:lnTo>
                <a:lnTo>
                  <a:pt x="0" y="52781"/>
                </a:lnTo>
                <a:lnTo>
                  <a:pt x="5295" y="49136"/>
                </a:lnTo>
                <a:lnTo>
                  <a:pt x="10477" y="45605"/>
                </a:lnTo>
                <a:lnTo>
                  <a:pt x="15773" y="42202"/>
                </a:lnTo>
                <a:lnTo>
                  <a:pt x="16078" y="41960"/>
                </a:lnTo>
                <a:lnTo>
                  <a:pt x="16370" y="41833"/>
                </a:lnTo>
                <a:lnTo>
                  <a:pt x="16675" y="41592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08" name="object 908"/>
          <p:cNvSpPr/>
          <p:nvPr/>
        </p:nvSpPr>
        <p:spPr>
          <a:xfrm>
            <a:off x="2663651" y="898249"/>
            <a:ext cx="33235" cy="49377"/>
          </a:xfrm>
          <a:custGeom>
            <a:avLst/>
            <a:gdLst/>
            <a:ahLst/>
            <a:cxnLst/>
            <a:rect l="l" t="t" r="r" b="b"/>
            <a:pathLst>
              <a:path w="33235" h="49377">
                <a:moveTo>
                  <a:pt x="6184" y="31623"/>
                </a:moveTo>
                <a:lnTo>
                  <a:pt x="7289" y="37947"/>
                </a:lnTo>
                <a:lnTo>
                  <a:pt x="8788" y="43903"/>
                </a:lnTo>
                <a:lnTo>
                  <a:pt x="10668" y="49377"/>
                </a:lnTo>
                <a:lnTo>
                  <a:pt x="12369" y="49377"/>
                </a:lnTo>
                <a:lnTo>
                  <a:pt x="16459" y="49377"/>
                </a:lnTo>
                <a:lnTo>
                  <a:pt x="21755" y="45491"/>
                </a:lnTo>
                <a:lnTo>
                  <a:pt x="28143" y="37693"/>
                </a:lnTo>
                <a:lnTo>
                  <a:pt x="31534" y="33680"/>
                </a:lnTo>
                <a:lnTo>
                  <a:pt x="33235" y="29311"/>
                </a:lnTo>
                <a:lnTo>
                  <a:pt x="33235" y="24688"/>
                </a:lnTo>
                <a:lnTo>
                  <a:pt x="33235" y="21043"/>
                </a:lnTo>
                <a:lnTo>
                  <a:pt x="32245" y="16294"/>
                </a:lnTo>
                <a:lnTo>
                  <a:pt x="30340" y="10337"/>
                </a:lnTo>
                <a:lnTo>
                  <a:pt x="26250" y="8509"/>
                </a:lnTo>
                <a:lnTo>
                  <a:pt x="21856" y="6934"/>
                </a:lnTo>
                <a:lnTo>
                  <a:pt x="17157" y="5473"/>
                </a:lnTo>
                <a:lnTo>
                  <a:pt x="12471" y="4127"/>
                </a:lnTo>
                <a:lnTo>
                  <a:pt x="7086" y="2552"/>
                </a:lnTo>
                <a:lnTo>
                  <a:pt x="1092" y="723"/>
                </a:lnTo>
                <a:lnTo>
                  <a:pt x="0" y="0"/>
                </a:lnTo>
                <a:lnTo>
                  <a:pt x="800" y="5473"/>
                </a:lnTo>
                <a:lnTo>
                  <a:pt x="1689" y="10947"/>
                </a:lnTo>
                <a:lnTo>
                  <a:pt x="2793" y="16179"/>
                </a:lnTo>
                <a:lnTo>
                  <a:pt x="3987" y="21399"/>
                </a:lnTo>
                <a:lnTo>
                  <a:pt x="5092" y="26504"/>
                </a:lnTo>
                <a:lnTo>
                  <a:pt x="6184" y="31623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09" name="object 909"/>
          <p:cNvSpPr/>
          <p:nvPr/>
        </p:nvSpPr>
        <p:spPr>
          <a:xfrm>
            <a:off x="2801979" y="545316"/>
            <a:ext cx="317271" cy="555904"/>
          </a:xfrm>
          <a:custGeom>
            <a:avLst/>
            <a:gdLst/>
            <a:ahLst/>
            <a:cxnLst/>
            <a:rect l="l" t="t" r="r" b="b"/>
            <a:pathLst>
              <a:path w="317271" h="555904">
                <a:moveTo>
                  <a:pt x="306285" y="408152"/>
                </a:moveTo>
                <a:lnTo>
                  <a:pt x="303256" y="421784"/>
                </a:lnTo>
                <a:lnTo>
                  <a:pt x="300037" y="434669"/>
                </a:lnTo>
                <a:lnTo>
                  <a:pt x="296623" y="446820"/>
                </a:lnTo>
                <a:lnTo>
                  <a:pt x="293011" y="458246"/>
                </a:lnTo>
                <a:lnTo>
                  <a:pt x="284798" y="479678"/>
                </a:lnTo>
                <a:lnTo>
                  <a:pt x="279116" y="491489"/>
                </a:lnTo>
                <a:lnTo>
                  <a:pt x="272974" y="502157"/>
                </a:lnTo>
                <a:lnTo>
                  <a:pt x="266661" y="511276"/>
                </a:lnTo>
                <a:lnTo>
                  <a:pt x="258471" y="520660"/>
                </a:lnTo>
                <a:lnTo>
                  <a:pt x="249407" y="528935"/>
                </a:lnTo>
                <a:lnTo>
                  <a:pt x="239468" y="536101"/>
                </a:lnTo>
                <a:lnTo>
                  <a:pt x="228654" y="542161"/>
                </a:lnTo>
                <a:lnTo>
                  <a:pt x="216964" y="547115"/>
                </a:lnTo>
                <a:lnTo>
                  <a:pt x="204398" y="550965"/>
                </a:lnTo>
                <a:lnTo>
                  <a:pt x="190953" y="553712"/>
                </a:lnTo>
                <a:lnTo>
                  <a:pt x="176630" y="555358"/>
                </a:lnTo>
                <a:lnTo>
                  <a:pt x="161480" y="555904"/>
                </a:lnTo>
                <a:lnTo>
                  <a:pt x="150323" y="555421"/>
                </a:lnTo>
                <a:lnTo>
                  <a:pt x="138405" y="553982"/>
                </a:lnTo>
                <a:lnTo>
                  <a:pt x="125732" y="551603"/>
                </a:lnTo>
                <a:lnTo>
                  <a:pt x="112309" y="548298"/>
                </a:lnTo>
                <a:lnTo>
                  <a:pt x="93362" y="542468"/>
                </a:lnTo>
                <a:lnTo>
                  <a:pt x="82228" y="538539"/>
                </a:lnTo>
                <a:lnTo>
                  <a:pt x="70684" y="534136"/>
                </a:lnTo>
                <a:lnTo>
                  <a:pt x="58728" y="529251"/>
                </a:lnTo>
                <a:lnTo>
                  <a:pt x="46356" y="523874"/>
                </a:lnTo>
                <a:lnTo>
                  <a:pt x="33565" y="517996"/>
                </a:lnTo>
                <a:lnTo>
                  <a:pt x="7874" y="488657"/>
                </a:lnTo>
                <a:lnTo>
                  <a:pt x="5676" y="485978"/>
                </a:lnTo>
                <a:lnTo>
                  <a:pt x="3390" y="485000"/>
                </a:lnTo>
                <a:lnTo>
                  <a:pt x="1485" y="484162"/>
                </a:lnTo>
                <a:lnTo>
                  <a:pt x="0" y="483184"/>
                </a:lnTo>
                <a:lnTo>
                  <a:pt x="3289" y="478434"/>
                </a:lnTo>
                <a:lnTo>
                  <a:pt x="6489" y="473697"/>
                </a:lnTo>
                <a:lnTo>
                  <a:pt x="9372" y="468706"/>
                </a:lnTo>
                <a:lnTo>
                  <a:pt x="15514" y="458272"/>
                </a:lnTo>
                <a:lnTo>
                  <a:pt x="21229" y="447568"/>
                </a:lnTo>
                <a:lnTo>
                  <a:pt x="31382" y="425355"/>
                </a:lnTo>
                <a:lnTo>
                  <a:pt x="39833" y="402073"/>
                </a:lnTo>
                <a:lnTo>
                  <a:pt x="46586" y="377725"/>
                </a:lnTo>
                <a:lnTo>
                  <a:pt x="51642" y="352319"/>
                </a:lnTo>
                <a:lnTo>
                  <a:pt x="55006" y="325859"/>
                </a:lnTo>
                <a:lnTo>
                  <a:pt x="56054" y="312235"/>
                </a:lnTo>
                <a:lnTo>
                  <a:pt x="56679" y="298351"/>
                </a:lnTo>
                <a:lnTo>
                  <a:pt x="56883" y="284454"/>
                </a:lnTo>
                <a:lnTo>
                  <a:pt x="56858" y="265721"/>
                </a:lnTo>
                <a:lnTo>
                  <a:pt x="56782" y="248099"/>
                </a:lnTo>
                <a:lnTo>
                  <a:pt x="56657" y="231588"/>
                </a:lnTo>
                <a:lnTo>
                  <a:pt x="56484" y="216187"/>
                </a:lnTo>
                <a:lnTo>
                  <a:pt x="56262" y="201897"/>
                </a:lnTo>
                <a:lnTo>
                  <a:pt x="55678" y="176644"/>
                </a:lnTo>
                <a:lnTo>
                  <a:pt x="54909" y="155827"/>
                </a:lnTo>
                <a:lnTo>
                  <a:pt x="53962" y="139442"/>
                </a:lnTo>
                <a:lnTo>
                  <a:pt x="51763" y="121402"/>
                </a:lnTo>
                <a:lnTo>
                  <a:pt x="45624" y="97247"/>
                </a:lnTo>
                <a:lnTo>
                  <a:pt x="35934" y="73542"/>
                </a:lnTo>
                <a:lnTo>
                  <a:pt x="22724" y="50267"/>
                </a:lnTo>
                <a:lnTo>
                  <a:pt x="22542" y="49987"/>
                </a:lnTo>
                <a:lnTo>
                  <a:pt x="28710" y="39585"/>
                </a:lnTo>
                <a:lnTo>
                  <a:pt x="37218" y="30461"/>
                </a:lnTo>
                <a:lnTo>
                  <a:pt x="48057" y="22601"/>
                </a:lnTo>
                <a:lnTo>
                  <a:pt x="55689" y="18478"/>
                </a:lnTo>
                <a:lnTo>
                  <a:pt x="65462" y="14273"/>
                </a:lnTo>
                <a:lnTo>
                  <a:pt x="76405" y="10515"/>
                </a:lnTo>
                <a:lnTo>
                  <a:pt x="88520" y="7203"/>
                </a:lnTo>
                <a:lnTo>
                  <a:pt x="101807" y="4338"/>
                </a:lnTo>
                <a:lnTo>
                  <a:pt x="116268" y="1919"/>
                </a:lnTo>
                <a:lnTo>
                  <a:pt x="124142" y="850"/>
                </a:lnTo>
                <a:lnTo>
                  <a:pt x="131940" y="355"/>
                </a:lnTo>
                <a:lnTo>
                  <a:pt x="139509" y="0"/>
                </a:lnTo>
                <a:lnTo>
                  <a:pt x="142913" y="0"/>
                </a:lnTo>
                <a:lnTo>
                  <a:pt x="155960" y="565"/>
                </a:lnTo>
                <a:lnTo>
                  <a:pt x="168566" y="2261"/>
                </a:lnTo>
                <a:lnTo>
                  <a:pt x="180778" y="5085"/>
                </a:lnTo>
                <a:lnTo>
                  <a:pt x="195062" y="10548"/>
                </a:lnTo>
                <a:lnTo>
                  <a:pt x="205153" y="16512"/>
                </a:lnTo>
                <a:lnTo>
                  <a:pt x="214796" y="24094"/>
                </a:lnTo>
                <a:lnTo>
                  <a:pt x="223998" y="33302"/>
                </a:lnTo>
                <a:lnTo>
                  <a:pt x="232765" y="44144"/>
                </a:lnTo>
                <a:lnTo>
                  <a:pt x="241104" y="56626"/>
                </a:lnTo>
                <a:lnTo>
                  <a:pt x="242519" y="58978"/>
                </a:lnTo>
                <a:lnTo>
                  <a:pt x="250291" y="68465"/>
                </a:lnTo>
                <a:lnTo>
                  <a:pt x="252602" y="71259"/>
                </a:lnTo>
                <a:lnTo>
                  <a:pt x="252488" y="71018"/>
                </a:lnTo>
                <a:lnTo>
                  <a:pt x="252387" y="70777"/>
                </a:lnTo>
                <a:lnTo>
                  <a:pt x="252196" y="70535"/>
                </a:lnTo>
                <a:lnTo>
                  <a:pt x="252094" y="70294"/>
                </a:lnTo>
                <a:lnTo>
                  <a:pt x="251891" y="70167"/>
                </a:lnTo>
                <a:lnTo>
                  <a:pt x="251790" y="69811"/>
                </a:lnTo>
                <a:lnTo>
                  <a:pt x="251599" y="69684"/>
                </a:lnTo>
                <a:lnTo>
                  <a:pt x="251498" y="69557"/>
                </a:lnTo>
                <a:lnTo>
                  <a:pt x="251104" y="69316"/>
                </a:lnTo>
                <a:lnTo>
                  <a:pt x="250698" y="68948"/>
                </a:lnTo>
                <a:lnTo>
                  <a:pt x="250291" y="68465"/>
                </a:lnTo>
                <a:lnTo>
                  <a:pt x="251891" y="70167"/>
                </a:lnTo>
                <a:lnTo>
                  <a:pt x="252196" y="70535"/>
                </a:lnTo>
                <a:lnTo>
                  <a:pt x="255396" y="74066"/>
                </a:lnTo>
                <a:lnTo>
                  <a:pt x="261869" y="82738"/>
                </a:lnTo>
                <a:lnTo>
                  <a:pt x="268052" y="92307"/>
                </a:lnTo>
                <a:lnTo>
                  <a:pt x="273945" y="102768"/>
                </a:lnTo>
                <a:lnTo>
                  <a:pt x="279551" y="114118"/>
                </a:lnTo>
                <a:lnTo>
                  <a:pt x="284869" y="126351"/>
                </a:lnTo>
                <a:lnTo>
                  <a:pt x="289902" y="139465"/>
                </a:lnTo>
                <a:lnTo>
                  <a:pt x="294650" y="153456"/>
                </a:lnTo>
                <a:lnTo>
                  <a:pt x="298872" y="167952"/>
                </a:lnTo>
                <a:lnTo>
                  <a:pt x="302115" y="180385"/>
                </a:lnTo>
                <a:lnTo>
                  <a:pt x="305044" y="192850"/>
                </a:lnTo>
                <a:lnTo>
                  <a:pt x="307657" y="205344"/>
                </a:lnTo>
                <a:lnTo>
                  <a:pt x="309956" y="217869"/>
                </a:lnTo>
                <a:lnTo>
                  <a:pt x="311941" y="230423"/>
                </a:lnTo>
                <a:lnTo>
                  <a:pt x="313611" y="243006"/>
                </a:lnTo>
                <a:lnTo>
                  <a:pt x="314968" y="255618"/>
                </a:lnTo>
                <a:lnTo>
                  <a:pt x="316012" y="268257"/>
                </a:lnTo>
                <a:lnTo>
                  <a:pt x="316743" y="280925"/>
                </a:lnTo>
                <a:lnTo>
                  <a:pt x="317161" y="293620"/>
                </a:lnTo>
                <a:lnTo>
                  <a:pt x="317271" y="304291"/>
                </a:lnTo>
                <a:lnTo>
                  <a:pt x="317271" y="306844"/>
                </a:lnTo>
                <a:lnTo>
                  <a:pt x="317271" y="309270"/>
                </a:lnTo>
                <a:lnTo>
                  <a:pt x="317169" y="311823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10" name="object 910"/>
          <p:cNvSpPr/>
          <p:nvPr/>
        </p:nvSpPr>
        <p:spPr>
          <a:xfrm>
            <a:off x="2830122" y="565878"/>
            <a:ext cx="245808" cy="482574"/>
          </a:xfrm>
          <a:custGeom>
            <a:avLst/>
            <a:gdLst/>
            <a:ahLst/>
            <a:cxnLst/>
            <a:rect l="l" t="t" r="r" b="b"/>
            <a:pathLst>
              <a:path w="245808" h="482574">
                <a:moveTo>
                  <a:pt x="105181" y="482574"/>
                </a:moveTo>
                <a:lnTo>
                  <a:pt x="134871" y="480139"/>
                </a:lnTo>
                <a:lnTo>
                  <a:pt x="160412" y="472829"/>
                </a:lnTo>
                <a:lnTo>
                  <a:pt x="181795" y="460631"/>
                </a:lnTo>
                <a:lnTo>
                  <a:pt x="199010" y="443536"/>
                </a:lnTo>
                <a:lnTo>
                  <a:pt x="210133" y="426187"/>
                </a:lnTo>
                <a:lnTo>
                  <a:pt x="219840" y="404792"/>
                </a:lnTo>
                <a:lnTo>
                  <a:pt x="228227" y="379240"/>
                </a:lnTo>
                <a:lnTo>
                  <a:pt x="235293" y="349553"/>
                </a:lnTo>
                <a:lnTo>
                  <a:pt x="238600" y="331446"/>
                </a:lnTo>
                <a:lnTo>
                  <a:pt x="242329" y="305425"/>
                </a:lnTo>
                <a:lnTo>
                  <a:pt x="244716" y="280254"/>
                </a:lnTo>
                <a:lnTo>
                  <a:pt x="245758" y="255923"/>
                </a:lnTo>
                <a:lnTo>
                  <a:pt x="245808" y="249427"/>
                </a:lnTo>
                <a:lnTo>
                  <a:pt x="245647" y="236436"/>
                </a:lnTo>
                <a:lnTo>
                  <a:pt x="244361" y="210696"/>
                </a:lnTo>
                <a:lnTo>
                  <a:pt x="241786" y="185281"/>
                </a:lnTo>
                <a:lnTo>
                  <a:pt x="237917" y="160196"/>
                </a:lnTo>
                <a:lnTo>
                  <a:pt x="232753" y="135443"/>
                </a:lnTo>
                <a:lnTo>
                  <a:pt x="226289" y="111028"/>
                </a:lnTo>
                <a:lnTo>
                  <a:pt x="219454" y="90161"/>
                </a:lnTo>
                <a:lnTo>
                  <a:pt x="213449" y="74886"/>
                </a:lnTo>
                <a:lnTo>
                  <a:pt x="200227" y="48700"/>
                </a:lnTo>
                <a:lnTo>
                  <a:pt x="185383" y="28319"/>
                </a:lnTo>
                <a:lnTo>
                  <a:pt x="168910" y="13726"/>
                </a:lnTo>
                <a:lnTo>
                  <a:pt x="152501" y="5460"/>
                </a:lnTo>
                <a:lnTo>
                  <a:pt x="129036" y="692"/>
                </a:lnTo>
                <a:lnTo>
                  <a:pt x="116390" y="0"/>
                </a:lnTo>
                <a:lnTo>
                  <a:pt x="103149" y="423"/>
                </a:lnTo>
                <a:lnTo>
                  <a:pt x="73713" y="4232"/>
                </a:lnTo>
                <a:lnTo>
                  <a:pt x="56371" y="7527"/>
                </a:lnTo>
                <a:lnTo>
                  <a:pt x="30539" y="15248"/>
                </a:lnTo>
                <a:lnTo>
                  <a:pt x="16513" y="24438"/>
                </a:lnTo>
                <a:lnTo>
                  <a:pt x="14668" y="27342"/>
                </a:lnTo>
                <a:lnTo>
                  <a:pt x="20783" y="37723"/>
                </a:lnTo>
                <a:lnTo>
                  <a:pt x="26175" y="48668"/>
                </a:lnTo>
                <a:lnTo>
                  <a:pt x="34793" y="72253"/>
                </a:lnTo>
                <a:lnTo>
                  <a:pt x="40524" y="98118"/>
                </a:lnTo>
                <a:lnTo>
                  <a:pt x="42762" y="117607"/>
                </a:lnTo>
                <a:lnTo>
                  <a:pt x="43710" y="134099"/>
                </a:lnTo>
                <a:lnTo>
                  <a:pt x="44462" y="155019"/>
                </a:lnTo>
                <a:lnTo>
                  <a:pt x="45023" y="180368"/>
                </a:lnTo>
                <a:lnTo>
                  <a:pt x="45232" y="194703"/>
                </a:lnTo>
                <a:lnTo>
                  <a:pt x="45394" y="210146"/>
                </a:lnTo>
                <a:lnTo>
                  <a:pt x="45511" y="226696"/>
                </a:lnTo>
                <a:lnTo>
                  <a:pt x="45581" y="244354"/>
                </a:lnTo>
                <a:lnTo>
                  <a:pt x="45605" y="263119"/>
                </a:lnTo>
                <a:lnTo>
                  <a:pt x="45605" y="263892"/>
                </a:lnTo>
                <a:lnTo>
                  <a:pt x="45414" y="279820"/>
                </a:lnTo>
                <a:lnTo>
                  <a:pt x="44840" y="295251"/>
                </a:lnTo>
                <a:lnTo>
                  <a:pt x="43883" y="310185"/>
                </a:lnTo>
                <a:lnTo>
                  <a:pt x="42544" y="324623"/>
                </a:lnTo>
                <a:lnTo>
                  <a:pt x="40822" y="338565"/>
                </a:lnTo>
                <a:lnTo>
                  <a:pt x="38716" y="352011"/>
                </a:lnTo>
                <a:lnTo>
                  <a:pt x="33355" y="377417"/>
                </a:lnTo>
                <a:lnTo>
                  <a:pt x="26460" y="400842"/>
                </a:lnTo>
                <a:lnTo>
                  <a:pt x="18031" y="422289"/>
                </a:lnTo>
                <a:lnTo>
                  <a:pt x="8065" y="441760"/>
                </a:lnTo>
                <a:lnTo>
                  <a:pt x="0" y="454469"/>
                </a:lnTo>
                <a:lnTo>
                  <a:pt x="13491" y="460642"/>
                </a:lnTo>
                <a:lnTo>
                  <a:pt x="26658" y="466051"/>
                </a:lnTo>
                <a:lnTo>
                  <a:pt x="39501" y="470696"/>
                </a:lnTo>
                <a:lnTo>
                  <a:pt x="52022" y="474576"/>
                </a:lnTo>
                <a:lnTo>
                  <a:pt x="64221" y="477691"/>
                </a:lnTo>
                <a:lnTo>
                  <a:pt x="76099" y="480042"/>
                </a:lnTo>
                <a:lnTo>
                  <a:pt x="87655" y="481628"/>
                </a:lnTo>
                <a:lnTo>
                  <a:pt x="98891" y="482448"/>
                </a:lnTo>
                <a:lnTo>
                  <a:pt x="105181" y="482574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11" name="object 911"/>
          <p:cNvSpPr/>
          <p:nvPr/>
        </p:nvSpPr>
        <p:spPr>
          <a:xfrm>
            <a:off x="2937005" y="611839"/>
            <a:ext cx="57677" cy="361810"/>
          </a:xfrm>
          <a:custGeom>
            <a:avLst/>
            <a:gdLst/>
            <a:ahLst/>
            <a:cxnLst/>
            <a:rect l="l" t="t" r="r" b="b"/>
            <a:pathLst>
              <a:path w="57677" h="361810">
                <a:moveTo>
                  <a:pt x="0" y="359143"/>
                </a:moveTo>
                <a:lnTo>
                  <a:pt x="3332" y="343850"/>
                </a:lnTo>
                <a:lnTo>
                  <a:pt x="6173" y="329540"/>
                </a:lnTo>
                <a:lnTo>
                  <a:pt x="8524" y="316210"/>
                </a:lnTo>
                <a:lnTo>
                  <a:pt x="10387" y="303857"/>
                </a:lnTo>
                <a:lnTo>
                  <a:pt x="11765" y="292478"/>
                </a:lnTo>
                <a:lnTo>
                  <a:pt x="12966" y="276186"/>
                </a:lnTo>
                <a:lnTo>
                  <a:pt x="13431" y="259294"/>
                </a:lnTo>
                <a:lnTo>
                  <a:pt x="13517" y="250109"/>
                </a:lnTo>
                <a:lnTo>
                  <a:pt x="13505" y="240431"/>
                </a:lnTo>
                <a:lnTo>
                  <a:pt x="13189" y="219596"/>
                </a:lnTo>
                <a:lnTo>
                  <a:pt x="12482" y="196788"/>
                </a:lnTo>
                <a:lnTo>
                  <a:pt x="11982" y="184644"/>
                </a:lnTo>
                <a:lnTo>
                  <a:pt x="11383" y="172007"/>
                </a:lnTo>
                <a:lnTo>
                  <a:pt x="10687" y="158876"/>
                </a:lnTo>
                <a:lnTo>
                  <a:pt x="9893" y="145252"/>
                </a:lnTo>
                <a:lnTo>
                  <a:pt x="9000" y="131134"/>
                </a:lnTo>
                <a:lnTo>
                  <a:pt x="8010" y="116522"/>
                </a:lnTo>
                <a:lnTo>
                  <a:pt x="6921" y="101416"/>
                </a:lnTo>
                <a:lnTo>
                  <a:pt x="5733" y="85817"/>
                </a:lnTo>
                <a:lnTo>
                  <a:pt x="4448" y="69723"/>
                </a:lnTo>
                <a:lnTo>
                  <a:pt x="3064" y="53136"/>
                </a:lnTo>
                <a:lnTo>
                  <a:pt x="1581" y="36054"/>
                </a:lnTo>
                <a:lnTo>
                  <a:pt x="0" y="18478"/>
                </a:lnTo>
                <a:lnTo>
                  <a:pt x="800" y="12522"/>
                </a:lnTo>
                <a:lnTo>
                  <a:pt x="1295" y="9118"/>
                </a:lnTo>
                <a:lnTo>
                  <a:pt x="1701" y="8140"/>
                </a:lnTo>
                <a:lnTo>
                  <a:pt x="4292" y="2679"/>
                </a:lnTo>
                <a:lnTo>
                  <a:pt x="8089" y="0"/>
                </a:lnTo>
                <a:lnTo>
                  <a:pt x="12966" y="0"/>
                </a:lnTo>
                <a:lnTo>
                  <a:pt x="27919" y="8539"/>
                </a:lnTo>
                <a:lnTo>
                  <a:pt x="39874" y="32314"/>
                </a:lnTo>
                <a:lnTo>
                  <a:pt x="44742" y="49906"/>
                </a:lnTo>
                <a:lnTo>
                  <a:pt x="47307" y="62268"/>
                </a:lnTo>
                <a:lnTo>
                  <a:pt x="49116" y="78923"/>
                </a:lnTo>
                <a:lnTo>
                  <a:pt x="50706" y="94095"/>
                </a:lnTo>
                <a:lnTo>
                  <a:pt x="52077" y="107782"/>
                </a:lnTo>
                <a:lnTo>
                  <a:pt x="53229" y="119979"/>
                </a:lnTo>
                <a:lnTo>
                  <a:pt x="54871" y="139896"/>
                </a:lnTo>
                <a:lnTo>
                  <a:pt x="55910" y="160106"/>
                </a:lnTo>
                <a:lnTo>
                  <a:pt x="56574" y="176117"/>
                </a:lnTo>
                <a:lnTo>
                  <a:pt x="57082" y="191176"/>
                </a:lnTo>
                <a:lnTo>
                  <a:pt x="57435" y="205282"/>
                </a:lnTo>
                <a:lnTo>
                  <a:pt x="57634" y="218439"/>
                </a:lnTo>
                <a:lnTo>
                  <a:pt x="57677" y="230646"/>
                </a:lnTo>
                <a:lnTo>
                  <a:pt x="57565" y="241905"/>
                </a:lnTo>
                <a:lnTo>
                  <a:pt x="56875" y="261585"/>
                </a:lnTo>
                <a:lnTo>
                  <a:pt x="54688" y="285387"/>
                </a:lnTo>
                <a:lnTo>
                  <a:pt x="52449" y="299717"/>
                </a:lnTo>
                <a:lnTo>
                  <a:pt x="49581" y="312978"/>
                </a:lnTo>
                <a:lnTo>
                  <a:pt x="46084" y="325171"/>
                </a:lnTo>
                <a:lnTo>
                  <a:pt x="41957" y="336293"/>
                </a:lnTo>
                <a:lnTo>
                  <a:pt x="32029" y="355003"/>
                </a:lnTo>
                <a:lnTo>
                  <a:pt x="29438" y="359625"/>
                </a:lnTo>
                <a:lnTo>
                  <a:pt x="23253" y="361810"/>
                </a:lnTo>
                <a:lnTo>
                  <a:pt x="13462" y="361810"/>
                </a:lnTo>
                <a:lnTo>
                  <a:pt x="11277" y="361810"/>
                </a:lnTo>
                <a:lnTo>
                  <a:pt x="6781" y="360959"/>
                </a:lnTo>
                <a:lnTo>
                  <a:pt x="0" y="359143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12" name="object 912"/>
          <p:cNvSpPr/>
          <p:nvPr/>
        </p:nvSpPr>
        <p:spPr>
          <a:xfrm>
            <a:off x="3106271" y="548720"/>
            <a:ext cx="354393" cy="569658"/>
          </a:xfrm>
          <a:custGeom>
            <a:avLst/>
            <a:gdLst/>
            <a:ahLst/>
            <a:cxnLst/>
            <a:rect l="l" t="t" r="r" b="b"/>
            <a:pathLst>
              <a:path w="354393" h="569658">
                <a:moveTo>
                  <a:pt x="12877" y="308419"/>
                </a:moveTo>
                <a:lnTo>
                  <a:pt x="15468" y="302221"/>
                </a:lnTo>
                <a:lnTo>
                  <a:pt x="18465" y="296138"/>
                </a:lnTo>
                <a:lnTo>
                  <a:pt x="21958" y="289941"/>
                </a:lnTo>
                <a:lnTo>
                  <a:pt x="30594" y="275937"/>
                </a:lnTo>
                <a:lnTo>
                  <a:pt x="39818" y="264381"/>
                </a:lnTo>
                <a:lnTo>
                  <a:pt x="49629" y="255276"/>
                </a:lnTo>
                <a:lnTo>
                  <a:pt x="60024" y="248624"/>
                </a:lnTo>
                <a:lnTo>
                  <a:pt x="70999" y="244427"/>
                </a:lnTo>
                <a:lnTo>
                  <a:pt x="82553" y="242686"/>
                </a:lnTo>
                <a:lnTo>
                  <a:pt x="85026" y="242633"/>
                </a:lnTo>
                <a:lnTo>
                  <a:pt x="96942" y="244387"/>
                </a:lnTo>
                <a:lnTo>
                  <a:pt x="107882" y="249637"/>
                </a:lnTo>
                <a:lnTo>
                  <a:pt x="117832" y="258364"/>
                </a:lnTo>
                <a:lnTo>
                  <a:pt x="126778" y="270549"/>
                </a:lnTo>
                <a:lnTo>
                  <a:pt x="128854" y="274129"/>
                </a:lnTo>
                <a:lnTo>
                  <a:pt x="132829" y="278993"/>
                </a:lnTo>
                <a:lnTo>
                  <a:pt x="134193" y="266505"/>
                </a:lnTo>
                <a:lnTo>
                  <a:pt x="135440" y="253923"/>
                </a:lnTo>
                <a:lnTo>
                  <a:pt x="136564" y="241252"/>
                </a:lnTo>
                <a:lnTo>
                  <a:pt x="137560" y="228502"/>
                </a:lnTo>
                <a:lnTo>
                  <a:pt x="138125" y="220370"/>
                </a:lnTo>
                <a:lnTo>
                  <a:pt x="138857" y="207964"/>
                </a:lnTo>
                <a:lnTo>
                  <a:pt x="139425" y="195389"/>
                </a:lnTo>
                <a:lnTo>
                  <a:pt x="139827" y="182665"/>
                </a:lnTo>
                <a:lnTo>
                  <a:pt x="140058" y="169812"/>
                </a:lnTo>
                <a:lnTo>
                  <a:pt x="140119" y="159067"/>
                </a:lnTo>
                <a:lnTo>
                  <a:pt x="139547" y="144986"/>
                </a:lnTo>
                <a:lnTo>
                  <a:pt x="137831" y="131684"/>
                </a:lnTo>
                <a:lnTo>
                  <a:pt x="134971" y="119153"/>
                </a:lnTo>
                <a:lnTo>
                  <a:pt x="130966" y="107385"/>
                </a:lnTo>
                <a:lnTo>
                  <a:pt x="125817" y="96372"/>
                </a:lnTo>
                <a:lnTo>
                  <a:pt x="121551" y="89141"/>
                </a:lnTo>
                <a:lnTo>
                  <a:pt x="111467" y="82092"/>
                </a:lnTo>
                <a:lnTo>
                  <a:pt x="100596" y="75641"/>
                </a:lnTo>
                <a:lnTo>
                  <a:pt x="88315" y="69926"/>
                </a:lnTo>
                <a:lnTo>
                  <a:pt x="62471" y="39039"/>
                </a:lnTo>
                <a:lnTo>
                  <a:pt x="61379" y="38188"/>
                </a:lnTo>
                <a:lnTo>
                  <a:pt x="60274" y="37579"/>
                </a:lnTo>
                <a:lnTo>
                  <a:pt x="59080" y="37338"/>
                </a:lnTo>
                <a:lnTo>
                  <a:pt x="57975" y="37096"/>
                </a:lnTo>
                <a:lnTo>
                  <a:pt x="56895" y="36601"/>
                </a:lnTo>
                <a:lnTo>
                  <a:pt x="55689" y="35636"/>
                </a:lnTo>
                <a:lnTo>
                  <a:pt x="68446" y="28649"/>
                </a:lnTo>
                <a:lnTo>
                  <a:pt x="80994" y="22465"/>
                </a:lnTo>
                <a:lnTo>
                  <a:pt x="93335" y="17081"/>
                </a:lnTo>
                <a:lnTo>
                  <a:pt x="105467" y="12500"/>
                </a:lnTo>
                <a:lnTo>
                  <a:pt x="117391" y="8721"/>
                </a:lnTo>
                <a:lnTo>
                  <a:pt x="129108" y="5746"/>
                </a:lnTo>
                <a:lnTo>
                  <a:pt x="140618" y="3574"/>
                </a:lnTo>
                <a:lnTo>
                  <a:pt x="151921" y="2205"/>
                </a:lnTo>
                <a:lnTo>
                  <a:pt x="167412" y="1102"/>
                </a:lnTo>
                <a:lnTo>
                  <a:pt x="180373" y="430"/>
                </a:lnTo>
                <a:lnTo>
                  <a:pt x="192474" y="65"/>
                </a:lnTo>
                <a:lnTo>
                  <a:pt x="199707" y="0"/>
                </a:lnTo>
                <a:lnTo>
                  <a:pt x="212077" y="0"/>
                </a:lnTo>
                <a:lnTo>
                  <a:pt x="261086" y="3403"/>
                </a:lnTo>
                <a:lnTo>
                  <a:pt x="261086" y="4368"/>
                </a:lnTo>
                <a:lnTo>
                  <a:pt x="260984" y="4978"/>
                </a:lnTo>
                <a:lnTo>
                  <a:pt x="260781" y="5473"/>
                </a:lnTo>
                <a:lnTo>
                  <a:pt x="260591" y="5956"/>
                </a:lnTo>
                <a:lnTo>
                  <a:pt x="260489" y="6692"/>
                </a:lnTo>
                <a:lnTo>
                  <a:pt x="260489" y="7531"/>
                </a:lnTo>
                <a:lnTo>
                  <a:pt x="287426" y="39763"/>
                </a:lnTo>
                <a:lnTo>
                  <a:pt x="286618" y="52576"/>
                </a:lnTo>
                <a:lnTo>
                  <a:pt x="285881" y="65207"/>
                </a:lnTo>
                <a:lnTo>
                  <a:pt x="285534" y="71996"/>
                </a:lnTo>
                <a:lnTo>
                  <a:pt x="284788" y="85298"/>
                </a:lnTo>
                <a:lnTo>
                  <a:pt x="284056" y="97621"/>
                </a:lnTo>
                <a:lnTo>
                  <a:pt x="283844" y="100825"/>
                </a:lnTo>
                <a:lnTo>
                  <a:pt x="283235" y="109448"/>
                </a:lnTo>
                <a:lnTo>
                  <a:pt x="282841" y="116992"/>
                </a:lnTo>
                <a:lnTo>
                  <a:pt x="282740" y="123444"/>
                </a:lnTo>
                <a:lnTo>
                  <a:pt x="282536" y="129768"/>
                </a:lnTo>
                <a:lnTo>
                  <a:pt x="282435" y="134391"/>
                </a:lnTo>
                <a:lnTo>
                  <a:pt x="282435" y="137058"/>
                </a:lnTo>
                <a:lnTo>
                  <a:pt x="282529" y="145915"/>
                </a:lnTo>
                <a:lnTo>
                  <a:pt x="283287" y="165246"/>
                </a:lnTo>
                <a:lnTo>
                  <a:pt x="284802" y="186730"/>
                </a:lnTo>
                <a:lnTo>
                  <a:pt x="287078" y="210365"/>
                </a:lnTo>
                <a:lnTo>
                  <a:pt x="288501" y="222989"/>
                </a:lnTo>
                <a:lnTo>
                  <a:pt x="290115" y="236149"/>
                </a:lnTo>
                <a:lnTo>
                  <a:pt x="291919" y="249846"/>
                </a:lnTo>
                <a:lnTo>
                  <a:pt x="293915" y="264080"/>
                </a:lnTo>
                <a:lnTo>
                  <a:pt x="296101" y="278850"/>
                </a:lnTo>
                <a:lnTo>
                  <a:pt x="298479" y="294155"/>
                </a:lnTo>
                <a:lnTo>
                  <a:pt x="301048" y="309997"/>
                </a:lnTo>
                <a:lnTo>
                  <a:pt x="303796" y="326301"/>
                </a:lnTo>
                <a:lnTo>
                  <a:pt x="306417" y="341157"/>
                </a:lnTo>
                <a:lnTo>
                  <a:pt x="309052" y="355408"/>
                </a:lnTo>
                <a:lnTo>
                  <a:pt x="311699" y="369052"/>
                </a:lnTo>
                <a:lnTo>
                  <a:pt x="314358" y="382089"/>
                </a:lnTo>
                <a:lnTo>
                  <a:pt x="317028" y="394521"/>
                </a:lnTo>
                <a:lnTo>
                  <a:pt x="322398" y="417565"/>
                </a:lnTo>
                <a:lnTo>
                  <a:pt x="327804" y="438187"/>
                </a:lnTo>
                <a:lnTo>
                  <a:pt x="332522" y="453911"/>
                </a:lnTo>
                <a:lnTo>
                  <a:pt x="337206" y="467586"/>
                </a:lnTo>
                <a:lnTo>
                  <a:pt x="341996" y="479703"/>
                </a:lnTo>
                <a:lnTo>
                  <a:pt x="351909" y="499297"/>
                </a:lnTo>
                <a:lnTo>
                  <a:pt x="354393" y="503135"/>
                </a:lnTo>
                <a:lnTo>
                  <a:pt x="354393" y="510679"/>
                </a:lnTo>
                <a:lnTo>
                  <a:pt x="352334" y="521121"/>
                </a:lnTo>
                <a:lnTo>
                  <a:pt x="346152" y="529715"/>
                </a:lnTo>
                <a:lnTo>
                  <a:pt x="335844" y="536463"/>
                </a:lnTo>
                <a:lnTo>
                  <a:pt x="321404" y="541364"/>
                </a:lnTo>
                <a:lnTo>
                  <a:pt x="302829" y="544418"/>
                </a:lnTo>
                <a:lnTo>
                  <a:pt x="296519" y="544969"/>
                </a:lnTo>
                <a:lnTo>
                  <a:pt x="238518" y="544969"/>
                </a:lnTo>
                <a:lnTo>
                  <a:pt x="227275" y="543750"/>
                </a:lnTo>
                <a:lnTo>
                  <a:pt x="215963" y="540102"/>
                </a:lnTo>
                <a:lnTo>
                  <a:pt x="204592" y="534041"/>
                </a:lnTo>
                <a:lnTo>
                  <a:pt x="193172" y="525580"/>
                </a:lnTo>
                <a:lnTo>
                  <a:pt x="185127" y="518210"/>
                </a:lnTo>
                <a:lnTo>
                  <a:pt x="183629" y="521373"/>
                </a:lnTo>
                <a:lnTo>
                  <a:pt x="182143" y="524421"/>
                </a:lnTo>
                <a:lnTo>
                  <a:pt x="180644" y="527088"/>
                </a:lnTo>
                <a:lnTo>
                  <a:pt x="179146" y="529882"/>
                </a:lnTo>
                <a:lnTo>
                  <a:pt x="177647" y="532561"/>
                </a:lnTo>
                <a:lnTo>
                  <a:pt x="176149" y="535355"/>
                </a:lnTo>
                <a:lnTo>
                  <a:pt x="167715" y="546781"/>
                </a:lnTo>
                <a:lnTo>
                  <a:pt x="158115" y="555900"/>
                </a:lnTo>
                <a:lnTo>
                  <a:pt x="147348" y="562713"/>
                </a:lnTo>
                <a:lnTo>
                  <a:pt x="135413" y="567219"/>
                </a:lnTo>
                <a:lnTo>
                  <a:pt x="122308" y="569420"/>
                </a:lnTo>
                <a:lnTo>
                  <a:pt x="115963" y="569658"/>
                </a:lnTo>
                <a:lnTo>
                  <a:pt x="103157" y="568252"/>
                </a:lnTo>
                <a:lnTo>
                  <a:pt x="91314" y="564036"/>
                </a:lnTo>
                <a:lnTo>
                  <a:pt x="80425" y="557008"/>
                </a:lnTo>
                <a:lnTo>
                  <a:pt x="70482" y="547170"/>
                </a:lnTo>
                <a:lnTo>
                  <a:pt x="51790" y="524421"/>
                </a:lnTo>
                <a:lnTo>
                  <a:pt x="44112" y="516983"/>
                </a:lnTo>
                <a:lnTo>
                  <a:pt x="36855" y="507934"/>
                </a:lnTo>
                <a:lnTo>
                  <a:pt x="30008" y="497261"/>
                </a:lnTo>
                <a:lnTo>
                  <a:pt x="23560" y="484953"/>
                </a:lnTo>
                <a:lnTo>
                  <a:pt x="17462" y="470903"/>
                </a:lnTo>
                <a:lnTo>
                  <a:pt x="13453" y="458662"/>
                </a:lnTo>
                <a:lnTo>
                  <a:pt x="9945" y="446409"/>
                </a:lnTo>
                <a:lnTo>
                  <a:pt x="6940" y="434130"/>
                </a:lnTo>
                <a:lnTo>
                  <a:pt x="4584" y="422617"/>
                </a:lnTo>
                <a:lnTo>
                  <a:pt x="3492" y="416775"/>
                </a:lnTo>
                <a:lnTo>
                  <a:pt x="2590" y="410819"/>
                </a:lnTo>
                <a:lnTo>
                  <a:pt x="1993" y="404749"/>
                </a:lnTo>
                <a:lnTo>
                  <a:pt x="752" y="392375"/>
                </a:lnTo>
                <a:lnTo>
                  <a:pt x="117" y="379613"/>
                </a:lnTo>
                <a:lnTo>
                  <a:pt x="0" y="370814"/>
                </a:lnTo>
                <a:lnTo>
                  <a:pt x="506" y="357955"/>
                </a:lnTo>
                <a:lnTo>
                  <a:pt x="2024" y="345323"/>
                </a:lnTo>
                <a:lnTo>
                  <a:pt x="4548" y="332938"/>
                </a:lnTo>
                <a:lnTo>
                  <a:pt x="5384" y="329704"/>
                </a:lnTo>
                <a:lnTo>
                  <a:pt x="7277" y="322643"/>
                </a:lnTo>
                <a:lnTo>
                  <a:pt x="9778" y="315468"/>
                </a:lnTo>
                <a:lnTo>
                  <a:pt x="12877" y="308419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13" name="object 913"/>
          <p:cNvSpPr/>
          <p:nvPr/>
        </p:nvSpPr>
        <p:spPr>
          <a:xfrm>
            <a:off x="3123238" y="569124"/>
            <a:ext cx="294106" cy="496472"/>
          </a:xfrm>
          <a:custGeom>
            <a:avLst/>
            <a:gdLst/>
            <a:ahLst/>
            <a:cxnLst/>
            <a:rect l="l" t="t" r="r" b="b"/>
            <a:pathLst>
              <a:path w="294106" h="496472">
                <a:moveTo>
                  <a:pt x="294106" y="455236"/>
                </a:moveTo>
                <a:lnTo>
                  <a:pt x="283592" y="435032"/>
                </a:lnTo>
                <a:lnTo>
                  <a:pt x="276666" y="416852"/>
                </a:lnTo>
                <a:lnTo>
                  <a:pt x="269806" y="394901"/>
                </a:lnTo>
                <a:lnTo>
                  <a:pt x="263013" y="369181"/>
                </a:lnTo>
                <a:lnTo>
                  <a:pt x="256287" y="339691"/>
                </a:lnTo>
                <a:lnTo>
                  <a:pt x="252950" y="323532"/>
                </a:lnTo>
                <a:lnTo>
                  <a:pt x="249631" y="306430"/>
                </a:lnTo>
                <a:lnTo>
                  <a:pt x="246328" y="288386"/>
                </a:lnTo>
                <a:lnTo>
                  <a:pt x="241339" y="259532"/>
                </a:lnTo>
                <a:lnTo>
                  <a:pt x="238749" y="243831"/>
                </a:lnTo>
                <a:lnTo>
                  <a:pt x="236347" y="228629"/>
                </a:lnTo>
                <a:lnTo>
                  <a:pt x="232108" y="199728"/>
                </a:lnTo>
                <a:lnTo>
                  <a:pt x="228623" y="172828"/>
                </a:lnTo>
                <a:lnTo>
                  <a:pt x="225888" y="147929"/>
                </a:lnTo>
                <a:lnTo>
                  <a:pt x="223902" y="125031"/>
                </a:lnTo>
                <a:lnTo>
                  <a:pt x="222663" y="104133"/>
                </a:lnTo>
                <a:lnTo>
                  <a:pt x="222170" y="85235"/>
                </a:lnTo>
                <a:lnTo>
                  <a:pt x="222161" y="82364"/>
                </a:lnTo>
                <a:lnTo>
                  <a:pt x="222258" y="76365"/>
                </a:lnTo>
                <a:lnTo>
                  <a:pt x="223037" y="56817"/>
                </a:lnTo>
                <a:lnTo>
                  <a:pt x="224594" y="27216"/>
                </a:lnTo>
                <a:lnTo>
                  <a:pt x="225665" y="8651"/>
                </a:lnTo>
                <a:lnTo>
                  <a:pt x="226047" y="2214"/>
                </a:lnTo>
                <a:lnTo>
                  <a:pt x="195110" y="144"/>
                </a:lnTo>
                <a:lnTo>
                  <a:pt x="184376" y="0"/>
                </a:lnTo>
                <a:lnTo>
                  <a:pt x="172547" y="202"/>
                </a:lnTo>
                <a:lnTo>
                  <a:pt x="159610" y="746"/>
                </a:lnTo>
                <a:lnTo>
                  <a:pt x="145553" y="1623"/>
                </a:lnTo>
                <a:lnTo>
                  <a:pt x="137731" y="2214"/>
                </a:lnTo>
                <a:lnTo>
                  <a:pt x="120066" y="3730"/>
                </a:lnTo>
                <a:lnTo>
                  <a:pt x="105524" y="5764"/>
                </a:lnTo>
                <a:lnTo>
                  <a:pt x="94101" y="8324"/>
                </a:lnTo>
                <a:lnTo>
                  <a:pt x="85788" y="11416"/>
                </a:lnTo>
                <a:lnTo>
                  <a:pt x="83731" y="12552"/>
                </a:lnTo>
                <a:lnTo>
                  <a:pt x="93608" y="17488"/>
                </a:lnTo>
                <a:lnTo>
                  <a:pt x="102533" y="23776"/>
                </a:lnTo>
                <a:lnTo>
                  <a:pt x="117526" y="40402"/>
                </a:lnTo>
                <a:lnTo>
                  <a:pt x="128710" y="62425"/>
                </a:lnTo>
                <a:lnTo>
                  <a:pt x="132874" y="75458"/>
                </a:lnTo>
                <a:lnTo>
                  <a:pt x="136085" y="89838"/>
                </a:lnTo>
                <a:lnTo>
                  <a:pt x="138345" y="105565"/>
                </a:lnTo>
                <a:lnTo>
                  <a:pt x="139653" y="122637"/>
                </a:lnTo>
                <a:lnTo>
                  <a:pt x="140017" y="138663"/>
                </a:lnTo>
                <a:lnTo>
                  <a:pt x="139937" y="151973"/>
                </a:lnTo>
                <a:lnTo>
                  <a:pt x="139698" y="165171"/>
                </a:lnTo>
                <a:lnTo>
                  <a:pt x="139300" y="178257"/>
                </a:lnTo>
                <a:lnTo>
                  <a:pt x="138022" y="204093"/>
                </a:lnTo>
                <a:lnTo>
                  <a:pt x="136103" y="229485"/>
                </a:lnTo>
                <a:lnTo>
                  <a:pt x="133540" y="254437"/>
                </a:lnTo>
                <a:lnTo>
                  <a:pt x="130331" y="278951"/>
                </a:lnTo>
                <a:lnTo>
                  <a:pt x="127050" y="299699"/>
                </a:lnTo>
                <a:lnTo>
                  <a:pt x="122938" y="321011"/>
                </a:lnTo>
                <a:lnTo>
                  <a:pt x="118425" y="340161"/>
                </a:lnTo>
                <a:lnTo>
                  <a:pt x="113511" y="357150"/>
                </a:lnTo>
                <a:lnTo>
                  <a:pt x="108197" y="371976"/>
                </a:lnTo>
                <a:lnTo>
                  <a:pt x="102483" y="384639"/>
                </a:lnTo>
                <a:lnTo>
                  <a:pt x="89856" y="403470"/>
                </a:lnTo>
                <a:lnTo>
                  <a:pt x="75635" y="413637"/>
                </a:lnTo>
                <a:lnTo>
                  <a:pt x="65176" y="415599"/>
                </a:lnTo>
                <a:lnTo>
                  <a:pt x="52285" y="413235"/>
                </a:lnTo>
                <a:lnTo>
                  <a:pt x="33731" y="394923"/>
                </a:lnTo>
                <a:lnTo>
                  <a:pt x="26497" y="372274"/>
                </a:lnTo>
                <a:lnTo>
                  <a:pt x="24985" y="358809"/>
                </a:lnTo>
                <a:lnTo>
                  <a:pt x="24752" y="350410"/>
                </a:lnTo>
                <a:lnTo>
                  <a:pt x="25381" y="337418"/>
                </a:lnTo>
                <a:lnTo>
                  <a:pt x="30487" y="312568"/>
                </a:lnTo>
                <a:lnTo>
                  <a:pt x="42047" y="288138"/>
                </a:lnTo>
                <a:lnTo>
                  <a:pt x="51293" y="278865"/>
                </a:lnTo>
                <a:lnTo>
                  <a:pt x="65773" y="274400"/>
                </a:lnTo>
                <a:lnTo>
                  <a:pt x="85484" y="284117"/>
                </a:lnTo>
                <a:lnTo>
                  <a:pt x="91140" y="296264"/>
                </a:lnTo>
                <a:lnTo>
                  <a:pt x="94013" y="313268"/>
                </a:lnTo>
                <a:lnTo>
                  <a:pt x="93751" y="337659"/>
                </a:lnTo>
                <a:lnTo>
                  <a:pt x="89916" y="357217"/>
                </a:lnTo>
                <a:lnTo>
                  <a:pt x="83135" y="372223"/>
                </a:lnTo>
                <a:lnTo>
                  <a:pt x="66662" y="378502"/>
                </a:lnTo>
                <a:lnTo>
                  <a:pt x="55689" y="368291"/>
                </a:lnTo>
                <a:lnTo>
                  <a:pt x="57886" y="368647"/>
                </a:lnTo>
                <a:lnTo>
                  <a:pt x="60172" y="368888"/>
                </a:lnTo>
                <a:lnTo>
                  <a:pt x="75136" y="365778"/>
                </a:lnTo>
                <a:lnTo>
                  <a:pt x="83330" y="356444"/>
                </a:lnTo>
                <a:lnTo>
                  <a:pt x="86936" y="340878"/>
                </a:lnTo>
                <a:lnTo>
                  <a:pt x="86155" y="322532"/>
                </a:lnTo>
                <a:lnTo>
                  <a:pt x="83280" y="310162"/>
                </a:lnTo>
                <a:lnTo>
                  <a:pt x="73505" y="291597"/>
                </a:lnTo>
                <a:lnTo>
                  <a:pt x="63649" y="286698"/>
                </a:lnTo>
                <a:lnTo>
                  <a:pt x="53426" y="290449"/>
                </a:lnTo>
                <a:lnTo>
                  <a:pt x="45023" y="301751"/>
                </a:lnTo>
                <a:lnTo>
                  <a:pt x="37063" y="322314"/>
                </a:lnTo>
                <a:lnTo>
                  <a:pt x="34452" y="334684"/>
                </a:lnTo>
                <a:lnTo>
                  <a:pt x="33731" y="344936"/>
                </a:lnTo>
                <a:lnTo>
                  <a:pt x="34661" y="358460"/>
                </a:lnTo>
                <a:lnTo>
                  <a:pt x="37452" y="370876"/>
                </a:lnTo>
                <a:lnTo>
                  <a:pt x="42100" y="382211"/>
                </a:lnTo>
                <a:lnTo>
                  <a:pt x="51509" y="395241"/>
                </a:lnTo>
                <a:lnTo>
                  <a:pt x="62263" y="401442"/>
                </a:lnTo>
                <a:lnTo>
                  <a:pt x="79057" y="399851"/>
                </a:lnTo>
                <a:lnTo>
                  <a:pt x="87983" y="392038"/>
                </a:lnTo>
                <a:lnTo>
                  <a:pt x="96448" y="379013"/>
                </a:lnTo>
                <a:lnTo>
                  <a:pt x="100596" y="370349"/>
                </a:lnTo>
                <a:lnTo>
                  <a:pt x="105719" y="356853"/>
                </a:lnTo>
                <a:lnTo>
                  <a:pt x="109411" y="344086"/>
                </a:lnTo>
                <a:lnTo>
                  <a:pt x="111663" y="332072"/>
                </a:lnTo>
                <a:lnTo>
                  <a:pt x="112469" y="320835"/>
                </a:lnTo>
                <a:lnTo>
                  <a:pt x="111758" y="307620"/>
                </a:lnTo>
                <a:lnTo>
                  <a:pt x="109626" y="295164"/>
                </a:lnTo>
                <a:lnTo>
                  <a:pt x="106083" y="282869"/>
                </a:lnTo>
                <a:lnTo>
                  <a:pt x="101206" y="270870"/>
                </a:lnTo>
                <a:lnTo>
                  <a:pt x="93034" y="256846"/>
                </a:lnTo>
                <a:lnTo>
                  <a:pt x="83604" y="247624"/>
                </a:lnTo>
                <a:lnTo>
                  <a:pt x="72927" y="243203"/>
                </a:lnTo>
                <a:lnTo>
                  <a:pt x="68059" y="242777"/>
                </a:lnTo>
                <a:lnTo>
                  <a:pt x="56743" y="244351"/>
                </a:lnTo>
                <a:lnTo>
                  <a:pt x="46085" y="249078"/>
                </a:lnTo>
                <a:lnTo>
                  <a:pt x="36079" y="256965"/>
                </a:lnTo>
                <a:lnTo>
                  <a:pt x="26722" y="268019"/>
                </a:lnTo>
                <a:lnTo>
                  <a:pt x="18567" y="281207"/>
                </a:lnTo>
                <a:lnTo>
                  <a:pt x="12567" y="293174"/>
                </a:lnTo>
                <a:lnTo>
                  <a:pt x="7734" y="305274"/>
                </a:lnTo>
                <a:lnTo>
                  <a:pt x="4069" y="317504"/>
                </a:lnTo>
                <a:lnTo>
                  <a:pt x="1571" y="329860"/>
                </a:lnTo>
                <a:lnTo>
                  <a:pt x="240" y="342339"/>
                </a:lnTo>
                <a:lnTo>
                  <a:pt x="0" y="350410"/>
                </a:lnTo>
                <a:lnTo>
                  <a:pt x="299" y="363401"/>
                </a:lnTo>
                <a:lnTo>
                  <a:pt x="1200" y="376242"/>
                </a:lnTo>
                <a:lnTo>
                  <a:pt x="2704" y="388931"/>
                </a:lnTo>
                <a:lnTo>
                  <a:pt x="4812" y="401467"/>
                </a:lnTo>
                <a:lnTo>
                  <a:pt x="7526" y="413847"/>
                </a:lnTo>
                <a:lnTo>
                  <a:pt x="10849" y="426070"/>
                </a:lnTo>
                <a:lnTo>
                  <a:pt x="14781" y="438134"/>
                </a:lnTo>
                <a:lnTo>
                  <a:pt x="23323" y="458643"/>
                </a:lnTo>
                <a:lnTo>
                  <a:pt x="31147" y="472110"/>
                </a:lnTo>
                <a:lnTo>
                  <a:pt x="39741" y="482630"/>
                </a:lnTo>
                <a:lnTo>
                  <a:pt x="49110" y="490198"/>
                </a:lnTo>
                <a:lnTo>
                  <a:pt x="59256" y="494812"/>
                </a:lnTo>
                <a:lnTo>
                  <a:pt x="70181" y="496467"/>
                </a:lnTo>
                <a:lnTo>
                  <a:pt x="70853" y="496472"/>
                </a:lnTo>
                <a:lnTo>
                  <a:pt x="84258" y="495027"/>
                </a:lnTo>
                <a:lnTo>
                  <a:pt x="96275" y="490704"/>
                </a:lnTo>
                <a:lnTo>
                  <a:pt x="106886" y="483521"/>
                </a:lnTo>
                <a:lnTo>
                  <a:pt x="116076" y="473496"/>
                </a:lnTo>
                <a:lnTo>
                  <a:pt x="123920" y="460605"/>
                </a:lnTo>
                <a:lnTo>
                  <a:pt x="128450" y="450482"/>
                </a:lnTo>
                <a:lnTo>
                  <a:pt x="132759" y="438621"/>
                </a:lnTo>
                <a:lnTo>
                  <a:pt x="136851" y="425020"/>
                </a:lnTo>
                <a:lnTo>
                  <a:pt x="140734" y="409680"/>
                </a:lnTo>
                <a:lnTo>
                  <a:pt x="141109" y="408055"/>
                </a:lnTo>
                <a:lnTo>
                  <a:pt x="145427" y="389562"/>
                </a:lnTo>
                <a:lnTo>
                  <a:pt x="149244" y="374256"/>
                </a:lnTo>
                <a:lnTo>
                  <a:pt x="152554" y="362130"/>
                </a:lnTo>
                <a:lnTo>
                  <a:pt x="155354" y="353177"/>
                </a:lnTo>
                <a:lnTo>
                  <a:pt x="157480" y="347730"/>
                </a:lnTo>
                <a:lnTo>
                  <a:pt x="173151" y="344936"/>
                </a:lnTo>
                <a:lnTo>
                  <a:pt x="185681" y="347851"/>
                </a:lnTo>
                <a:lnTo>
                  <a:pt x="194125" y="356607"/>
                </a:lnTo>
                <a:lnTo>
                  <a:pt x="198472" y="371221"/>
                </a:lnTo>
                <a:lnTo>
                  <a:pt x="199110" y="381906"/>
                </a:lnTo>
                <a:lnTo>
                  <a:pt x="198429" y="394347"/>
                </a:lnTo>
                <a:lnTo>
                  <a:pt x="196386" y="406786"/>
                </a:lnTo>
                <a:lnTo>
                  <a:pt x="192984" y="419226"/>
                </a:lnTo>
                <a:lnTo>
                  <a:pt x="189522" y="428604"/>
                </a:lnTo>
                <a:lnTo>
                  <a:pt x="183279" y="441964"/>
                </a:lnTo>
                <a:lnTo>
                  <a:pt x="176216" y="452937"/>
                </a:lnTo>
                <a:lnTo>
                  <a:pt x="168304" y="461540"/>
                </a:lnTo>
                <a:lnTo>
                  <a:pt x="164172" y="464849"/>
                </a:lnTo>
                <a:lnTo>
                  <a:pt x="172692" y="469473"/>
                </a:lnTo>
                <a:lnTo>
                  <a:pt x="186838" y="471618"/>
                </a:lnTo>
                <a:lnTo>
                  <a:pt x="193408" y="471784"/>
                </a:lnTo>
                <a:lnTo>
                  <a:pt x="250799" y="471784"/>
                </a:lnTo>
                <a:lnTo>
                  <a:pt x="271200" y="469591"/>
                </a:lnTo>
                <a:lnTo>
                  <a:pt x="285160" y="465880"/>
                </a:lnTo>
                <a:lnTo>
                  <a:pt x="292698" y="460639"/>
                </a:lnTo>
                <a:lnTo>
                  <a:pt x="294106" y="455236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14" name="object 914"/>
          <p:cNvSpPr/>
          <p:nvPr/>
        </p:nvSpPr>
        <p:spPr>
          <a:xfrm>
            <a:off x="3283512" y="757050"/>
            <a:ext cx="26949" cy="101549"/>
          </a:xfrm>
          <a:custGeom>
            <a:avLst/>
            <a:gdLst/>
            <a:ahLst/>
            <a:cxnLst/>
            <a:rect l="l" t="t" r="r" b="b"/>
            <a:pathLst>
              <a:path w="26949" h="101549">
                <a:moveTo>
                  <a:pt x="26949" y="88417"/>
                </a:moveTo>
                <a:lnTo>
                  <a:pt x="26949" y="97167"/>
                </a:lnTo>
                <a:lnTo>
                  <a:pt x="25247" y="101549"/>
                </a:lnTo>
                <a:lnTo>
                  <a:pt x="21970" y="101549"/>
                </a:lnTo>
                <a:lnTo>
                  <a:pt x="10680" y="101549"/>
                </a:lnTo>
                <a:lnTo>
                  <a:pt x="3898" y="100330"/>
                </a:lnTo>
                <a:lnTo>
                  <a:pt x="1701" y="98018"/>
                </a:lnTo>
                <a:lnTo>
                  <a:pt x="507" y="97167"/>
                </a:lnTo>
                <a:lnTo>
                  <a:pt x="0" y="93522"/>
                </a:lnTo>
                <a:lnTo>
                  <a:pt x="0" y="87071"/>
                </a:lnTo>
                <a:lnTo>
                  <a:pt x="287" y="76842"/>
                </a:lnTo>
                <a:lnTo>
                  <a:pt x="1158" y="64576"/>
                </a:lnTo>
                <a:lnTo>
                  <a:pt x="2626" y="50312"/>
                </a:lnTo>
                <a:lnTo>
                  <a:pt x="3403" y="43903"/>
                </a:lnTo>
                <a:lnTo>
                  <a:pt x="5029" y="27603"/>
                </a:lnTo>
                <a:lnTo>
                  <a:pt x="6105" y="14256"/>
                </a:lnTo>
                <a:lnTo>
                  <a:pt x="6633" y="3852"/>
                </a:lnTo>
                <a:lnTo>
                  <a:pt x="6692" y="0"/>
                </a:lnTo>
                <a:lnTo>
                  <a:pt x="10863" y="5769"/>
                </a:lnTo>
                <a:lnTo>
                  <a:pt x="14934" y="16586"/>
                </a:lnTo>
                <a:lnTo>
                  <a:pt x="18908" y="32485"/>
                </a:lnTo>
                <a:lnTo>
                  <a:pt x="20764" y="41833"/>
                </a:lnTo>
                <a:lnTo>
                  <a:pt x="23685" y="57693"/>
                </a:lnTo>
                <a:lnTo>
                  <a:pt x="25666" y="71139"/>
                </a:lnTo>
                <a:lnTo>
                  <a:pt x="26733" y="82157"/>
                </a:lnTo>
                <a:lnTo>
                  <a:pt x="26949" y="88417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15" name="object 915"/>
          <p:cNvSpPr/>
          <p:nvPr/>
        </p:nvSpPr>
        <p:spPr>
          <a:xfrm>
            <a:off x="3901291" y="587023"/>
            <a:ext cx="27952" cy="69443"/>
          </a:xfrm>
          <a:custGeom>
            <a:avLst/>
            <a:gdLst/>
            <a:ahLst/>
            <a:cxnLst/>
            <a:rect l="l" t="t" r="r" b="b"/>
            <a:pathLst>
              <a:path w="27952" h="69443">
                <a:moveTo>
                  <a:pt x="19964" y="0"/>
                </a:moveTo>
                <a:lnTo>
                  <a:pt x="27952" y="9728"/>
                </a:lnTo>
                <a:lnTo>
                  <a:pt x="21643" y="18358"/>
                </a:lnTo>
                <a:lnTo>
                  <a:pt x="15767" y="28366"/>
                </a:lnTo>
                <a:lnTo>
                  <a:pt x="10333" y="39743"/>
                </a:lnTo>
                <a:lnTo>
                  <a:pt x="5346" y="52485"/>
                </a:lnTo>
                <a:lnTo>
                  <a:pt x="815" y="66586"/>
                </a:lnTo>
                <a:lnTo>
                  <a:pt x="0" y="69443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16" name="object 916"/>
          <p:cNvSpPr/>
          <p:nvPr/>
        </p:nvSpPr>
        <p:spPr>
          <a:xfrm>
            <a:off x="3606880" y="542509"/>
            <a:ext cx="302399" cy="559320"/>
          </a:xfrm>
          <a:custGeom>
            <a:avLst/>
            <a:gdLst/>
            <a:ahLst/>
            <a:cxnLst/>
            <a:rect l="l" t="t" r="r" b="b"/>
            <a:pathLst>
              <a:path w="302399" h="559320">
                <a:moveTo>
                  <a:pt x="284530" y="159931"/>
                </a:moveTo>
                <a:lnTo>
                  <a:pt x="281495" y="181183"/>
                </a:lnTo>
                <a:lnTo>
                  <a:pt x="280184" y="192415"/>
                </a:lnTo>
                <a:lnTo>
                  <a:pt x="279011" y="204052"/>
                </a:lnTo>
                <a:lnTo>
                  <a:pt x="277975" y="216094"/>
                </a:lnTo>
                <a:lnTo>
                  <a:pt x="277076" y="228541"/>
                </a:lnTo>
                <a:lnTo>
                  <a:pt x="276314" y="241394"/>
                </a:lnTo>
                <a:lnTo>
                  <a:pt x="275689" y="254653"/>
                </a:lnTo>
                <a:lnTo>
                  <a:pt x="275200" y="268319"/>
                </a:lnTo>
                <a:lnTo>
                  <a:pt x="274847" y="282392"/>
                </a:lnTo>
                <a:lnTo>
                  <a:pt x="274630" y="296872"/>
                </a:lnTo>
                <a:lnTo>
                  <a:pt x="274549" y="311761"/>
                </a:lnTo>
                <a:lnTo>
                  <a:pt x="274548" y="313296"/>
                </a:lnTo>
                <a:lnTo>
                  <a:pt x="274649" y="327220"/>
                </a:lnTo>
                <a:lnTo>
                  <a:pt x="274954" y="340950"/>
                </a:lnTo>
                <a:lnTo>
                  <a:pt x="275461" y="354489"/>
                </a:lnTo>
                <a:lnTo>
                  <a:pt x="276172" y="367834"/>
                </a:lnTo>
                <a:lnTo>
                  <a:pt x="277087" y="380988"/>
                </a:lnTo>
                <a:lnTo>
                  <a:pt x="278205" y="393950"/>
                </a:lnTo>
                <a:lnTo>
                  <a:pt x="279528" y="406720"/>
                </a:lnTo>
                <a:lnTo>
                  <a:pt x="281055" y="419298"/>
                </a:lnTo>
                <a:lnTo>
                  <a:pt x="282786" y="431685"/>
                </a:lnTo>
                <a:lnTo>
                  <a:pt x="284723" y="443882"/>
                </a:lnTo>
                <a:lnTo>
                  <a:pt x="286864" y="455887"/>
                </a:lnTo>
                <a:lnTo>
                  <a:pt x="289211" y="467703"/>
                </a:lnTo>
                <a:lnTo>
                  <a:pt x="291763" y="479328"/>
                </a:lnTo>
                <a:lnTo>
                  <a:pt x="294522" y="490762"/>
                </a:lnTo>
                <a:lnTo>
                  <a:pt x="296506" y="498398"/>
                </a:lnTo>
                <a:lnTo>
                  <a:pt x="288927" y="509321"/>
                </a:lnTo>
                <a:lnTo>
                  <a:pt x="279257" y="517384"/>
                </a:lnTo>
                <a:lnTo>
                  <a:pt x="274548" y="519925"/>
                </a:lnTo>
                <a:lnTo>
                  <a:pt x="263378" y="523883"/>
                </a:lnTo>
                <a:lnTo>
                  <a:pt x="250678" y="526045"/>
                </a:lnTo>
                <a:lnTo>
                  <a:pt x="240817" y="526491"/>
                </a:lnTo>
                <a:lnTo>
                  <a:pt x="234035" y="526491"/>
                </a:lnTo>
                <a:lnTo>
                  <a:pt x="205892" y="525144"/>
                </a:lnTo>
                <a:lnTo>
                  <a:pt x="206679" y="526859"/>
                </a:lnTo>
                <a:lnTo>
                  <a:pt x="207479" y="528675"/>
                </a:lnTo>
                <a:lnTo>
                  <a:pt x="208483" y="530263"/>
                </a:lnTo>
                <a:lnTo>
                  <a:pt x="209372" y="531837"/>
                </a:lnTo>
                <a:lnTo>
                  <a:pt x="210375" y="533552"/>
                </a:lnTo>
                <a:lnTo>
                  <a:pt x="211569" y="535368"/>
                </a:lnTo>
                <a:lnTo>
                  <a:pt x="198823" y="540828"/>
                </a:lnTo>
                <a:lnTo>
                  <a:pt x="186182" y="545577"/>
                </a:lnTo>
                <a:lnTo>
                  <a:pt x="173644" y="549618"/>
                </a:lnTo>
                <a:lnTo>
                  <a:pt x="161210" y="552954"/>
                </a:lnTo>
                <a:lnTo>
                  <a:pt x="148881" y="555586"/>
                </a:lnTo>
                <a:lnTo>
                  <a:pt x="136656" y="557518"/>
                </a:lnTo>
                <a:lnTo>
                  <a:pt x="124537" y="558753"/>
                </a:lnTo>
                <a:lnTo>
                  <a:pt x="112522" y="559293"/>
                </a:lnTo>
                <a:lnTo>
                  <a:pt x="109181" y="559320"/>
                </a:lnTo>
                <a:lnTo>
                  <a:pt x="98185" y="559016"/>
                </a:lnTo>
                <a:lnTo>
                  <a:pt x="84977" y="558046"/>
                </a:lnTo>
                <a:lnTo>
                  <a:pt x="77343" y="557263"/>
                </a:lnTo>
                <a:lnTo>
                  <a:pt x="66312" y="555962"/>
                </a:lnTo>
                <a:lnTo>
                  <a:pt x="54141" y="554252"/>
                </a:lnTo>
                <a:lnTo>
                  <a:pt x="40831" y="552144"/>
                </a:lnTo>
                <a:lnTo>
                  <a:pt x="30937" y="550456"/>
                </a:lnTo>
                <a:lnTo>
                  <a:pt x="4584" y="518223"/>
                </a:lnTo>
                <a:lnTo>
                  <a:pt x="3784" y="517728"/>
                </a:lnTo>
                <a:lnTo>
                  <a:pt x="2298" y="517486"/>
                </a:lnTo>
                <a:lnTo>
                  <a:pt x="0" y="517486"/>
                </a:lnTo>
                <a:lnTo>
                  <a:pt x="8090" y="504993"/>
                </a:lnTo>
                <a:lnTo>
                  <a:pt x="15542" y="492685"/>
                </a:lnTo>
                <a:lnTo>
                  <a:pt x="22356" y="480563"/>
                </a:lnTo>
                <a:lnTo>
                  <a:pt x="34074" y="456881"/>
                </a:lnTo>
                <a:lnTo>
                  <a:pt x="43251" y="433952"/>
                </a:lnTo>
                <a:lnTo>
                  <a:pt x="49895" y="411783"/>
                </a:lnTo>
                <a:lnTo>
                  <a:pt x="52895" y="397573"/>
                </a:lnTo>
                <a:lnTo>
                  <a:pt x="55703" y="378070"/>
                </a:lnTo>
                <a:lnTo>
                  <a:pt x="57769" y="354966"/>
                </a:lnTo>
                <a:lnTo>
                  <a:pt x="59088" y="328260"/>
                </a:lnTo>
                <a:lnTo>
                  <a:pt x="59466" y="313554"/>
                </a:lnTo>
                <a:lnTo>
                  <a:pt x="59654" y="297947"/>
                </a:lnTo>
                <a:lnTo>
                  <a:pt x="59677" y="289940"/>
                </a:lnTo>
                <a:lnTo>
                  <a:pt x="59594" y="278887"/>
                </a:lnTo>
                <a:lnTo>
                  <a:pt x="58946" y="254513"/>
                </a:lnTo>
                <a:lnTo>
                  <a:pt x="57685" y="227155"/>
                </a:lnTo>
                <a:lnTo>
                  <a:pt x="56723" y="210620"/>
                </a:lnTo>
                <a:lnTo>
                  <a:pt x="55137" y="186771"/>
                </a:lnTo>
                <a:lnTo>
                  <a:pt x="53205" y="161053"/>
                </a:lnTo>
                <a:lnTo>
                  <a:pt x="50914" y="133467"/>
                </a:lnTo>
                <a:lnTo>
                  <a:pt x="48704" y="117970"/>
                </a:lnTo>
                <a:lnTo>
                  <a:pt x="45313" y="104228"/>
                </a:lnTo>
                <a:lnTo>
                  <a:pt x="40017" y="90487"/>
                </a:lnTo>
                <a:lnTo>
                  <a:pt x="39217" y="89636"/>
                </a:lnTo>
                <a:lnTo>
                  <a:pt x="38620" y="88417"/>
                </a:lnTo>
                <a:lnTo>
                  <a:pt x="38328" y="87083"/>
                </a:lnTo>
                <a:lnTo>
                  <a:pt x="37922" y="85750"/>
                </a:lnTo>
                <a:lnTo>
                  <a:pt x="37325" y="84531"/>
                </a:lnTo>
                <a:lnTo>
                  <a:pt x="36626" y="83680"/>
                </a:lnTo>
                <a:lnTo>
                  <a:pt x="19761" y="63131"/>
                </a:lnTo>
                <a:lnTo>
                  <a:pt x="18961" y="62153"/>
                </a:lnTo>
                <a:lnTo>
                  <a:pt x="18262" y="61671"/>
                </a:lnTo>
                <a:lnTo>
                  <a:pt x="17462" y="61417"/>
                </a:lnTo>
                <a:lnTo>
                  <a:pt x="16763" y="61175"/>
                </a:lnTo>
                <a:lnTo>
                  <a:pt x="15963" y="60566"/>
                </a:lnTo>
                <a:lnTo>
                  <a:pt x="15265" y="59715"/>
                </a:lnTo>
                <a:lnTo>
                  <a:pt x="15760" y="59715"/>
                </a:lnTo>
                <a:lnTo>
                  <a:pt x="7102" y="49436"/>
                </a:lnTo>
                <a:lnTo>
                  <a:pt x="3162" y="37399"/>
                </a:lnTo>
                <a:lnTo>
                  <a:pt x="2895" y="32969"/>
                </a:lnTo>
                <a:lnTo>
                  <a:pt x="2895" y="13741"/>
                </a:lnTo>
                <a:lnTo>
                  <a:pt x="16540" y="10784"/>
                </a:lnTo>
                <a:lnTo>
                  <a:pt x="29577" y="8215"/>
                </a:lnTo>
                <a:lnTo>
                  <a:pt x="42002" y="6034"/>
                </a:lnTo>
                <a:lnTo>
                  <a:pt x="53814" y="4240"/>
                </a:lnTo>
                <a:lnTo>
                  <a:pt x="62179" y="3162"/>
                </a:lnTo>
                <a:lnTo>
                  <a:pt x="76035" y="1693"/>
                </a:lnTo>
                <a:lnTo>
                  <a:pt x="88997" y="668"/>
                </a:lnTo>
                <a:lnTo>
                  <a:pt x="101072" y="107"/>
                </a:lnTo>
                <a:lnTo>
                  <a:pt x="108584" y="0"/>
                </a:lnTo>
                <a:lnTo>
                  <a:pt x="121040" y="361"/>
                </a:lnTo>
                <a:lnTo>
                  <a:pt x="133932" y="1440"/>
                </a:lnTo>
                <a:lnTo>
                  <a:pt x="146714" y="2993"/>
                </a:lnTo>
                <a:lnTo>
                  <a:pt x="159329" y="5166"/>
                </a:lnTo>
                <a:lnTo>
                  <a:pt x="161480" y="10337"/>
                </a:lnTo>
                <a:lnTo>
                  <a:pt x="170459" y="22631"/>
                </a:lnTo>
                <a:lnTo>
                  <a:pt x="176453" y="20434"/>
                </a:lnTo>
                <a:lnTo>
                  <a:pt x="182930" y="18618"/>
                </a:lnTo>
                <a:lnTo>
                  <a:pt x="189915" y="17513"/>
                </a:lnTo>
                <a:lnTo>
                  <a:pt x="196799" y="16421"/>
                </a:lnTo>
                <a:lnTo>
                  <a:pt x="204584" y="15811"/>
                </a:lnTo>
                <a:lnTo>
                  <a:pt x="213169" y="15811"/>
                </a:lnTo>
                <a:lnTo>
                  <a:pt x="221653" y="15811"/>
                </a:lnTo>
                <a:lnTo>
                  <a:pt x="223558" y="15811"/>
                </a:lnTo>
                <a:lnTo>
                  <a:pt x="225247" y="15938"/>
                </a:lnTo>
                <a:lnTo>
                  <a:pt x="226745" y="16179"/>
                </a:lnTo>
                <a:lnTo>
                  <a:pt x="228244" y="16421"/>
                </a:lnTo>
                <a:lnTo>
                  <a:pt x="229933" y="16548"/>
                </a:lnTo>
                <a:lnTo>
                  <a:pt x="231838" y="16548"/>
                </a:lnTo>
                <a:lnTo>
                  <a:pt x="298195" y="17881"/>
                </a:lnTo>
                <a:lnTo>
                  <a:pt x="297408" y="18732"/>
                </a:lnTo>
                <a:lnTo>
                  <a:pt x="296798" y="19342"/>
                </a:lnTo>
                <a:lnTo>
                  <a:pt x="296506" y="19583"/>
                </a:lnTo>
                <a:lnTo>
                  <a:pt x="296100" y="19824"/>
                </a:lnTo>
                <a:lnTo>
                  <a:pt x="295706" y="20434"/>
                </a:lnTo>
                <a:lnTo>
                  <a:pt x="295313" y="21285"/>
                </a:lnTo>
                <a:lnTo>
                  <a:pt x="302399" y="29921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17" name="object 917"/>
          <p:cNvSpPr/>
          <p:nvPr/>
        </p:nvSpPr>
        <p:spPr>
          <a:xfrm>
            <a:off x="3625841" y="563071"/>
            <a:ext cx="239217" cy="485990"/>
          </a:xfrm>
          <a:custGeom>
            <a:avLst/>
            <a:gdLst/>
            <a:ahLst/>
            <a:cxnLst/>
            <a:rect l="l" t="t" r="r" b="b"/>
            <a:pathLst>
              <a:path w="239217" h="485990">
                <a:moveTo>
                  <a:pt x="212877" y="16535"/>
                </a:moveTo>
                <a:lnTo>
                  <a:pt x="192781" y="16133"/>
                </a:lnTo>
                <a:lnTo>
                  <a:pt x="175743" y="16738"/>
                </a:lnTo>
                <a:lnTo>
                  <a:pt x="161761" y="18355"/>
                </a:lnTo>
                <a:lnTo>
                  <a:pt x="150834" y="20992"/>
                </a:lnTo>
                <a:lnTo>
                  <a:pt x="142963" y="24656"/>
                </a:lnTo>
                <a:lnTo>
                  <a:pt x="138146" y="29353"/>
                </a:lnTo>
                <a:lnTo>
                  <a:pt x="138023" y="29552"/>
                </a:lnTo>
                <a:lnTo>
                  <a:pt x="141139" y="39861"/>
                </a:lnTo>
                <a:lnTo>
                  <a:pt x="143996" y="50572"/>
                </a:lnTo>
                <a:lnTo>
                  <a:pt x="146593" y="61686"/>
                </a:lnTo>
                <a:lnTo>
                  <a:pt x="148931" y="73201"/>
                </a:lnTo>
                <a:lnTo>
                  <a:pt x="151009" y="85115"/>
                </a:lnTo>
                <a:lnTo>
                  <a:pt x="152827" y="97428"/>
                </a:lnTo>
                <a:lnTo>
                  <a:pt x="154384" y="110139"/>
                </a:lnTo>
                <a:lnTo>
                  <a:pt x="155680" y="123246"/>
                </a:lnTo>
                <a:lnTo>
                  <a:pt x="156716" y="136748"/>
                </a:lnTo>
                <a:lnTo>
                  <a:pt x="157490" y="150645"/>
                </a:lnTo>
                <a:lnTo>
                  <a:pt x="158002" y="164935"/>
                </a:lnTo>
                <a:lnTo>
                  <a:pt x="158252" y="179617"/>
                </a:lnTo>
                <a:lnTo>
                  <a:pt x="158280" y="186435"/>
                </a:lnTo>
                <a:lnTo>
                  <a:pt x="158280" y="196773"/>
                </a:lnTo>
                <a:lnTo>
                  <a:pt x="147686" y="203405"/>
                </a:lnTo>
                <a:lnTo>
                  <a:pt x="134916" y="206249"/>
                </a:lnTo>
                <a:lnTo>
                  <a:pt x="131229" y="206374"/>
                </a:lnTo>
                <a:lnTo>
                  <a:pt x="117606" y="202253"/>
                </a:lnTo>
                <a:lnTo>
                  <a:pt x="111795" y="189964"/>
                </a:lnTo>
                <a:lnTo>
                  <a:pt x="111569" y="185826"/>
                </a:lnTo>
                <a:lnTo>
                  <a:pt x="111638" y="173453"/>
                </a:lnTo>
                <a:lnTo>
                  <a:pt x="111844" y="160991"/>
                </a:lnTo>
                <a:lnTo>
                  <a:pt x="112188" y="148441"/>
                </a:lnTo>
                <a:lnTo>
                  <a:pt x="112668" y="135803"/>
                </a:lnTo>
                <a:lnTo>
                  <a:pt x="113284" y="123076"/>
                </a:lnTo>
                <a:lnTo>
                  <a:pt x="114036" y="110260"/>
                </a:lnTo>
                <a:lnTo>
                  <a:pt x="114923" y="97355"/>
                </a:lnTo>
                <a:lnTo>
                  <a:pt x="115946" y="84361"/>
                </a:lnTo>
                <a:lnTo>
                  <a:pt x="117124" y="74013"/>
                </a:lnTo>
                <a:lnTo>
                  <a:pt x="119513" y="61331"/>
                </a:lnTo>
                <a:lnTo>
                  <a:pt x="122847" y="46697"/>
                </a:lnTo>
                <a:lnTo>
                  <a:pt x="125824" y="31776"/>
                </a:lnTo>
                <a:lnTo>
                  <a:pt x="127464" y="19484"/>
                </a:lnTo>
                <a:lnTo>
                  <a:pt x="127850" y="11671"/>
                </a:lnTo>
                <a:lnTo>
                  <a:pt x="126745" y="3517"/>
                </a:lnTo>
                <a:lnTo>
                  <a:pt x="114839" y="1550"/>
                </a:lnTo>
                <a:lnTo>
                  <a:pt x="102169" y="367"/>
                </a:lnTo>
                <a:lnTo>
                  <a:pt x="89623" y="0"/>
                </a:lnTo>
                <a:lnTo>
                  <a:pt x="78936" y="220"/>
                </a:lnTo>
                <a:lnTo>
                  <a:pt x="67613" y="883"/>
                </a:lnTo>
                <a:lnTo>
                  <a:pt x="55655" y="1990"/>
                </a:lnTo>
                <a:lnTo>
                  <a:pt x="43064" y="3545"/>
                </a:lnTo>
                <a:lnTo>
                  <a:pt x="29842" y="5548"/>
                </a:lnTo>
                <a:lnTo>
                  <a:pt x="15990" y="8002"/>
                </a:lnTo>
                <a:lnTo>
                  <a:pt x="1511" y="10910"/>
                </a:lnTo>
                <a:lnTo>
                  <a:pt x="0" y="15570"/>
                </a:lnTo>
                <a:lnTo>
                  <a:pt x="3187" y="20180"/>
                </a:lnTo>
                <a:lnTo>
                  <a:pt x="10375" y="24688"/>
                </a:lnTo>
                <a:lnTo>
                  <a:pt x="18153" y="31281"/>
                </a:lnTo>
                <a:lnTo>
                  <a:pt x="32726" y="53446"/>
                </a:lnTo>
                <a:lnTo>
                  <a:pt x="40991" y="73850"/>
                </a:lnTo>
                <a:lnTo>
                  <a:pt x="47302" y="98335"/>
                </a:lnTo>
                <a:lnTo>
                  <a:pt x="49944" y="123493"/>
                </a:lnTo>
                <a:lnTo>
                  <a:pt x="51188" y="138811"/>
                </a:lnTo>
                <a:lnTo>
                  <a:pt x="53345" y="167823"/>
                </a:lnTo>
                <a:lnTo>
                  <a:pt x="55059" y="194669"/>
                </a:lnTo>
                <a:lnTo>
                  <a:pt x="56331" y="219352"/>
                </a:lnTo>
                <a:lnTo>
                  <a:pt x="57162" y="241877"/>
                </a:lnTo>
                <a:lnTo>
                  <a:pt x="57550" y="262244"/>
                </a:lnTo>
                <a:lnTo>
                  <a:pt x="57581" y="269379"/>
                </a:lnTo>
                <a:lnTo>
                  <a:pt x="57487" y="285069"/>
                </a:lnTo>
                <a:lnTo>
                  <a:pt x="56735" y="314143"/>
                </a:lnTo>
                <a:lnTo>
                  <a:pt x="55244" y="340153"/>
                </a:lnTo>
                <a:lnTo>
                  <a:pt x="53025" y="363108"/>
                </a:lnTo>
                <a:lnTo>
                  <a:pt x="50292" y="381876"/>
                </a:lnTo>
                <a:lnTo>
                  <a:pt x="44480" y="408592"/>
                </a:lnTo>
                <a:lnTo>
                  <a:pt x="36710" y="433465"/>
                </a:lnTo>
                <a:lnTo>
                  <a:pt x="26979" y="456505"/>
                </a:lnTo>
                <a:lnTo>
                  <a:pt x="15290" y="477720"/>
                </a:lnTo>
                <a:lnTo>
                  <a:pt x="12572" y="481964"/>
                </a:lnTo>
                <a:lnTo>
                  <a:pt x="25217" y="483758"/>
                </a:lnTo>
                <a:lnTo>
                  <a:pt x="37885" y="485028"/>
                </a:lnTo>
                <a:lnTo>
                  <a:pt x="50554" y="485771"/>
                </a:lnTo>
                <a:lnTo>
                  <a:pt x="62077" y="485990"/>
                </a:lnTo>
                <a:lnTo>
                  <a:pt x="76689" y="485631"/>
                </a:lnTo>
                <a:lnTo>
                  <a:pt x="90502" y="484552"/>
                </a:lnTo>
                <a:lnTo>
                  <a:pt x="103517" y="482749"/>
                </a:lnTo>
                <a:lnTo>
                  <a:pt x="115732" y="480221"/>
                </a:lnTo>
                <a:lnTo>
                  <a:pt x="127148" y="476964"/>
                </a:lnTo>
                <a:lnTo>
                  <a:pt x="137765" y="472977"/>
                </a:lnTo>
                <a:lnTo>
                  <a:pt x="140817" y="471627"/>
                </a:lnTo>
                <a:lnTo>
                  <a:pt x="134906" y="460683"/>
                </a:lnTo>
                <a:lnTo>
                  <a:pt x="129901" y="449210"/>
                </a:lnTo>
                <a:lnTo>
                  <a:pt x="125798" y="437207"/>
                </a:lnTo>
                <a:lnTo>
                  <a:pt x="122591" y="424674"/>
                </a:lnTo>
                <a:lnTo>
                  <a:pt x="120276" y="411611"/>
                </a:lnTo>
                <a:lnTo>
                  <a:pt x="118148" y="394348"/>
                </a:lnTo>
                <a:lnTo>
                  <a:pt x="116455" y="379420"/>
                </a:lnTo>
                <a:lnTo>
                  <a:pt x="114973" y="365184"/>
                </a:lnTo>
                <a:lnTo>
                  <a:pt x="113704" y="351641"/>
                </a:lnTo>
                <a:lnTo>
                  <a:pt x="112645" y="338794"/>
                </a:lnTo>
                <a:lnTo>
                  <a:pt x="111798" y="326642"/>
                </a:lnTo>
                <a:lnTo>
                  <a:pt x="111161" y="315186"/>
                </a:lnTo>
                <a:lnTo>
                  <a:pt x="110735" y="304428"/>
                </a:lnTo>
                <a:lnTo>
                  <a:pt x="110519" y="294368"/>
                </a:lnTo>
                <a:lnTo>
                  <a:pt x="110490" y="289331"/>
                </a:lnTo>
                <a:lnTo>
                  <a:pt x="112116" y="270060"/>
                </a:lnTo>
                <a:lnTo>
                  <a:pt x="117000" y="256679"/>
                </a:lnTo>
                <a:lnTo>
                  <a:pt x="125144" y="249205"/>
                </a:lnTo>
                <a:lnTo>
                  <a:pt x="133540" y="247484"/>
                </a:lnTo>
                <a:lnTo>
                  <a:pt x="148370" y="249252"/>
                </a:lnTo>
                <a:lnTo>
                  <a:pt x="158724" y="254602"/>
                </a:lnTo>
                <a:lnTo>
                  <a:pt x="163807" y="264592"/>
                </a:lnTo>
                <a:lnTo>
                  <a:pt x="164959" y="281121"/>
                </a:lnTo>
                <a:lnTo>
                  <a:pt x="164960" y="281787"/>
                </a:lnTo>
                <a:lnTo>
                  <a:pt x="164840" y="292515"/>
                </a:lnTo>
                <a:lnTo>
                  <a:pt x="164477" y="303924"/>
                </a:lnTo>
                <a:lnTo>
                  <a:pt x="163867" y="316015"/>
                </a:lnTo>
                <a:lnTo>
                  <a:pt x="163007" y="328786"/>
                </a:lnTo>
                <a:lnTo>
                  <a:pt x="161891" y="342240"/>
                </a:lnTo>
                <a:lnTo>
                  <a:pt x="160517" y="356375"/>
                </a:lnTo>
                <a:lnTo>
                  <a:pt x="159384" y="366801"/>
                </a:lnTo>
                <a:lnTo>
                  <a:pt x="157701" y="379308"/>
                </a:lnTo>
                <a:lnTo>
                  <a:pt x="156055" y="391848"/>
                </a:lnTo>
                <a:lnTo>
                  <a:pt x="154441" y="404420"/>
                </a:lnTo>
                <a:lnTo>
                  <a:pt x="152856" y="417024"/>
                </a:lnTo>
                <a:lnTo>
                  <a:pt x="151295" y="429660"/>
                </a:lnTo>
                <a:lnTo>
                  <a:pt x="149755" y="442329"/>
                </a:lnTo>
                <a:lnTo>
                  <a:pt x="148704" y="451078"/>
                </a:lnTo>
                <a:lnTo>
                  <a:pt x="187528" y="453148"/>
                </a:lnTo>
                <a:lnTo>
                  <a:pt x="205701" y="452797"/>
                </a:lnTo>
                <a:lnTo>
                  <a:pt x="219420" y="450363"/>
                </a:lnTo>
                <a:lnTo>
                  <a:pt x="228694" y="445851"/>
                </a:lnTo>
                <a:lnTo>
                  <a:pt x="232536" y="441477"/>
                </a:lnTo>
                <a:lnTo>
                  <a:pt x="229826" y="430836"/>
                </a:lnTo>
                <a:lnTo>
                  <a:pt x="227312" y="419900"/>
                </a:lnTo>
                <a:lnTo>
                  <a:pt x="222871" y="397147"/>
                </a:lnTo>
                <a:lnTo>
                  <a:pt x="219211" y="373218"/>
                </a:lnTo>
                <a:lnTo>
                  <a:pt x="216327" y="348115"/>
                </a:lnTo>
                <a:lnTo>
                  <a:pt x="214217" y="321841"/>
                </a:lnTo>
                <a:lnTo>
                  <a:pt x="213451" y="308265"/>
                </a:lnTo>
                <a:lnTo>
                  <a:pt x="212877" y="294396"/>
                </a:lnTo>
                <a:lnTo>
                  <a:pt x="212495" y="280235"/>
                </a:lnTo>
                <a:lnTo>
                  <a:pt x="212304" y="265782"/>
                </a:lnTo>
                <a:lnTo>
                  <a:pt x="212280" y="258432"/>
                </a:lnTo>
                <a:lnTo>
                  <a:pt x="212354" y="237117"/>
                </a:lnTo>
                <a:lnTo>
                  <a:pt x="212575" y="216762"/>
                </a:lnTo>
                <a:lnTo>
                  <a:pt x="212943" y="197367"/>
                </a:lnTo>
                <a:lnTo>
                  <a:pt x="213459" y="178932"/>
                </a:lnTo>
                <a:lnTo>
                  <a:pt x="214123" y="161458"/>
                </a:lnTo>
                <a:lnTo>
                  <a:pt x="214933" y="144943"/>
                </a:lnTo>
                <a:lnTo>
                  <a:pt x="215892" y="129388"/>
                </a:lnTo>
                <a:lnTo>
                  <a:pt x="216997" y="114793"/>
                </a:lnTo>
                <a:lnTo>
                  <a:pt x="218250" y="101157"/>
                </a:lnTo>
                <a:lnTo>
                  <a:pt x="221198" y="76764"/>
                </a:lnTo>
                <a:lnTo>
                  <a:pt x="224736" y="56208"/>
                </a:lnTo>
                <a:lnTo>
                  <a:pt x="228864" y="39488"/>
                </a:lnTo>
                <a:lnTo>
                  <a:pt x="233581" y="26604"/>
                </a:lnTo>
                <a:lnTo>
                  <a:pt x="239217" y="17144"/>
                </a:lnTo>
                <a:lnTo>
                  <a:pt x="212877" y="16535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18" name="object 918"/>
          <p:cNvSpPr/>
          <p:nvPr/>
        </p:nvSpPr>
        <p:spPr>
          <a:xfrm>
            <a:off x="3663166" y="644668"/>
            <a:ext cx="596" cy="736"/>
          </a:xfrm>
          <a:custGeom>
            <a:avLst/>
            <a:gdLst/>
            <a:ahLst/>
            <a:cxnLst/>
            <a:rect l="l" t="t" r="r" b="b"/>
            <a:pathLst>
              <a:path w="596" h="736">
                <a:moveTo>
                  <a:pt x="596" y="736"/>
                </a:moveTo>
                <a:lnTo>
                  <a:pt x="596" y="253"/>
                </a:lnTo>
                <a:lnTo>
                  <a:pt x="393" y="0"/>
                </a:lnTo>
                <a:lnTo>
                  <a:pt x="0" y="0"/>
                </a:lnTo>
                <a:lnTo>
                  <a:pt x="596" y="736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19" name="object 919"/>
          <p:cNvSpPr/>
          <p:nvPr/>
        </p:nvSpPr>
        <p:spPr>
          <a:xfrm>
            <a:off x="3884222" y="538382"/>
            <a:ext cx="374065" cy="559320"/>
          </a:xfrm>
          <a:custGeom>
            <a:avLst/>
            <a:gdLst/>
            <a:ahLst/>
            <a:cxnLst/>
            <a:rect l="l" t="t" r="r" b="b"/>
            <a:pathLst>
              <a:path w="374065" h="559320">
                <a:moveTo>
                  <a:pt x="350202" y="135724"/>
                </a:moveTo>
                <a:lnTo>
                  <a:pt x="345918" y="146408"/>
                </a:lnTo>
                <a:lnTo>
                  <a:pt x="341473" y="157807"/>
                </a:lnTo>
                <a:lnTo>
                  <a:pt x="336866" y="169924"/>
                </a:lnTo>
                <a:lnTo>
                  <a:pt x="332095" y="182757"/>
                </a:lnTo>
                <a:lnTo>
                  <a:pt x="325662" y="200384"/>
                </a:lnTo>
                <a:lnTo>
                  <a:pt x="321008" y="213490"/>
                </a:lnTo>
                <a:lnTo>
                  <a:pt x="316783" y="225746"/>
                </a:lnTo>
                <a:lnTo>
                  <a:pt x="312987" y="237143"/>
                </a:lnTo>
                <a:lnTo>
                  <a:pt x="309619" y="247675"/>
                </a:lnTo>
                <a:lnTo>
                  <a:pt x="303500" y="267999"/>
                </a:lnTo>
                <a:lnTo>
                  <a:pt x="300016" y="280622"/>
                </a:lnTo>
                <a:lnTo>
                  <a:pt x="297555" y="290838"/>
                </a:lnTo>
                <a:lnTo>
                  <a:pt x="295053" y="304849"/>
                </a:lnTo>
                <a:lnTo>
                  <a:pt x="293751" y="317237"/>
                </a:lnTo>
                <a:lnTo>
                  <a:pt x="293100" y="330626"/>
                </a:lnTo>
                <a:lnTo>
                  <a:pt x="293014" y="337972"/>
                </a:lnTo>
                <a:lnTo>
                  <a:pt x="293014" y="344424"/>
                </a:lnTo>
                <a:lnTo>
                  <a:pt x="293217" y="351116"/>
                </a:lnTo>
                <a:lnTo>
                  <a:pt x="293624" y="358165"/>
                </a:lnTo>
                <a:lnTo>
                  <a:pt x="294017" y="365340"/>
                </a:lnTo>
                <a:lnTo>
                  <a:pt x="294716" y="372872"/>
                </a:lnTo>
                <a:lnTo>
                  <a:pt x="295922" y="381152"/>
                </a:lnTo>
                <a:lnTo>
                  <a:pt x="298235" y="400303"/>
                </a:lnTo>
                <a:lnTo>
                  <a:pt x="300285" y="416180"/>
                </a:lnTo>
                <a:lnTo>
                  <a:pt x="302075" y="428785"/>
                </a:lnTo>
                <a:lnTo>
                  <a:pt x="303606" y="438119"/>
                </a:lnTo>
                <a:lnTo>
                  <a:pt x="304901" y="444271"/>
                </a:lnTo>
                <a:lnTo>
                  <a:pt x="308755" y="456928"/>
                </a:lnTo>
                <a:lnTo>
                  <a:pt x="313535" y="468929"/>
                </a:lnTo>
                <a:lnTo>
                  <a:pt x="319235" y="480275"/>
                </a:lnTo>
                <a:lnTo>
                  <a:pt x="325854" y="490964"/>
                </a:lnTo>
                <a:lnTo>
                  <a:pt x="332943" y="500456"/>
                </a:lnTo>
                <a:lnTo>
                  <a:pt x="349313" y="540219"/>
                </a:lnTo>
                <a:lnTo>
                  <a:pt x="341763" y="544374"/>
                </a:lnTo>
                <a:lnTo>
                  <a:pt x="332692" y="548012"/>
                </a:lnTo>
                <a:lnTo>
                  <a:pt x="322101" y="551133"/>
                </a:lnTo>
                <a:lnTo>
                  <a:pt x="309988" y="553736"/>
                </a:lnTo>
                <a:lnTo>
                  <a:pt x="296356" y="555817"/>
                </a:lnTo>
                <a:lnTo>
                  <a:pt x="281205" y="557377"/>
                </a:lnTo>
                <a:lnTo>
                  <a:pt x="264534" y="558414"/>
                </a:lnTo>
                <a:lnTo>
                  <a:pt x="256489" y="558711"/>
                </a:lnTo>
                <a:lnTo>
                  <a:pt x="249707" y="559193"/>
                </a:lnTo>
                <a:lnTo>
                  <a:pt x="243217" y="559320"/>
                </a:lnTo>
                <a:lnTo>
                  <a:pt x="236829" y="559320"/>
                </a:lnTo>
                <a:lnTo>
                  <a:pt x="219963" y="559320"/>
                </a:lnTo>
                <a:lnTo>
                  <a:pt x="207296" y="558985"/>
                </a:lnTo>
                <a:lnTo>
                  <a:pt x="194626" y="557945"/>
                </a:lnTo>
                <a:lnTo>
                  <a:pt x="187337" y="557009"/>
                </a:lnTo>
                <a:lnTo>
                  <a:pt x="176277" y="555093"/>
                </a:lnTo>
                <a:lnTo>
                  <a:pt x="163956" y="552380"/>
                </a:lnTo>
                <a:lnTo>
                  <a:pt x="150393" y="548892"/>
                </a:lnTo>
                <a:lnTo>
                  <a:pt x="122656" y="516877"/>
                </a:lnTo>
                <a:lnTo>
                  <a:pt x="121869" y="516382"/>
                </a:lnTo>
                <a:lnTo>
                  <a:pt x="120954" y="516140"/>
                </a:lnTo>
                <a:lnTo>
                  <a:pt x="119773" y="516140"/>
                </a:lnTo>
                <a:lnTo>
                  <a:pt x="118668" y="516140"/>
                </a:lnTo>
                <a:lnTo>
                  <a:pt x="117767" y="515899"/>
                </a:lnTo>
                <a:lnTo>
                  <a:pt x="116966" y="515531"/>
                </a:lnTo>
                <a:lnTo>
                  <a:pt x="125821" y="503753"/>
                </a:lnTo>
                <a:lnTo>
                  <a:pt x="133521" y="492927"/>
                </a:lnTo>
                <a:lnTo>
                  <a:pt x="140065" y="483054"/>
                </a:lnTo>
                <a:lnTo>
                  <a:pt x="144513" y="475767"/>
                </a:lnTo>
                <a:lnTo>
                  <a:pt x="151238" y="462916"/>
                </a:lnTo>
                <a:lnTo>
                  <a:pt x="155427" y="451711"/>
                </a:lnTo>
                <a:lnTo>
                  <a:pt x="156387" y="447675"/>
                </a:lnTo>
                <a:lnTo>
                  <a:pt x="157541" y="440557"/>
                </a:lnTo>
                <a:lnTo>
                  <a:pt x="158460" y="430254"/>
                </a:lnTo>
                <a:lnTo>
                  <a:pt x="159155" y="416764"/>
                </a:lnTo>
                <a:lnTo>
                  <a:pt x="159633" y="400088"/>
                </a:lnTo>
                <a:lnTo>
                  <a:pt x="159791" y="390753"/>
                </a:lnTo>
                <a:lnTo>
                  <a:pt x="159791" y="387591"/>
                </a:lnTo>
                <a:lnTo>
                  <a:pt x="159791" y="384314"/>
                </a:lnTo>
                <a:lnTo>
                  <a:pt x="159994" y="381152"/>
                </a:lnTo>
                <a:lnTo>
                  <a:pt x="160185" y="377990"/>
                </a:lnTo>
                <a:lnTo>
                  <a:pt x="160286" y="374827"/>
                </a:lnTo>
                <a:lnTo>
                  <a:pt x="160286" y="371538"/>
                </a:lnTo>
                <a:lnTo>
                  <a:pt x="160286" y="353047"/>
                </a:lnTo>
                <a:lnTo>
                  <a:pt x="160204" y="339484"/>
                </a:lnTo>
                <a:lnTo>
                  <a:pt x="159962" y="326565"/>
                </a:lnTo>
                <a:lnTo>
                  <a:pt x="159571" y="314265"/>
                </a:lnTo>
                <a:lnTo>
                  <a:pt x="159181" y="305384"/>
                </a:lnTo>
                <a:lnTo>
                  <a:pt x="158351" y="291583"/>
                </a:lnTo>
                <a:lnTo>
                  <a:pt x="157425" y="278919"/>
                </a:lnTo>
                <a:lnTo>
                  <a:pt x="156387" y="267436"/>
                </a:lnTo>
                <a:lnTo>
                  <a:pt x="155600" y="263664"/>
                </a:lnTo>
                <a:lnTo>
                  <a:pt x="155092" y="260146"/>
                </a:lnTo>
                <a:lnTo>
                  <a:pt x="154990" y="256743"/>
                </a:lnTo>
                <a:lnTo>
                  <a:pt x="154787" y="253326"/>
                </a:lnTo>
                <a:lnTo>
                  <a:pt x="154292" y="249809"/>
                </a:lnTo>
                <a:lnTo>
                  <a:pt x="153606" y="246151"/>
                </a:lnTo>
                <a:lnTo>
                  <a:pt x="143427" y="256224"/>
                </a:lnTo>
                <a:lnTo>
                  <a:pt x="132346" y="262751"/>
                </a:lnTo>
                <a:lnTo>
                  <a:pt x="120361" y="265754"/>
                </a:lnTo>
                <a:lnTo>
                  <a:pt x="115874" y="265976"/>
                </a:lnTo>
                <a:lnTo>
                  <a:pt x="113576" y="265976"/>
                </a:lnTo>
                <a:lnTo>
                  <a:pt x="100119" y="264659"/>
                </a:lnTo>
                <a:lnTo>
                  <a:pt x="87712" y="261162"/>
                </a:lnTo>
                <a:lnTo>
                  <a:pt x="76344" y="255502"/>
                </a:lnTo>
                <a:lnTo>
                  <a:pt x="66007" y="247694"/>
                </a:lnTo>
                <a:lnTo>
                  <a:pt x="56794" y="237883"/>
                </a:lnTo>
                <a:lnTo>
                  <a:pt x="41021" y="218668"/>
                </a:lnTo>
                <a:lnTo>
                  <a:pt x="35432" y="214160"/>
                </a:lnTo>
                <a:lnTo>
                  <a:pt x="29933" y="208457"/>
                </a:lnTo>
                <a:lnTo>
                  <a:pt x="24752" y="201523"/>
                </a:lnTo>
                <a:lnTo>
                  <a:pt x="18189" y="191463"/>
                </a:lnTo>
                <a:lnTo>
                  <a:pt x="12658" y="180121"/>
                </a:lnTo>
                <a:lnTo>
                  <a:pt x="8174" y="167515"/>
                </a:lnTo>
                <a:lnTo>
                  <a:pt x="4445" y="152923"/>
                </a:lnTo>
                <a:lnTo>
                  <a:pt x="2359" y="140988"/>
                </a:lnTo>
                <a:lnTo>
                  <a:pt x="930" y="128255"/>
                </a:lnTo>
                <a:lnTo>
                  <a:pt x="154" y="114726"/>
                </a:lnTo>
                <a:lnTo>
                  <a:pt x="0" y="104952"/>
                </a:lnTo>
                <a:lnTo>
                  <a:pt x="0" y="100088"/>
                </a:lnTo>
                <a:lnTo>
                  <a:pt x="984" y="86548"/>
                </a:lnTo>
                <a:lnTo>
                  <a:pt x="3503" y="73738"/>
                </a:lnTo>
                <a:lnTo>
                  <a:pt x="7564" y="61660"/>
                </a:lnTo>
                <a:lnTo>
                  <a:pt x="13175" y="50311"/>
                </a:lnTo>
                <a:lnTo>
                  <a:pt x="20344" y="39693"/>
                </a:lnTo>
                <a:lnTo>
                  <a:pt x="25057" y="34048"/>
                </a:lnTo>
                <a:lnTo>
                  <a:pt x="32029" y="26758"/>
                </a:lnTo>
                <a:lnTo>
                  <a:pt x="42776" y="17536"/>
                </a:lnTo>
                <a:lnTo>
                  <a:pt x="53937" y="10243"/>
                </a:lnTo>
                <a:lnTo>
                  <a:pt x="65512" y="4891"/>
                </a:lnTo>
                <a:lnTo>
                  <a:pt x="77502" y="1491"/>
                </a:lnTo>
                <a:lnTo>
                  <a:pt x="89909" y="52"/>
                </a:lnTo>
                <a:lnTo>
                  <a:pt x="92824" y="0"/>
                </a:lnTo>
                <a:lnTo>
                  <a:pt x="104643" y="1164"/>
                </a:lnTo>
                <a:lnTo>
                  <a:pt x="116103" y="4235"/>
                </a:lnTo>
                <a:lnTo>
                  <a:pt x="127204" y="9211"/>
                </a:lnTo>
                <a:lnTo>
                  <a:pt x="137946" y="16093"/>
                </a:lnTo>
                <a:lnTo>
                  <a:pt x="148331" y="24880"/>
                </a:lnTo>
                <a:lnTo>
                  <a:pt x="158359" y="35572"/>
                </a:lnTo>
                <a:lnTo>
                  <a:pt x="166471" y="45974"/>
                </a:lnTo>
                <a:lnTo>
                  <a:pt x="167271" y="47790"/>
                </a:lnTo>
                <a:lnTo>
                  <a:pt x="168173" y="49504"/>
                </a:lnTo>
                <a:lnTo>
                  <a:pt x="169265" y="51079"/>
                </a:lnTo>
                <a:lnTo>
                  <a:pt x="170472" y="52781"/>
                </a:lnTo>
                <a:lnTo>
                  <a:pt x="171564" y="54483"/>
                </a:lnTo>
                <a:lnTo>
                  <a:pt x="172669" y="56311"/>
                </a:lnTo>
                <a:lnTo>
                  <a:pt x="187832" y="74066"/>
                </a:lnTo>
                <a:lnTo>
                  <a:pt x="188620" y="75031"/>
                </a:lnTo>
                <a:lnTo>
                  <a:pt x="189534" y="76136"/>
                </a:lnTo>
                <a:lnTo>
                  <a:pt x="190715" y="77470"/>
                </a:lnTo>
                <a:lnTo>
                  <a:pt x="191833" y="78930"/>
                </a:lnTo>
                <a:lnTo>
                  <a:pt x="192722" y="80264"/>
                </a:lnTo>
                <a:lnTo>
                  <a:pt x="193509" y="81597"/>
                </a:lnTo>
                <a:lnTo>
                  <a:pt x="196519" y="86220"/>
                </a:lnTo>
                <a:lnTo>
                  <a:pt x="199504" y="90970"/>
                </a:lnTo>
                <a:lnTo>
                  <a:pt x="202501" y="96075"/>
                </a:lnTo>
                <a:lnTo>
                  <a:pt x="205498" y="101066"/>
                </a:lnTo>
                <a:lnTo>
                  <a:pt x="208495" y="106540"/>
                </a:lnTo>
                <a:lnTo>
                  <a:pt x="211480" y="112496"/>
                </a:lnTo>
                <a:lnTo>
                  <a:pt x="212572" y="102882"/>
                </a:lnTo>
                <a:lnTo>
                  <a:pt x="213182" y="97167"/>
                </a:lnTo>
                <a:lnTo>
                  <a:pt x="213182" y="95338"/>
                </a:lnTo>
                <a:lnTo>
                  <a:pt x="212445" y="83480"/>
                </a:lnTo>
                <a:lnTo>
                  <a:pt x="210233" y="71435"/>
                </a:lnTo>
                <a:lnTo>
                  <a:pt x="206538" y="59210"/>
                </a:lnTo>
                <a:lnTo>
                  <a:pt x="201355" y="46812"/>
                </a:lnTo>
                <a:lnTo>
                  <a:pt x="196316" y="37096"/>
                </a:lnTo>
                <a:lnTo>
                  <a:pt x="203971" y="22417"/>
                </a:lnTo>
                <a:lnTo>
                  <a:pt x="213141" y="13751"/>
                </a:lnTo>
                <a:lnTo>
                  <a:pt x="223253" y="11061"/>
                </a:lnTo>
                <a:lnTo>
                  <a:pt x="228942" y="11061"/>
                </a:lnTo>
                <a:lnTo>
                  <a:pt x="231952" y="11912"/>
                </a:lnTo>
                <a:lnTo>
                  <a:pt x="234937" y="12407"/>
                </a:lnTo>
                <a:lnTo>
                  <a:pt x="237921" y="12407"/>
                </a:lnTo>
                <a:lnTo>
                  <a:pt x="248005" y="12407"/>
                </a:lnTo>
                <a:lnTo>
                  <a:pt x="260388" y="12407"/>
                </a:lnTo>
                <a:lnTo>
                  <a:pt x="264579" y="12407"/>
                </a:lnTo>
                <a:lnTo>
                  <a:pt x="269265" y="11912"/>
                </a:lnTo>
                <a:lnTo>
                  <a:pt x="274459" y="11061"/>
                </a:lnTo>
                <a:lnTo>
                  <a:pt x="289925" y="10005"/>
                </a:lnTo>
                <a:lnTo>
                  <a:pt x="303117" y="9343"/>
                </a:lnTo>
                <a:lnTo>
                  <a:pt x="314066" y="9036"/>
                </a:lnTo>
                <a:lnTo>
                  <a:pt x="318363" y="9004"/>
                </a:lnTo>
                <a:lnTo>
                  <a:pt x="326250" y="9004"/>
                </a:lnTo>
                <a:lnTo>
                  <a:pt x="335870" y="12203"/>
                </a:lnTo>
                <a:lnTo>
                  <a:pt x="345039" y="21774"/>
                </a:lnTo>
                <a:lnTo>
                  <a:pt x="351510" y="32956"/>
                </a:lnTo>
                <a:lnTo>
                  <a:pt x="368973" y="54241"/>
                </a:lnTo>
                <a:lnTo>
                  <a:pt x="370662" y="56426"/>
                </a:lnTo>
                <a:lnTo>
                  <a:pt x="372363" y="58978"/>
                </a:lnTo>
                <a:lnTo>
                  <a:pt x="374065" y="61899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20" name="object 920"/>
          <p:cNvSpPr/>
          <p:nvPr/>
        </p:nvSpPr>
        <p:spPr>
          <a:xfrm>
            <a:off x="3900986" y="559057"/>
            <a:ext cx="317880" cy="485936"/>
          </a:xfrm>
          <a:custGeom>
            <a:avLst/>
            <a:gdLst/>
            <a:ahLst/>
            <a:cxnLst/>
            <a:rect l="l" t="t" r="r" b="b"/>
            <a:pathLst>
              <a:path w="317880" h="485936">
                <a:moveTo>
                  <a:pt x="304" y="97408"/>
                </a:moveTo>
                <a:lnTo>
                  <a:pt x="1485" y="112704"/>
                </a:lnTo>
                <a:lnTo>
                  <a:pt x="3664" y="126685"/>
                </a:lnTo>
                <a:lnTo>
                  <a:pt x="6831" y="139356"/>
                </a:lnTo>
                <a:lnTo>
                  <a:pt x="10977" y="150720"/>
                </a:lnTo>
                <a:lnTo>
                  <a:pt x="16093" y="160783"/>
                </a:lnTo>
                <a:lnTo>
                  <a:pt x="20370" y="167220"/>
                </a:lnTo>
                <a:lnTo>
                  <a:pt x="29351" y="177319"/>
                </a:lnTo>
                <a:lnTo>
                  <a:pt x="39722" y="184874"/>
                </a:lnTo>
                <a:lnTo>
                  <a:pt x="51470" y="189870"/>
                </a:lnTo>
                <a:lnTo>
                  <a:pt x="64576" y="192288"/>
                </a:lnTo>
                <a:lnTo>
                  <a:pt x="69265" y="192519"/>
                </a:lnTo>
                <a:lnTo>
                  <a:pt x="81176" y="190620"/>
                </a:lnTo>
                <a:lnTo>
                  <a:pt x="91923" y="183916"/>
                </a:lnTo>
                <a:lnTo>
                  <a:pt x="99707" y="175132"/>
                </a:lnTo>
                <a:lnTo>
                  <a:pt x="106370" y="163709"/>
                </a:lnTo>
                <a:lnTo>
                  <a:pt x="110627" y="151721"/>
                </a:lnTo>
                <a:lnTo>
                  <a:pt x="112483" y="139145"/>
                </a:lnTo>
                <a:lnTo>
                  <a:pt x="112572" y="135597"/>
                </a:lnTo>
                <a:lnTo>
                  <a:pt x="111108" y="116567"/>
                </a:lnTo>
                <a:lnTo>
                  <a:pt x="107162" y="101398"/>
                </a:lnTo>
                <a:lnTo>
                  <a:pt x="100735" y="90095"/>
                </a:lnTo>
                <a:lnTo>
                  <a:pt x="91825" y="82664"/>
                </a:lnTo>
                <a:lnTo>
                  <a:pt x="80434" y="79109"/>
                </a:lnTo>
                <a:lnTo>
                  <a:pt x="76644" y="78803"/>
                </a:lnTo>
                <a:lnTo>
                  <a:pt x="68770" y="78803"/>
                </a:lnTo>
                <a:lnTo>
                  <a:pt x="62191" y="81724"/>
                </a:lnTo>
                <a:lnTo>
                  <a:pt x="56896" y="87680"/>
                </a:lnTo>
                <a:lnTo>
                  <a:pt x="51714" y="93649"/>
                </a:lnTo>
                <a:lnTo>
                  <a:pt x="49009" y="101180"/>
                </a:lnTo>
                <a:lnTo>
                  <a:pt x="49009" y="110312"/>
                </a:lnTo>
                <a:lnTo>
                  <a:pt x="50641" y="122257"/>
                </a:lnTo>
                <a:lnTo>
                  <a:pt x="55520" y="134233"/>
                </a:lnTo>
                <a:lnTo>
                  <a:pt x="60286" y="141808"/>
                </a:lnTo>
                <a:lnTo>
                  <a:pt x="49003" y="132287"/>
                </a:lnTo>
                <a:lnTo>
                  <a:pt x="41282" y="122537"/>
                </a:lnTo>
                <a:lnTo>
                  <a:pt x="37833" y="115049"/>
                </a:lnTo>
                <a:lnTo>
                  <a:pt x="35928" y="109575"/>
                </a:lnTo>
                <a:lnTo>
                  <a:pt x="34937" y="104101"/>
                </a:lnTo>
                <a:lnTo>
                  <a:pt x="34937" y="98628"/>
                </a:lnTo>
                <a:lnTo>
                  <a:pt x="36817" y="85867"/>
                </a:lnTo>
                <a:lnTo>
                  <a:pt x="42452" y="74451"/>
                </a:lnTo>
                <a:lnTo>
                  <a:pt x="50203" y="65798"/>
                </a:lnTo>
                <a:lnTo>
                  <a:pt x="61571" y="57085"/>
                </a:lnTo>
                <a:lnTo>
                  <a:pt x="72738" y="54077"/>
                </a:lnTo>
                <a:lnTo>
                  <a:pt x="74358" y="54114"/>
                </a:lnTo>
                <a:lnTo>
                  <a:pt x="85074" y="56794"/>
                </a:lnTo>
                <a:lnTo>
                  <a:pt x="95040" y="62963"/>
                </a:lnTo>
                <a:lnTo>
                  <a:pt x="104236" y="72608"/>
                </a:lnTo>
                <a:lnTo>
                  <a:pt x="112642" y="85712"/>
                </a:lnTo>
                <a:lnTo>
                  <a:pt x="115379" y="91084"/>
                </a:lnTo>
                <a:lnTo>
                  <a:pt x="116355" y="94089"/>
                </a:lnTo>
                <a:lnTo>
                  <a:pt x="119281" y="102425"/>
                </a:lnTo>
                <a:lnTo>
                  <a:pt x="124160" y="116094"/>
                </a:lnTo>
                <a:lnTo>
                  <a:pt x="130989" y="135097"/>
                </a:lnTo>
                <a:lnTo>
                  <a:pt x="133934" y="143268"/>
                </a:lnTo>
                <a:lnTo>
                  <a:pt x="137773" y="154607"/>
                </a:lnTo>
                <a:lnTo>
                  <a:pt x="141309" y="166240"/>
                </a:lnTo>
                <a:lnTo>
                  <a:pt x="144543" y="178168"/>
                </a:lnTo>
                <a:lnTo>
                  <a:pt x="147475" y="190391"/>
                </a:lnTo>
                <a:lnTo>
                  <a:pt x="150107" y="202909"/>
                </a:lnTo>
                <a:lnTo>
                  <a:pt x="152439" y="215722"/>
                </a:lnTo>
                <a:lnTo>
                  <a:pt x="154472" y="228829"/>
                </a:lnTo>
                <a:lnTo>
                  <a:pt x="156207" y="242232"/>
                </a:lnTo>
                <a:lnTo>
                  <a:pt x="157446" y="253890"/>
                </a:lnTo>
                <a:lnTo>
                  <a:pt x="158942" y="274635"/>
                </a:lnTo>
                <a:lnTo>
                  <a:pt x="159483" y="286179"/>
                </a:lnTo>
                <a:lnTo>
                  <a:pt x="159887" y="298504"/>
                </a:lnTo>
                <a:lnTo>
                  <a:pt x="160154" y="311607"/>
                </a:lnTo>
                <a:lnTo>
                  <a:pt x="160285" y="325489"/>
                </a:lnTo>
                <a:lnTo>
                  <a:pt x="160281" y="340149"/>
                </a:lnTo>
                <a:lnTo>
                  <a:pt x="160144" y="355585"/>
                </a:lnTo>
                <a:lnTo>
                  <a:pt x="159892" y="370814"/>
                </a:lnTo>
                <a:lnTo>
                  <a:pt x="159322" y="388490"/>
                </a:lnTo>
                <a:lnTo>
                  <a:pt x="158614" y="403499"/>
                </a:lnTo>
                <a:lnTo>
                  <a:pt x="157764" y="415846"/>
                </a:lnTo>
                <a:lnTo>
                  <a:pt x="155905" y="431126"/>
                </a:lnTo>
                <a:lnTo>
                  <a:pt x="153004" y="443956"/>
                </a:lnTo>
                <a:lnTo>
                  <a:pt x="148874" y="456118"/>
                </a:lnTo>
                <a:lnTo>
                  <a:pt x="143513" y="467604"/>
                </a:lnTo>
                <a:lnTo>
                  <a:pt x="136920" y="478404"/>
                </a:lnTo>
                <a:lnTo>
                  <a:pt x="133438" y="483184"/>
                </a:lnTo>
                <a:lnTo>
                  <a:pt x="139974" y="484380"/>
                </a:lnTo>
                <a:lnTo>
                  <a:pt x="148908" y="485235"/>
                </a:lnTo>
                <a:lnTo>
                  <a:pt x="160241" y="485751"/>
                </a:lnTo>
                <a:lnTo>
                  <a:pt x="173974" y="485936"/>
                </a:lnTo>
                <a:lnTo>
                  <a:pt x="190107" y="485793"/>
                </a:lnTo>
                <a:lnTo>
                  <a:pt x="208642" y="485330"/>
                </a:lnTo>
                <a:lnTo>
                  <a:pt x="231335" y="484433"/>
                </a:lnTo>
                <a:lnTo>
                  <a:pt x="248450" y="483353"/>
                </a:lnTo>
                <a:lnTo>
                  <a:pt x="262345" y="482020"/>
                </a:lnTo>
                <a:lnTo>
                  <a:pt x="273024" y="480438"/>
                </a:lnTo>
                <a:lnTo>
                  <a:pt x="280490" y="478611"/>
                </a:lnTo>
                <a:lnTo>
                  <a:pt x="284137" y="476986"/>
                </a:lnTo>
                <a:lnTo>
                  <a:pt x="275755" y="456437"/>
                </a:lnTo>
                <a:lnTo>
                  <a:pt x="268266" y="446476"/>
                </a:lnTo>
                <a:lnTo>
                  <a:pt x="261621" y="435868"/>
                </a:lnTo>
                <a:lnTo>
                  <a:pt x="250871" y="412714"/>
                </a:lnTo>
                <a:lnTo>
                  <a:pt x="245325" y="394766"/>
                </a:lnTo>
                <a:lnTo>
                  <a:pt x="242374" y="378682"/>
                </a:lnTo>
                <a:lnTo>
                  <a:pt x="238582" y="351383"/>
                </a:lnTo>
                <a:lnTo>
                  <a:pt x="236383" y="333552"/>
                </a:lnTo>
                <a:lnTo>
                  <a:pt x="234285" y="314855"/>
                </a:lnTo>
                <a:lnTo>
                  <a:pt x="232807" y="288005"/>
                </a:lnTo>
                <a:lnTo>
                  <a:pt x="232876" y="275264"/>
                </a:lnTo>
                <a:lnTo>
                  <a:pt x="234618" y="251140"/>
                </a:lnTo>
                <a:lnTo>
                  <a:pt x="237439" y="233629"/>
                </a:lnTo>
                <a:lnTo>
                  <a:pt x="241079" y="217896"/>
                </a:lnTo>
                <a:lnTo>
                  <a:pt x="246971" y="197340"/>
                </a:lnTo>
                <a:lnTo>
                  <a:pt x="255107" y="171950"/>
                </a:lnTo>
                <a:lnTo>
                  <a:pt x="260015" y="157440"/>
                </a:lnTo>
                <a:lnTo>
                  <a:pt x="265481" y="141718"/>
                </a:lnTo>
                <a:lnTo>
                  <a:pt x="271505" y="124782"/>
                </a:lnTo>
                <a:lnTo>
                  <a:pt x="278215" y="106273"/>
                </a:lnTo>
                <a:lnTo>
                  <a:pt x="284314" y="89992"/>
                </a:lnTo>
                <a:lnTo>
                  <a:pt x="290066" y="75208"/>
                </a:lnTo>
                <a:lnTo>
                  <a:pt x="295469" y="61920"/>
                </a:lnTo>
                <a:lnTo>
                  <a:pt x="305232" y="39830"/>
                </a:lnTo>
                <a:lnTo>
                  <a:pt x="313604" y="23713"/>
                </a:lnTo>
                <a:lnTo>
                  <a:pt x="317880" y="17017"/>
                </a:lnTo>
                <a:lnTo>
                  <a:pt x="315683" y="11556"/>
                </a:lnTo>
                <a:lnTo>
                  <a:pt x="312889" y="8877"/>
                </a:lnTo>
                <a:lnTo>
                  <a:pt x="309486" y="8877"/>
                </a:lnTo>
                <a:lnTo>
                  <a:pt x="301589" y="8741"/>
                </a:lnTo>
                <a:lnTo>
                  <a:pt x="290461" y="9058"/>
                </a:lnTo>
                <a:lnTo>
                  <a:pt x="276091" y="9819"/>
                </a:lnTo>
                <a:lnTo>
                  <a:pt x="259384" y="10947"/>
                </a:lnTo>
                <a:lnTo>
                  <a:pt x="244626" y="11970"/>
                </a:lnTo>
                <a:lnTo>
                  <a:pt x="231244" y="12309"/>
                </a:lnTo>
                <a:lnTo>
                  <a:pt x="219271" y="11965"/>
                </a:lnTo>
                <a:lnTo>
                  <a:pt x="208800" y="10947"/>
                </a:lnTo>
                <a:lnTo>
                  <a:pt x="203898" y="10452"/>
                </a:lnTo>
                <a:lnTo>
                  <a:pt x="200507" y="11798"/>
                </a:lnTo>
                <a:lnTo>
                  <a:pt x="198716" y="15074"/>
                </a:lnTo>
                <a:lnTo>
                  <a:pt x="204105" y="25950"/>
                </a:lnTo>
                <a:lnTo>
                  <a:pt x="208262" y="37583"/>
                </a:lnTo>
                <a:lnTo>
                  <a:pt x="211180" y="49979"/>
                </a:lnTo>
                <a:lnTo>
                  <a:pt x="212850" y="63144"/>
                </a:lnTo>
                <a:lnTo>
                  <a:pt x="213283" y="74663"/>
                </a:lnTo>
                <a:lnTo>
                  <a:pt x="212938" y="81331"/>
                </a:lnTo>
                <a:lnTo>
                  <a:pt x="211904" y="93063"/>
                </a:lnTo>
                <a:lnTo>
                  <a:pt x="210180" y="109880"/>
                </a:lnTo>
                <a:lnTo>
                  <a:pt x="209397" y="117119"/>
                </a:lnTo>
                <a:lnTo>
                  <a:pt x="206820" y="135014"/>
                </a:lnTo>
                <a:lnTo>
                  <a:pt x="204218" y="150108"/>
                </a:lnTo>
                <a:lnTo>
                  <a:pt x="201582" y="162406"/>
                </a:lnTo>
                <a:lnTo>
                  <a:pt x="198906" y="171914"/>
                </a:lnTo>
                <a:lnTo>
                  <a:pt x="196418" y="178168"/>
                </a:lnTo>
                <a:lnTo>
                  <a:pt x="192265" y="166168"/>
                </a:lnTo>
                <a:lnTo>
                  <a:pt x="188103" y="154166"/>
                </a:lnTo>
                <a:lnTo>
                  <a:pt x="183939" y="142164"/>
                </a:lnTo>
                <a:lnTo>
                  <a:pt x="179782" y="130163"/>
                </a:lnTo>
                <a:lnTo>
                  <a:pt x="175638" y="118162"/>
                </a:lnTo>
                <a:lnTo>
                  <a:pt x="175069" y="116509"/>
                </a:lnTo>
                <a:lnTo>
                  <a:pt x="169730" y="102222"/>
                </a:lnTo>
                <a:lnTo>
                  <a:pt x="164315" y="88930"/>
                </a:lnTo>
                <a:lnTo>
                  <a:pt x="158823" y="76630"/>
                </a:lnTo>
                <a:lnTo>
                  <a:pt x="153254" y="65322"/>
                </a:lnTo>
                <a:lnTo>
                  <a:pt x="147608" y="55004"/>
                </a:lnTo>
                <a:lnTo>
                  <a:pt x="141885" y="45673"/>
                </a:lnTo>
                <a:lnTo>
                  <a:pt x="137337" y="39039"/>
                </a:lnTo>
                <a:lnTo>
                  <a:pt x="127516" y="26740"/>
                </a:lnTo>
                <a:lnTo>
                  <a:pt x="117314" y="16759"/>
                </a:lnTo>
                <a:lnTo>
                  <a:pt x="106734" y="9098"/>
                </a:lnTo>
                <a:lnTo>
                  <a:pt x="95779" y="3758"/>
                </a:lnTo>
                <a:lnTo>
                  <a:pt x="84454" y="737"/>
                </a:lnTo>
                <a:lnTo>
                  <a:pt x="76060" y="0"/>
                </a:lnTo>
                <a:lnTo>
                  <a:pt x="63738" y="1179"/>
                </a:lnTo>
                <a:lnTo>
                  <a:pt x="51819" y="4720"/>
                </a:lnTo>
                <a:lnTo>
                  <a:pt x="40318" y="10623"/>
                </a:lnTo>
                <a:lnTo>
                  <a:pt x="29247" y="18890"/>
                </a:lnTo>
                <a:lnTo>
                  <a:pt x="23952" y="23837"/>
                </a:lnTo>
                <a:lnTo>
                  <a:pt x="20269" y="27965"/>
                </a:lnTo>
                <a:lnTo>
                  <a:pt x="12373" y="38505"/>
                </a:lnTo>
                <a:lnTo>
                  <a:pt x="6480" y="49816"/>
                </a:lnTo>
                <a:lnTo>
                  <a:pt x="2485" y="61899"/>
                </a:lnTo>
                <a:lnTo>
                  <a:pt x="387" y="74755"/>
                </a:lnTo>
                <a:lnTo>
                  <a:pt x="101" y="79413"/>
                </a:lnTo>
                <a:lnTo>
                  <a:pt x="0" y="85737"/>
                </a:lnTo>
                <a:lnTo>
                  <a:pt x="0" y="91693"/>
                </a:lnTo>
                <a:lnTo>
                  <a:pt x="304" y="97408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21" name="object 921"/>
          <p:cNvSpPr/>
          <p:nvPr/>
        </p:nvSpPr>
        <p:spPr>
          <a:xfrm>
            <a:off x="3912873" y="741963"/>
            <a:ext cx="2286" cy="2806"/>
          </a:xfrm>
          <a:custGeom>
            <a:avLst/>
            <a:gdLst/>
            <a:ahLst/>
            <a:cxnLst/>
            <a:rect l="l" t="t" r="r" b="b"/>
            <a:pathLst>
              <a:path w="2286" h="2806">
                <a:moveTo>
                  <a:pt x="0" y="0"/>
                </a:moveTo>
                <a:lnTo>
                  <a:pt x="393" y="1460"/>
                </a:lnTo>
                <a:lnTo>
                  <a:pt x="1193" y="2324"/>
                </a:lnTo>
                <a:lnTo>
                  <a:pt x="2286" y="2806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22" name="object 922"/>
          <p:cNvSpPr/>
          <p:nvPr/>
        </p:nvSpPr>
        <p:spPr>
          <a:xfrm>
            <a:off x="4535034" y="638356"/>
            <a:ext cx="2197" cy="114185"/>
          </a:xfrm>
          <a:custGeom>
            <a:avLst/>
            <a:gdLst/>
            <a:ahLst/>
            <a:cxnLst/>
            <a:rect l="l" t="t" r="r" b="b"/>
            <a:pathLst>
              <a:path w="2197" h="114185">
                <a:moveTo>
                  <a:pt x="2197" y="0"/>
                </a:moveTo>
                <a:lnTo>
                  <a:pt x="2197" y="3644"/>
                </a:lnTo>
                <a:lnTo>
                  <a:pt x="2197" y="9474"/>
                </a:lnTo>
                <a:lnTo>
                  <a:pt x="1993" y="16408"/>
                </a:lnTo>
                <a:lnTo>
                  <a:pt x="1701" y="24193"/>
                </a:lnTo>
                <a:lnTo>
                  <a:pt x="1701" y="26873"/>
                </a:lnTo>
                <a:lnTo>
                  <a:pt x="1600" y="29794"/>
                </a:lnTo>
                <a:lnTo>
                  <a:pt x="1397" y="32702"/>
                </a:lnTo>
                <a:lnTo>
                  <a:pt x="1193" y="35750"/>
                </a:lnTo>
                <a:lnTo>
                  <a:pt x="1092" y="38785"/>
                </a:lnTo>
                <a:lnTo>
                  <a:pt x="1092" y="41948"/>
                </a:lnTo>
                <a:lnTo>
                  <a:pt x="1092" y="45110"/>
                </a:lnTo>
                <a:lnTo>
                  <a:pt x="990" y="48272"/>
                </a:lnTo>
                <a:lnTo>
                  <a:pt x="800" y="51193"/>
                </a:lnTo>
                <a:lnTo>
                  <a:pt x="596" y="54241"/>
                </a:lnTo>
                <a:lnTo>
                  <a:pt x="495" y="57035"/>
                </a:lnTo>
                <a:lnTo>
                  <a:pt x="495" y="59829"/>
                </a:lnTo>
                <a:lnTo>
                  <a:pt x="495" y="63474"/>
                </a:lnTo>
                <a:lnTo>
                  <a:pt x="393" y="69684"/>
                </a:lnTo>
                <a:lnTo>
                  <a:pt x="304" y="78689"/>
                </a:lnTo>
                <a:lnTo>
                  <a:pt x="89" y="91109"/>
                </a:lnTo>
                <a:lnTo>
                  <a:pt x="2" y="104001"/>
                </a:lnTo>
                <a:lnTo>
                  <a:pt x="0" y="106413"/>
                </a:lnTo>
                <a:lnTo>
                  <a:pt x="0" y="114185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23" name="object 923"/>
          <p:cNvSpPr/>
          <p:nvPr/>
        </p:nvSpPr>
        <p:spPr>
          <a:xfrm>
            <a:off x="4233536" y="524755"/>
            <a:ext cx="300494" cy="571004"/>
          </a:xfrm>
          <a:custGeom>
            <a:avLst/>
            <a:gdLst/>
            <a:ahLst/>
            <a:cxnLst/>
            <a:rect l="l" t="t" r="r" b="b"/>
            <a:pathLst>
              <a:path w="300494" h="571004">
                <a:moveTo>
                  <a:pt x="290017" y="247853"/>
                </a:moveTo>
                <a:lnTo>
                  <a:pt x="275043" y="229615"/>
                </a:lnTo>
                <a:lnTo>
                  <a:pt x="275043" y="233032"/>
                </a:lnTo>
                <a:lnTo>
                  <a:pt x="241325" y="180974"/>
                </a:lnTo>
                <a:lnTo>
                  <a:pt x="239013" y="179997"/>
                </a:lnTo>
                <a:lnTo>
                  <a:pt x="237134" y="179514"/>
                </a:lnTo>
                <a:lnTo>
                  <a:pt x="235635" y="179514"/>
                </a:lnTo>
                <a:lnTo>
                  <a:pt x="234449" y="202938"/>
                </a:lnTo>
                <a:lnTo>
                  <a:pt x="233996" y="217169"/>
                </a:lnTo>
                <a:lnTo>
                  <a:pt x="233752" y="230683"/>
                </a:lnTo>
                <a:lnTo>
                  <a:pt x="233505" y="255491"/>
                </a:lnTo>
                <a:lnTo>
                  <a:pt x="233448" y="269292"/>
                </a:lnTo>
                <a:lnTo>
                  <a:pt x="233438" y="278269"/>
                </a:lnTo>
                <a:lnTo>
                  <a:pt x="233453" y="293227"/>
                </a:lnTo>
                <a:lnTo>
                  <a:pt x="233495" y="307321"/>
                </a:lnTo>
                <a:lnTo>
                  <a:pt x="233562" y="320554"/>
                </a:lnTo>
                <a:lnTo>
                  <a:pt x="233767" y="344430"/>
                </a:lnTo>
                <a:lnTo>
                  <a:pt x="233934" y="357441"/>
                </a:lnTo>
                <a:lnTo>
                  <a:pt x="234298" y="373188"/>
                </a:lnTo>
                <a:lnTo>
                  <a:pt x="234742" y="386676"/>
                </a:lnTo>
                <a:lnTo>
                  <a:pt x="235635" y="404380"/>
                </a:lnTo>
                <a:lnTo>
                  <a:pt x="238138" y="428880"/>
                </a:lnTo>
                <a:lnTo>
                  <a:pt x="242018" y="453925"/>
                </a:lnTo>
                <a:lnTo>
                  <a:pt x="244480" y="466661"/>
                </a:lnTo>
                <a:lnTo>
                  <a:pt x="247294" y="479544"/>
                </a:lnTo>
                <a:lnTo>
                  <a:pt x="250918" y="494399"/>
                </a:lnTo>
                <a:lnTo>
                  <a:pt x="257461" y="518397"/>
                </a:lnTo>
                <a:lnTo>
                  <a:pt x="264946" y="542894"/>
                </a:lnTo>
                <a:lnTo>
                  <a:pt x="269037" y="555329"/>
                </a:lnTo>
                <a:lnTo>
                  <a:pt x="272745" y="566140"/>
                </a:lnTo>
                <a:lnTo>
                  <a:pt x="265264" y="566623"/>
                </a:lnTo>
                <a:lnTo>
                  <a:pt x="256882" y="567232"/>
                </a:lnTo>
                <a:lnTo>
                  <a:pt x="247497" y="567842"/>
                </a:lnTo>
                <a:lnTo>
                  <a:pt x="234829" y="568739"/>
                </a:lnTo>
                <a:lnTo>
                  <a:pt x="222148" y="569427"/>
                </a:lnTo>
                <a:lnTo>
                  <a:pt x="219354" y="569544"/>
                </a:lnTo>
                <a:lnTo>
                  <a:pt x="206331" y="570152"/>
                </a:lnTo>
                <a:lnTo>
                  <a:pt x="193913" y="570598"/>
                </a:lnTo>
                <a:lnTo>
                  <a:pt x="192620" y="570636"/>
                </a:lnTo>
                <a:lnTo>
                  <a:pt x="184238" y="570877"/>
                </a:lnTo>
                <a:lnTo>
                  <a:pt x="177139" y="571004"/>
                </a:lnTo>
                <a:lnTo>
                  <a:pt x="171564" y="571004"/>
                </a:lnTo>
                <a:lnTo>
                  <a:pt x="157654" y="570680"/>
                </a:lnTo>
                <a:lnTo>
                  <a:pt x="144264" y="569709"/>
                </a:lnTo>
                <a:lnTo>
                  <a:pt x="131401" y="568091"/>
                </a:lnTo>
                <a:lnTo>
                  <a:pt x="119068" y="565825"/>
                </a:lnTo>
                <a:lnTo>
                  <a:pt x="107269" y="562914"/>
                </a:lnTo>
                <a:lnTo>
                  <a:pt x="96009" y="559356"/>
                </a:lnTo>
                <a:lnTo>
                  <a:pt x="68554" y="527710"/>
                </a:lnTo>
                <a:lnTo>
                  <a:pt x="63576" y="525754"/>
                </a:lnTo>
                <a:lnTo>
                  <a:pt x="67851" y="512829"/>
                </a:lnTo>
                <a:lnTo>
                  <a:pt x="72008" y="501331"/>
                </a:lnTo>
                <a:lnTo>
                  <a:pt x="73342" y="497903"/>
                </a:lnTo>
                <a:lnTo>
                  <a:pt x="76542" y="490004"/>
                </a:lnTo>
                <a:lnTo>
                  <a:pt x="80048" y="483196"/>
                </a:lnTo>
                <a:lnTo>
                  <a:pt x="83820" y="477723"/>
                </a:lnTo>
                <a:lnTo>
                  <a:pt x="86436" y="474078"/>
                </a:lnTo>
                <a:lnTo>
                  <a:pt x="88620" y="470788"/>
                </a:lnTo>
                <a:lnTo>
                  <a:pt x="90208" y="467740"/>
                </a:lnTo>
                <a:lnTo>
                  <a:pt x="91909" y="464819"/>
                </a:lnTo>
                <a:lnTo>
                  <a:pt x="93306" y="462152"/>
                </a:lnTo>
                <a:lnTo>
                  <a:pt x="94500" y="459968"/>
                </a:lnTo>
                <a:lnTo>
                  <a:pt x="95008" y="459231"/>
                </a:lnTo>
                <a:lnTo>
                  <a:pt x="95008" y="458749"/>
                </a:lnTo>
                <a:lnTo>
                  <a:pt x="95211" y="458254"/>
                </a:lnTo>
                <a:lnTo>
                  <a:pt x="95605" y="457898"/>
                </a:lnTo>
                <a:lnTo>
                  <a:pt x="95008" y="457898"/>
                </a:lnTo>
                <a:lnTo>
                  <a:pt x="98834" y="448975"/>
                </a:lnTo>
                <a:lnTo>
                  <a:pt x="102203" y="437722"/>
                </a:lnTo>
                <a:lnTo>
                  <a:pt x="105119" y="424149"/>
                </a:lnTo>
                <a:lnTo>
                  <a:pt x="107378" y="409854"/>
                </a:lnTo>
                <a:lnTo>
                  <a:pt x="108692" y="399497"/>
                </a:lnTo>
                <a:lnTo>
                  <a:pt x="109907" y="388317"/>
                </a:lnTo>
                <a:lnTo>
                  <a:pt x="111022" y="376315"/>
                </a:lnTo>
                <a:lnTo>
                  <a:pt x="112035" y="363491"/>
                </a:lnTo>
                <a:lnTo>
                  <a:pt x="112943" y="349847"/>
                </a:lnTo>
                <a:lnTo>
                  <a:pt x="113744" y="335383"/>
                </a:lnTo>
                <a:lnTo>
                  <a:pt x="114173" y="326301"/>
                </a:lnTo>
                <a:lnTo>
                  <a:pt x="109270" y="328498"/>
                </a:lnTo>
                <a:lnTo>
                  <a:pt x="103085" y="329704"/>
                </a:lnTo>
                <a:lnTo>
                  <a:pt x="95605" y="329704"/>
                </a:lnTo>
                <a:lnTo>
                  <a:pt x="93903" y="329704"/>
                </a:lnTo>
                <a:lnTo>
                  <a:pt x="81051" y="327516"/>
                </a:lnTo>
                <a:lnTo>
                  <a:pt x="69692" y="321887"/>
                </a:lnTo>
                <a:lnTo>
                  <a:pt x="59799" y="312838"/>
                </a:lnTo>
                <a:lnTo>
                  <a:pt x="58470" y="311226"/>
                </a:lnTo>
                <a:lnTo>
                  <a:pt x="41008" y="289940"/>
                </a:lnTo>
                <a:lnTo>
                  <a:pt x="32490" y="283086"/>
                </a:lnTo>
                <a:lnTo>
                  <a:pt x="24966" y="273927"/>
                </a:lnTo>
                <a:lnTo>
                  <a:pt x="18448" y="262473"/>
                </a:lnTo>
                <a:lnTo>
                  <a:pt x="12952" y="248734"/>
                </a:lnTo>
                <a:lnTo>
                  <a:pt x="11264" y="243357"/>
                </a:lnTo>
                <a:lnTo>
                  <a:pt x="10680" y="243357"/>
                </a:lnTo>
                <a:lnTo>
                  <a:pt x="7427" y="231564"/>
                </a:lnTo>
                <a:lnTo>
                  <a:pt x="4732" y="219151"/>
                </a:lnTo>
                <a:lnTo>
                  <a:pt x="2793" y="207606"/>
                </a:lnTo>
                <a:lnTo>
                  <a:pt x="1297" y="195372"/>
                </a:lnTo>
                <a:lnTo>
                  <a:pt x="376" y="182731"/>
                </a:lnTo>
                <a:lnTo>
                  <a:pt x="9" y="169705"/>
                </a:lnTo>
                <a:lnTo>
                  <a:pt x="0" y="167220"/>
                </a:lnTo>
                <a:lnTo>
                  <a:pt x="0" y="161264"/>
                </a:lnTo>
                <a:lnTo>
                  <a:pt x="292" y="155308"/>
                </a:lnTo>
                <a:lnTo>
                  <a:pt x="888" y="149351"/>
                </a:lnTo>
                <a:lnTo>
                  <a:pt x="2592" y="137336"/>
                </a:lnTo>
                <a:lnTo>
                  <a:pt x="5149" y="125299"/>
                </a:lnTo>
                <a:lnTo>
                  <a:pt x="8565" y="113236"/>
                </a:lnTo>
                <a:lnTo>
                  <a:pt x="12849" y="101144"/>
                </a:lnTo>
                <a:lnTo>
                  <a:pt x="18005" y="89018"/>
                </a:lnTo>
                <a:lnTo>
                  <a:pt x="24040" y="76856"/>
                </a:lnTo>
                <a:lnTo>
                  <a:pt x="24752" y="75526"/>
                </a:lnTo>
                <a:lnTo>
                  <a:pt x="26339" y="72491"/>
                </a:lnTo>
                <a:lnTo>
                  <a:pt x="28041" y="69443"/>
                </a:lnTo>
                <a:lnTo>
                  <a:pt x="29845" y="66408"/>
                </a:lnTo>
                <a:lnTo>
                  <a:pt x="29845" y="67144"/>
                </a:lnTo>
                <a:lnTo>
                  <a:pt x="38933" y="53742"/>
                </a:lnTo>
                <a:lnTo>
                  <a:pt x="48497" y="42498"/>
                </a:lnTo>
                <a:lnTo>
                  <a:pt x="58534" y="33412"/>
                </a:lnTo>
                <a:lnTo>
                  <a:pt x="69043" y="26478"/>
                </a:lnTo>
                <a:lnTo>
                  <a:pt x="80021" y="21695"/>
                </a:lnTo>
                <a:lnTo>
                  <a:pt x="91465" y="19060"/>
                </a:lnTo>
                <a:lnTo>
                  <a:pt x="100101" y="18491"/>
                </a:lnTo>
                <a:lnTo>
                  <a:pt x="106883" y="18491"/>
                </a:lnTo>
                <a:lnTo>
                  <a:pt x="114973" y="18973"/>
                </a:lnTo>
                <a:lnTo>
                  <a:pt x="124561" y="19824"/>
                </a:lnTo>
                <a:lnTo>
                  <a:pt x="136297" y="21138"/>
                </a:lnTo>
                <a:lnTo>
                  <a:pt x="149134" y="22825"/>
                </a:lnTo>
                <a:lnTo>
                  <a:pt x="156883" y="23964"/>
                </a:lnTo>
                <a:lnTo>
                  <a:pt x="170680" y="25838"/>
                </a:lnTo>
                <a:lnTo>
                  <a:pt x="182942" y="27188"/>
                </a:lnTo>
                <a:lnTo>
                  <a:pt x="189026" y="27724"/>
                </a:lnTo>
                <a:lnTo>
                  <a:pt x="198005" y="28460"/>
                </a:lnTo>
                <a:lnTo>
                  <a:pt x="205295" y="28828"/>
                </a:lnTo>
                <a:lnTo>
                  <a:pt x="210870" y="28828"/>
                </a:lnTo>
                <a:lnTo>
                  <a:pt x="222726" y="27506"/>
                </a:lnTo>
                <a:lnTo>
                  <a:pt x="234166" y="23539"/>
                </a:lnTo>
                <a:lnTo>
                  <a:pt x="245194" y="16926"/>
                </a:lnTo>
                <a:lnTo>
                  <a:pt x="255810" y="7664"/>
                </a:lnTo>
                <a:lnTo>
                  <a:pt x="262674" y="0"/>
                </a:lnTo>
                <a:lnTo>
                  <a:pt x="264363" y="6210"/>
                </a:lnTo>
                <a:lnTo>
                  <a:pt x="290220" y="37706"/>
                </a:lnTo>
                <a:lnTo>
                  <a:pt x="293912" y="51196"/>
                </a:lnTo>
                <a:lnTo>
                  <a:pt x="297111" y="63557"/>
                </a:lnTo>
                <a:lnTo>
                  <a:pt x="299821" y="74792"/>
                </a:lnTo>
                <a:lnTo>
                  <a:pt x="300100" y="76009"/>
                </a:lnTo>
                <a:lnTo>
                  <a:pt x="300291" y="76746"/>
                </a:lnTo>
                <a:lnTo>
                  <a:pt x="300393" y="77469"/>
                </a:lnTo>
                <a:lnTo>
                  <a:pt x="300494" y="78206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24" name="object 924"/>
          <p:cNvSpPr/>
          <p:nvPr/>
        </p:nvSpPr>
        <p:spPr>
          <a:xfrm>
            <a:off x="4250401" y="561737"/>
            <a:ext cx="243522" cy="481241"/>
          </a:xfrm>
          <a:custGeom>
            <a:avLst/>
            <a:gdLst/>
            <a:ahLst/>
            <a:cxnLst/>
            <a:rect l="l" t="t" r="r" b="b"/>
            <a:pathLst>
              <a:path w="243522" h="481241">
                <a:moveTo>
                  <a:pt x="49491" y="239953"/>
                </a:moveTo>
                <a:lnTo>
                  <a:pt x="61015" y="237977"/>
                </a:lnTo>
                <a:lnTo>
                  <a:pt x="70860" y="231491"/>
                </a:lnTo>
                <a:lnTo>
                  <a:pt x="79033" y="220462"/>
                </a:lnTo>
                <a:lnTo>
                  <a:pt x="85521" y="204914"/>
                </a:lnTo>
                <a:lnTo>
                  <a:pt x="88996" y="192428"/>
                </a:lnTo>
                <a:lnTo>
                  <a:pt x="91205" y="179891"/>
                </a:lnTo>
                <a:lnTo>
                  <a:pt x="92166" y="167322"/>
                </a:lnTo>
                <a:lnTo>
                  <a:pt x="92214" y="163804"/>
                </a:lnTo>
                <a:lnTo>
                  <a:pt x="90966" y="143909"/>
                </a:lnTo>
                <a:lnTo>
                  <a:pt x="87223" y="128417"/>
                </a:lnTo>
                <a:lnTo>
                  <a:pt x="80982" y="117329"/>
                </a:lnTo>
                <a:lnTo>
                  <a:pt x="72245" y="110642"/>
                </a:lnTo>
                <a:lnTo>
                  <a:pt x="61009" y="108357"/>
                </a:lnTo>
                <a:lnTo>
                  <a:pt x="60769" y="108356"/>
                </a:lnTo>
                <a:lnTo>
                  <a:pt x="49443" y="112251"/>
                </a:lnTo>
                <a:lnTo>
                  <a:pt x="40889" y="123936"/>
                </a:lnTo>
                <a:lnTo>
                  <a:pt x="36835" y="136465"/>
                </a:lnTo>
                <a:lnTo>
                  <a:pt x="35025" y="149261"/>
                </a:lnTo>
                <a:lnTo>
                  <a:pt x="34823" y="155549"/>
                </a:lnTo>
                <a:lnTo>
                  <a:pt x="35928" y="169125"/>
                </a:lnTo>
                <a:lnTo>
                  <a:pt x="39218" y="181038"/>
                </a:lnTo>
                <a:lnTo>
                  <a:pt x="41021" y="185102"/>
                </a:lnTo>
                <a:lnTo>
                  <a:pt x="45897" y="195186"/>
                </a:lnTo>
                <a:lnTo>
                  <a:pt x="52692" y="200177"/>
                </a:lnTo>
                <a:lnTo>
                  <a:pt x="61277" y="200177"/>
                </a:lnTo>
                <a:lnTo>
                  <a:pt x="64274" y="200177"/>
                </a:lnTo>
                <a:lnTo>
                  <a:pt x="67462" y="199453"/>
                </a:lnTo>
                <a:lnTo>
                  <a:pt x="70853" y="198107"/>
                </a:lnTo>
                <a:lnTo>
                  <a:pt x="66763" y="209054"/>
                </a:lnTo>
                <a:lnTo>
                  <a:pt x="61074" y="214528"/>
                </a:lnTo>
                <a:lnTo>
                  <a:pt x="53987" y="214528"/>
                </a:lnTo>
                <a:lnTo>
                  <a:pt x="43063" y="210880"/>
                </a:lnTo>
                <a:lnTo>
                  <a:pt x="33667" y="199935"/>
                </a:lnTo>
                <a:lnTo>
                  <a:pt x="27498" y="186135"/>
                </a:lnTo>
                <a:lnTo>
                  <a:pt x="25008" y="173722"/>
                </a:lnTo>
                <a:lnTo>
                  <a:pt x="24739" y="167944"/>
                </a:lnTo>
                <a:lnTo>
                  <a:pt x="25696" y="148564"/>
                </a:lnTo>
                <a:lnTo>
                  <a:pt x="28565" y="131886"/>
                </a:lnTo>
                <a:lnTo>
                  <a:pt x="33346" y="117908"/>
                </a:lnTo>
                <a:lnTo>
                  <a:pt x="40040" y="106633"/>
                </a:lnTo>
                <a:lnTo>
                  <a:pt x="48647" y="98059"/>
                </a:lnTo>
                <a:lnTo>
                  <a:pt x="59165" y="92186"/>
                </a:lnTo>
                <a:lnTo>
                  <a:pt x="71595" y="89016"/>
                </a:lnTo>
                <a:lnTo>
                  <a:pt x="81038" y="88404"/>
                </a:lnTo>
                <a:lnTo>
                  <a:pt x="107378" y="88404"/>
                </a:lnTo>
                <a:lnTo>
                  <a:pt x="110530" y="91427"/>
                </a:lnTo>
                <a:lnTo>
                  <a:pt x="112899" y="100493"/>
                </a:lnTo>
                <a:lnTo>
                  <a:pt x="114468" y="115602"/>
                </a:lnTo>
                <a:lnTo>
                  <a:pt x="115222" y="136753"/>
                </a:lnTo>
                <a:lnTo>
                  <a:pt x="115265" y="140588"/>
                </a:lnTo>
                <a:lnTo>
                  <a:pt x="115265" y="207708"/>
                </a:lnTo>
                <a:lnTo>
                  <a:pt x="115321" y="227369"/>
                </a:lnTo>
                <a:lnTo>
                  <a:pt x="115220" y="246189"/>
                </a:lnTo>
                <a:lnTo>
                  <a:pt x="114961" y="264169"/>
                </a:lnTo>
                <a:lnTo>
                  <a:pt x="114544" y="281309"/>
                </a:lnTo>
                <a:lnTo>
                  <a:pt x="113970" y="297609"/>
                </a:lnTo>
                <a:lnTo>
                  <a:pt x="113238" y="313069"/>
                </a:lnTo>
                <a:lnTo>
                  <a:pt x="112348" y="327689"/>
                </a:lnTo>
                <a:lnTo>
                  <a:pt x="111301" y="341470"/>
                </a:lnTo>
                <a:lnTo>
                  <a:pt x="110096" y="354411"/>
                </a:lnTo>
                <a:lnTo>
                  <a:pt x="108733" y="366513"/>
                </a:lnTo>
                <a:lnTo>
                  <a:pt x="107213" y="377775"/>
                </a:lnTo>
                <a:lnTo>
                  <a:pt x="105535" y="388198"/>
                </a:lnTo>
                <a:lnTo>
                  <a:pt x="103700" y="397783"/>
                </a:lnTo>
                <a:lnTo>
                  <a:pt x="101706" y="406529"/>
                </a:lnTo>
                <a:lnTo>
                  <a:pt x="99555" y="414436"/>
                </a:lnTo>
                <a:lnTo>
                  <a:pt x="94780" y="427734"/>
                </a:lnTo>
                <a:lnTo>
                  <a:pt x="91312" y="435013"/>
                </a:lnTo>
                <a:lnTo>
                  <a:pt x="87033" y="442074"/>
                </a:lnTo>
                <a:lnTo>
                  <a:pt x="79832" y="453148"/>
                </a:lnTo>
                <a:lnTo>
                  <a:pt x="74256" y="462267"/>
                </a:lnTo>
                <a:lnTo>
                  <a:pt x="70459" y="469557"/>
                </a:lnTo>
                <a:lnTo>
                  <a:pt x="68656" y="475030"/>
                </a:lnTo>
                <a:lnTo>
                  <a:pt x="77137" y="477444"/>
                </a:lnTo>
                <a:lnTo>
                  <a:pt x="87943" y="479267"/>
                </a:lnTo>
                <a:lnTo>
                  <a:pt x="101062" y="480499"/>
                </a:lnTo>
                <a:lnTo>
                  <a:pt x="116478" y="481140"/>
                </a:lnTo>
                <a:lnTo>
                  <a:pt x="126542" y="481241"/>
                </a:lnTo>
                <a:lnTo>
                  <a:pt x="137770" y="481145"/>
                </a:lnTo>
                <a:lnTo>
                  <a:pt x="149574" y="480859"/>
                </a:lnTo>
                <a:lnTo>
                  <a:pt x="161947" y="480388"/>
                </a:lnTo>
                <a:lnTo>
                  <a:pt x="174881" y="479733"/>
                </a:lnTo>
                <a:lnTo>
                  <a:pt x="188368" y="478898"/>
                </a:lnTo>
                <a:lnTo>
                  <a:pt x="202401" y="477887"/>
                </a:lnTo>
                <a:lnTo>
                  <a:pt x="204685" y="477710"/>
                </a:lnTo>
                <a:lnTo>
                  <a:pt x="200810" y="466530"/>
                </a:lnTo>
                <a:lnTo>
                  <a:pt x="197190" y="455108"/>
                </a:lnTo>
                <a:lnTo>
                  <a:pt x="190717" y="431539"/>
                </a:lnTo>
                <a:lnTo>
                  <a:pt x="187863" y="419394"/>
                </a:lnTo>
                <a:lnTo>
                  <a:pt x="185261" y="407009"/>
                </a:lnTo>
                <a:lnTo>
                  <a:pt x="182912" y="394385"/>
                </a:lnTo>
                <a:lnTo>
                  <a:pt x="180816" y="381522"/>
                </a:lnTo>
                <a:lnTo>
                  <a:pt x="178970" y="368421"/>
                </a:lnTo>
                <a:lnTo>
                  <a:pt x="177376" y="355083"/>
                </a:lnTo>
                <a:lnTo>
                  <a:pt x="176031" y="341507"/>
                </a:lnTo>
                <a:lnTo>
                  <a:pt x="175017" y="327648"/>
                </a:lnTo>
                <a:lnTo>
                  <a:pt x="174314" y="310146"/>
                </a:lnTo>
                <a:lnTo>
                  <a:pt x="173792" y="287419"/>
                </a:lnTo>
                <a:lnTo>
                  <a:pt x="173598" y="274095"/>
                </a:lnTo>
                <a:lnTo>
                  <a:pt x="173447" y="259462"/>
                </a:lnTo>
                <a:lnTo>
                  <a:pt x="173340" y="243520"/>
                </a:lnTo>
                <a:lnTo>
                  <a:pt x="173275" y="226268"/>
                </a:lnTo>
                <a:lnTo>
                  <a:pt x="173253" y="207705"/>
                </a:lnTo>
                <a:lnTo>
                  <a:pt x="173253" y="206984"/>
                </a:lnTo>
                <a:lnTo>
                  <a:pt x="173296" y="188760"/>
                </a:lnTo>
                <a:lnTo>
                  <a:pt x="173426" y="171959"/>
                </a:lnTo>
                <a:lnTo>
                  <a:pt x="173643" y="156582"/>
                </a:lnTo>
                <a:lnTo>
                  <a:pt x="173949" y="142632"/>
                </a:lnTo>
                <a:lnTo>
                  <a:pt x="174345" y="130112"/>
                </a:lnTo>
                <a:lnTo>
                  <a:pt x="175410" y="109368"/>
                </a:lnTo>
                <a:lnTo>
                  <a:pt x="176644" y="95948"/>
                </a:lnTo>
                <a:lnTo>
                  <a:pt x="182930" y="89750"/>
                </a:lnTo>
                <a:lnTo>
                  <a:pt x="187820" y="89750"/>
                </a:lnTo>
                <a:lnTo>
                  <a:pt x="200576" y="91354"/>
                </a:lnTo>
                <a:lnTo>
                  <a:pt x="211792" y="96855"/>
                </a:lnTo>
                <a:lnTo>
                  <a:pt x="221491" y="106293"/>
                </a:lnTo>
                <a:lnTo>
                  <a:pt x="231215" y="121332"/>
                </a:lnTo>
                <a:lnTo>
                  <a:pt x="238015" y="132003"/>
                </a:lnTo>
                <a:lnTo>
                  <a:pt x="241312" y="137058"/>
                </a:lnTo>
                <a:lnTo>
                  <a:pt x="241367" y="127561"/>
                </a:lnTo>
                <a:lnTo>
                  <a:pt x="241543" y="116034"/>
                </a:lnTo>
                <a:lnTo>
                  <a:pt x="241855" y="102497"/>
                </a:lnTo>
                <a:lnTo>
                  <a:pt x="242319" y="86971"/>
                </a:lnTo>
                <a:lnTo>
                  <a:pt x="242417" y="84035"/>
                </a:lnTo>
                <a:lnTo>
                  <a:pt x="242903" y="68126"/>
                </a:lnTo>
                <a:lnTo>
                  <a:pt x="243241" y="54226"/>
                </a:lnTo>
                <a:lnTo>
                  <a:pt x="243442" y="42345"/>
                </a:lnTo>
                <a:lnTo>
                  <a:pt x="243520" y="32493"/>
                </a:lnTo>
                <a:lnTo>
                  <a:pt x="243522" y="30886"/>
                </a:lnTo>
                <a:lnTo>
                  <a:pt x="242777" y="17835"/>
                </a:lnTo>
                <a:lnTo>
                  <a:pt x="240538" y="5440"/>
                </a:lnTo>
                <a:lnTo>
                  <a:pt x="239013" y="0"/>
                </a:lnTo>
                <a:lnTo>
                  <a:pt x="231702" y="5828"/>
                </a:lnTo>
                <a:lnTo>
                  <a:pt x="220690" y="9820"/>
                </a:lnTo>
                <a:lnTo>
                  <a:pt x="206002" y="11976"/>
                </a:lnTo>
                <a:lnTo>
                  <a:pt x="194005" y="12395"/>
                </a:lnTo>
                <a:lnTo>
                  <a:pt x="184582" y="12113"/>
                </a:lnTo>
                <a:lnTo>
                  <a:pt x="173255" y="11279"/>
                </a:lnTo>
                <a:lnTo>
                  <a:pt x="160022" y="9909"/>
                </a:lnTo>
                <a:lnTo>
                  <a:pt x="144881" y="8016"/>
                </a:lnTo>
                <a:lnTo>
                  <a:pt x="138620" y="7162"/>
                </a:lnTo>
                <a:lnTo>
                  <a:pt x="122755" y="5097"/>
                </a:lnTo>
                <a:lnTo>
                  <a:pt x="108794" y="3564"/>
                </a:lnTo>
                <a:lnTo>
                  <a:pt x="96738" y="2563"/>
                </a:lnTo>
                <a:lnTo>
                  <a:pt x="86588" y="2095"/>
                </a:lnTo>
                <a:lnTo>
                  <a:pt x="83235" y="2057"/>
                </a:lnTo>
                <a:lnTo>
                  <a:pt x="71788" y="3355"/>
                </a:lnTo>
                <a:lnTo>
                  <a:pt x="60864" y="7250"/>
                </a:lnTo>
                <a:lnTo>
                  <a:pt x="50465" y="13740"/>
                </a:lnTo>
                <a:lnTo>
                  <a:pt x="40590" y="22825"/>
                </a:lnTo>
                <a:lnTo>
                  <a:pt x="31240" y="34504"/>
                </a:lnTo>
                <a:lnTo>
                  <a:pt x="23647" y="46570"/>
                </a:lnTo>
                <a:lnTo>
                  <a:pt x="17244" y="58457"/>
                </a:lnTo>
                <a:lnTo>
                  <a:pt x="11850" y="70454"/>
                </a:lnTo>
                <a:lnTo>
                  <a:pt x="7465" y="82565"/>
                </a:lnTo>
                <a:lnTo>
                  <a:pt x="4088" y="94791"/>
                </a:lnTo>
                <a:lnTo>
                  <a:pt x="1720" y="107135"/>
                </a:lnTo>
                <a:lnTo>
                  <a:pt x="361" y="119598"/>
                </a:lnTo>
                <a:lnTo>
                  <a:pt x="0" y="130238"/>
                </a:lnTo>
                <a:lnTo>
                  <a:pt x="328" y="143973"/>
                </a:lnTo>
                <a:lnTo>
                  <a:pt x="1313" y="157180"/>
                </a:lnTo>
                <a:lnTo>
                  <a:pt x="2957" y="169859"/>
                </a:lnTo>
                <a:lnTo>
                  <a:pt x="5258" y="182012"/>
                </a:lnTo>
                <a:lnTo>
                  <a:pt x="8218" y="193638"/>
                </a:lnTo>
                <a:lnTo>
                  <a:pt x="15922" y="214200"/>
                </a:lnTo>
                <a:lnTo>
                  <a:pt x="23641" y="226413"/>
                </a:lnTo>
                <a:lnTo>
                  <a:pt x="32720" y="234740"/>
                </a:lnTo>
                <a:lnTo>
                  <a:pt x="43145" y="239175"/>
                </a:lnTo>
                <a:lnTo>
                  <a:pt x="49491" y="239953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25" name="object 925"/>
          <p:cNvSpPr/>
          <p:nvPr/>
        </p:nvSpPr>
        <p:spPr>
          <a:xfrm>
            <a:off x="4510777" y="524755"/>
            <a:ext cx="303809" cy="571004"/>
          </a:xfrm>
          <a:custGeom>
            <a:avLst/>
            <a:gdLst/>
            <a:ahLst/>
            <a:cxnLst/>
            <a:rect l="l" t="t" r="r" b="b"/>
            <a:pathLst>
              <a:path w="303809" h="571004">
                <a:moveTo>
                  <a:pt x="299300" y="72491"/>
                </a:moveTo>
                <a:lnTo>
                  <a:pt x="299618" y="73710"/>
                </a:lnTo>
                <a:lnTo>
                  <a:pt x="299808" y="74917"/>
                </a:lnTo>
                <a:lnTo>
                  <a:pt x="300113" y="76009"/>
                </a:lnTo>
                <a:lnTo>
                  <a:pt x="302823" y="90321"/>
                </a:lnTo>
                <a:lnTo>
                  <a:pt x="303804" y="101411"/>
                </a:lnTo>
                <a:lnTo>
                  <a:pt x="303809" y="102158"/>
                </a:lnTo>
                <a:lnTo>
                  <a:pt x="303809" y="117246"/>
                </a:lnTo>
                <a:lnTo>
                  <a:pt x="303809" y="123075"/>
                </a:lnTo>
                <a:lnTo>
                  <a:pt x="303593" y="130009"/>
                </a:lnTo>
                <a:lnTo>
                  <a:pt x="303199" y="137794"/>
                </a:lnTo>
                <a:lnTo>
                  <a:pt x="303199" y="140474"/>
                </a:lnTo>
                <a:lnTo>
                  <a:pt x="303098" y="143395"/>
                </a:lnTo>
                <a:lnTo>
                  <a:pt x="302907" y="146303"/>
                </a:lnTo>
                <a:lnTo>
                  <a:pt x="302704" y="149351"/>
                </a:lnTo>
                <a:lnTo>
                  <a:pt x="302704" y="152387"/>
                </a:lnTo>
                <a:lnTo>
                  <a:pt x="302704" y="155549"/>
                </a:lnTo>
                <a:lnTo>
                  <a:pt x="302704" y="158711"/>
                </a:lnTo>
                <a:lnTo>
                  <a:pt x="302602" y="161874"/>
                </a:lnTo>
                <a:lnTo>
                  <a:pt x="302399" y="164795"/>
                </a:lnTo>
                <a:lnTo>
                  <a:pt x="302209" y="167843"/>
                </a:lnTo>
                <a:lnTo>
                  <a:pt x="302107" y="170637"/>
                </a:lnTo>
                <a:lnTo>
                  <a:pt x="302107" y="173431"/>
                </a:lnTo>
                <a:lnTo>
                  <a:pt x="302107" y="177076"/>
                </a:lnTo>
                <a:lnTo>
                  <a:pt x="302006" y="183286"/>
                </a:lnTo>
                <a:lnTo>
                  <a:pt x="301815" y="192290"/>
                </a:lnTo>
                <a:lnTo>
                  <a:pt x="301594" y="204710"/>
                </a:lnTo>
                <a:lnTo>
                  <a:pt x="301500" y="217603"/>
                </a:lnTo>
                <a:lnTo>
                  <a:pt x="301498" y="220014"/>
                </a:lnTo>
                <a:lnTo>
                  <a:pt x="301498" y="246773"/>
                </a:lnTo>
                <a:lnTo>
                  <a:pt x="301498" y="261848"/>
                </a:lnTo>
                <a:lnTo>
                  <a:pt x="275056" y="229615"/>
                </a:lnTo>
                <a:lnTo>
                  <a:pt x="275056" y="233032"/>
                </a:lnTo>
                <a:lnTo>
                  <a:pt x="245021" y="186689"/>
                </a:lnTo>
                <a:lnTo>
                  <a:pt x="241325" y="180974"/>
                </a:lnTo>
                <a:lnTo>
                  <a:pt x="239128" y="179997"/>
                </a:lnTo>
                <a:lnTo>
                  <a:pt x="237236" y="179514"/>
                </a:lnTo>
                <a:lnTo>
                  <a:pt x="235724" y="179514"/>
                </a:lnTo>
                <a:lnTo>
                  <a:pt x="234533" y="202938"/>
                </a:lnTo>
                <a:lnTo>
                  <a:pt x="234109" y="217170"/>
                </a:lnTo>
                <a:lnTo>
                  <a:pt x="233812" y="230683"/>
                </a:lnTo>
                <a:lnTo>
                  <a:pt x="233513" y="255490"/>
                </a:lnTo>
                <a:lnTo>
                  <a:pt x="233449" y="269291"/>
                </a:lnTo>
                <a:lnTo>
                  <a:pt x="233438" y="278269"/>
                </a:lnTo>
                <a:lnTo>
                  <a:pt x="233454" y="293227"/>
                </a:lnTo>
                <a:lnTo>
                  <a:pt x="233501" y="307321"/>
                </a:lnTo>
                <a:lnTo>
                  <a:pt x="233579" y="320553"/>
                </a:lnTo>
                <a:lnTo>
                  <a:pt x="233830" y="344429"/>
                </a:lnTo>
                <a:lnTo>
                  <a:pt x="234048" y="357441"/>
                </a:lnTo>
                <a:lnTo>
                  <a:pt x="234393" y="373189"/>
                </a:lnTo>
                <a:lnTo>
                  <a:pt x="234806" y="386676"/>
                </a:lnTo>
                <a:lnTo>
                  <a:pt x="235724" y="404380"/>
                </a:lnTo>
                <a:lnTo>
                  <a:pt x="238236" y="428880"/>
                </a:lnTo>
                <a:lnTo>
                  <a:pt x="242118" y="453924"/>
                </a:lnTo>
                <a:lnTo>
                  <a:pt x="244581" y="466660"/>
                </a:lnTo>
                <a:lnTo>
                  <a:pt x="247395" y="479542"/>
                </a:lnTo>
                <a:lnTo>
                  <a:pt x="251055" y="494556"/>
                </a:lnTo>
                <a:lnTo>
                  <a:pt x="257658" y="518861"/>
                </a:lnTo>
                <a:lnTo>
                  <a:pt x="265246" y="543688"/>
                </a:lnTo>
                <a:lnTo>
                  <a:pt x="270268" y="558965"/>
                </a:lnTo>
                <a:lnTo>
                  <a:pt x="272859" y="566140"/>
                </a:lnTo>
                <a:lnTo>
                  <a:pt x="260897" y="566943"/>
                </a:lnTo>
                <a:lnTo>
                  <a:pt x="247510" y="567842"/>
                </a:lnTo>
                <a:lnTo>
                  <a:pt x="234838" y="568739"/>
                </a:lnTo>
                <a:lnTo>
                  <a:pt x="222157" y="569427"/>
                </a:lnTo>
                <a:lnTo>
                  <a:pt x="219367" y="569544"/>
                </a:lnTo>
                <a:lnTo>
                  <a:pt x="206302" y="570154"/>
                </a:lnTo>
                <a:lnTo>
                  <a:pt x="193920" y="570601"/>
                </a:lnTo>
                <a:lnTo>
                  <a:pt x="192722" y="570636"/>
                </a:lnTo>
                <a:lnTo>
                  <a:pt x="184238" y="570877"/>
                </a:lnTo>
                <a:lnTo>
                  <a:pt x="177253" y="571004"/>
                </a:lnTo>
                <a:lnTo>
                  <a:pt x="171564" y="571004"/>
                </a:lnTo>
                <a:lnTo>
                  <a:pt x="157641" y="570679"/>
                </a:lnTo>
                <a:lnTo>
                  <a:pt x="144252" y="569705"/>
                </a:lnTo>
                <a:lnTo>
                  <a:pt x="131397" y="568082"/>
                </a:lnTo>
                <a:lnTo>
                  <a:pt x="119074" y="565810"/>
                </a:lnTo>
                <a:lnTo>
                  <a:pt x="107285" y="562890"/>
                </a:lnTo>
                <a:lnTo>
                  <a:pt x="96027" y="559322"/>
                </a:lnTo>
                <a:lnTo>
                  <a:pt x="68668" y="527710"/>
                </a:lnTo>
                <a:lnTo>
                  <a:pt x="63576" y="525754"/>
                </a:lnTo>
                <a:lnTo>
                  <a:pt x="67896" y="512845"/>
                </a:lnTo>
                <a:lnTo>
                  <a:pt x="72106" y="501358"/>
                </a:lnTo>
                <a:lnTo>
                  <a:pt x="73456" y="497903"/>
                </a:lnTo>
                <a:lnTo>
                  <a:pt x="76657" y="490004"/>
                </a:lnTo>
                <a:lnTo>
                  <a:pt x="80137" y="483196"/>
                </a:lnTo>
                <a:lnTo>
                  <a:pt x="83832" y="477723"/>
                </a:lnTo>
                <a:lnTo>
                  <a:pt x="86436" y="474078"/>
                </a:lnTo>
                <a:lnTo>
                  <a:pt x="88620" y="470788"/>
                </a:lnTo>
                <a:lnTo>
                  <a:pt x="90322" y="467740"/>
                </a:lnTo>
                <a:lnTo>
                  <a:pt x="92024" y="464819"/>
                </a:lnTo>
                <a:lnTo>
                  <a:pt x="93408" y="462152"/>
                </a:lnTo>
                <a:lnTo>
                  <a:pt x="94513" y="459968"/>
                </a:lnTo>
                <a:lnTo>
                  <a:pt x="95110" y="459231"/>
                </a:lnTo>
                <a:lnTo>
                  <a:pt x="95110" y="458749"/>
                </a:lnTo>
                <a:lnTo>
                  <a:pt x="95313" y="458254"/>
                </a:lnTo>
                <a:lnTo>
                  <a:pt x="95605" y="457898"/>
                </a:lnTo>
                <a:lnTo>
                  <a:pt x="95110" y="457898"/>
                </a:lnTo>
                <a:lnTo>
                  <a:pt x="98898" y="448976"/>
                </a:lnTo>
                <a:lnTo>
                  <a:pt x="102273" y="437723"/>
                </a:lnTo>
                <a:lnTo>
                  <a:pt x="105215" y="424152"/>
                </a:lnTo>
                <a:lnTo>
                  <a:pt x="107492" y="409854"/>
                </a:lnTo>
                <a:lnTo>
                  <a:pt x="108796" y="399497"/>
                </a:lnTo>
                <a:lnTo>
                  <a:pt x="109996" y="388317"/>
                </a:lnTo>
                <a:lnTo>
                  <a:pt x="111096" y="376314"/>
                </a:lnTo>
                <a:lnTo>
                  <a:pt x="112099" y="363490"/>
                </a:lnTo>
                <a:lnTo>
                  <a:pt x="113007" y="349846"/>
                </a:lnTo>
                <a:lnTo>
                  <a:pt x="113825" y="335382"/>
                </a:lnTo>
                <a:lnTo>
                  <a:pt x="114274" y="326301"/>
                </a:lnTo>
                <a:lnTo>
                  <a:pt x="109385" y="328498"/>
                </a:lnTo>
                <a:lnTo>
                  <a:pt x="103200" y="329704"/>
                </a:lnTo>
                <a:lnTo>
                  <a:pt x="95605" y="329704"/>
                </a:lnTo>
                <a:lnTo>
                  <a:pt x="94018" y="329704"/>
                </a:lnTo>
                <a:lnTo>
                  <a:pt x="81141" y="327516"/>
                </a:lnTo>
                <a:lnTo>
                  <a:pt x="69756" y="321887"/>
                </a:lnTo>
                <a:lnTo>
                  <a:pt x="59899" y="312838"/>
                </a:lnTo>
                <a:lnTo>
                  <a:pt x="58585" y="311226"/>
                </a:lnTo>
                <a:lnTo>
                  <a:pt x="41122" y="289940"/>
                </a:lnTo>
                <a:lnTo>
                  <a:pt x="32430" y="282982"/>
                </a:lnTo>
                <a:lnTo>
                  <a:pt x="24800" y="273621"/>
                </a:lnTo>
                <a:lnTo>
                  <a:pt x="18238" y="261881"/>
                </a:lnTo>
                <a:lnTo>
                  <a:pt x="12776" y="247853"/>
                </a:lnTo>
                <a:lnTo>
                  <a:pt x="12179" y="246405"/>
                </a:lnTo>
                <a:lnTo>
                  <a:pt x="11785" y="244944"/>
                </a:lnTo>
                <a:lnTo>
                  <a:pt x="11290" y="243357"/>
                </a:lnTo>
                <a:lnTo>
                  <a:pt x="10680" y="243357"/>
                </a:lnTo>
                <a:lnTo>
                  <a:pt x="7483" y="231557"/>
                </a:lnTo>
                <a:lnTo>
                  <a:pt x="4791" y="219136"/>
                </a:lnTo>
                <a:lnTo>
                  <a:pt x="2895" y="207606"/>
                </a:lnTo>
                <a:lnTo>
                  <a:pt x="1380" y="195374"/>
                </a:lnTo>
                <a:lnTo>
                  <a:pt x="412" y="182736"/>
                </a:lnTo>
                <a:lnTo>
                  <a:pt x="10" y="169712"/>
                </a:lnTo>
                <a:lnTo>
                  <a:pt x="0" y="167220"/>
                </a:lnTo>
                <a:lnTo>
                  <a:pt x="444" y="155021"/>
                </a:lnTo>
                <a:lnTo>
                  <a:pt x="1778" y="142793"/>
                </a:lnTo>
                <a:lnTo>
                  <a:pt x="3998" y="130537"/>
                </a:lnTo>
                <a:lnTo>
                  <a:pt x="7103" y="118254"/>
                </a:lnTo>
                <a:lnTo>
                  <a:pt x="11092" y="105942"/>
                </a:lnTo>
                <a:lnTo>
                  <a:pt x="15963" y="93601"/>
                </a:lnTo>
                <a:lnTo>
                  <a:pt x="21715" y="81231"/>
                </a:lnTo>
                <a:lnTo>
                  <a:pt x="25349" y="74307"/>
                </a:lnTo>
                <a:lnTo>
                  <a:pt x="29857" y="66408"/>
                </a:lnTo>
                <a:lnTo>
                  <a:pt x="29857" y="67144"/>
                </a:lnTo>
                <a:lnTo>
                  <a:pt x="38937" y="53754"/>
                </a:lnTo>
                <a:lnTo>
                  <a:pt x="48493" y="42518"/>
                </a:lnTo>
                <a:lnTo>
                  <a:pt x="58526" y="33435"/>
                </a:lnTo>
                <a:lnTo>
                  <a:pt x="69035" y="26501"/>
                </a:lnTo>
                <a:lnTo>
                  <a:pt x="80020" y="21714"/>
                </a:lnTo>
                <a:lnTo>
                  <a:pt x="91481" y="19069"/>
                </a:lnTo>
                <a:lnTo>
                  <a:pt x="100215" y="18491"/>
                </a:lnTo>
                <a:lnTo>
                  <a:pt x="106895" y="18491"/>
                </a:lnTo>
                <a:lnTo>
                  <a:pt x="115074" y="18973"/>
                </a:lnTo>
                <a:lnTo>
                  <a:pt x="124650" y="19824"/>
                </a:lnTo>
                <a:lnTo>
                  <a:pt x="136400" y="21137"/>
                </a:lnTo>
                <a:lnTo>
                  <a:pt x="149232" y="22824"/>
                </a:lnTo>
                <a:lnTo>
                  <a:pt x="156984" y="23964"/>
                </a:lnTo>
                <a:lnTo>
                  <a:pt x="170816" y="25843"/>
                </a:lnTo>
                <a:lnTo>
                  <a:pt x="183066" y="27195"/>
                </a:lnTo>
                <a:lnTo>
                  <a:pt x="189026" y="27724"/>
                </a:lnTo>
                <a:lnTo>
                  <a:pt x="198018" y="28460"/>
                </a:lnTo>
                <a:lnTo>
                  <a:pt x="205397" y="28828"/>
                </a:lnTo>
                <a:lnTo>
                  <a:pt x="210985" y="28828"/>
                </a:lnTo>
                <a:lnTo>
                  <a:pt x="222856" y="27502"/>
                </a:lnTo>
                <a:lnTo>
                  <a:pt x="234306" y="23523"/>
                </a:lnTo>
                <a:lnTo>
                  <a:pt x="245330" y="16890"/>
                </a:lnTo>
                <a:lnTo>
                  <a:pt x="255922" y="7600"/>
                </a:lnTo>
                <a:lnTo>
                  <a:pt x="262686" y="0"/>
                </a:lnTo>
                <a:lnTo>
                  <a:pt x="264375" y="6210"/>
                </a:lnTo>
                <a:lnTo>
                  <a:pt x="286740" y="33324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26" name="object 926"/>
          <p:cNvSpPr/>
          <p:nvPr/>
        </p:nvSpPr>
        <p:spPr>
          <a:xfrm>
            <a:off x="4527642" y="561737"/>
            <a:ext cx="243624" cy="481241"/>
          </a:xfrm>
          <a:custGeom>
            <a:avLst/>
            <a:gdLst/>
            <a:ahLst/>
            <a:cxnLst/>
            <a:rect l="l" t="t" r="r" b="b"/>
            <a:pathLst>
              <a:path w="243624" h="481241">
                <a:moveTo>
                  <a:pt x="7391" y="190804"/>
                </a:moveTo>
                <a:lnTo>
                  <a:pt x="8089" y="193243"/>
                </a:lnTo>
                <a:lnTo>
                  <a:pt x="8788" y="195681"/>
                </a:lnTo>
                <a:lnTo>
                  <a:pt x="9588" y="198107"/>
                </a:lnTo>
                <a:lnTo>
                  <a:pt x="15974" y="214200"/>
                </a:lnTo>
                <a:lnTo>
                  <a:pt x="23692" y="226413"/>
                </a:lnTo>
                <a:lnTo>
                  <a:pt x="32750" y="234740"/>
                </a:lnTo>
                <a:lnTo>
                  <a:pt x="43158" y="239175"/>
                </a:lnTo>
                <a:lnTo>
                  <a:pt x="49504" y="239953"/>
                </a:lnTo>
                <a:lnTo>
                  <a:pt x="61083" y="237977"/>
                </a:lnTo>
                <a:lnTo>
                  <a:pt x="70944" y="231491"/>
                </a:lnTo>
                <a:lnTo>
                  <a:pt x="79098" y="220462"/>
                </a:lnTo>
                <a:lnTo>
                  <a:pt x="85534" y="204914"/>
                </a:lnTo>
                <a:lnTo>
                  <a:pt x="89030" y="192433"/>
                </a:lnTo>
                <a:lnTo>
                  <a:pt x="91283" y="179901"/>
                </a:lnTo>
                <a:lnTo>
                  <a:pt x="92278" y="167337"/>
                </a:lnTo>
                <a:lnTo>
                  <a:pt x="92328" y="163804"/>
                </a:lnTo>
                <a:lnTo>
                  <a:pt x="91081" y="143923"/>
                </a:lnTo>
                <a:lnTo>
                  <a:pt x="87335" y="128438"/>
                </a:lnTo>
                <a:lnTo>
                  <a:pt x="81087" y="117350"/>
                </a:lnTo>
                <a:lnTo>
                  <a:pt x="72334" y="110656"/>
                </a:lnTo>
                <a:lnTo>
                  <a:pt x="61072" y="108357"/>
                </a:lnTo>
                <a:lnTo>
                  <a:pt x="60782" y="108356"/>
                </a:lnTo>
                <a:lnTo>
                  <a:pt x="49534" y="112248"/>
                </a:lnTo>
                <a:lnTo>
                  <a:pt x="40903" y="123924"/>
                </a:lnTo>
                <a:lnTo>
                  <a:pt x="36918" y="136473"/>
                </a:lnTo>
                <a:lnTo>
                  <a:pt x="35137" y="149279"/>
                </a:lnTo>
                <a:lnTo>
                  <a:pt x="34937" y="155549"/>
                </a:lnTo>
                <a:lnTo>
                  <a:pt x="36011" y="169126"/>
                </a:lnTo>
                <a:lnTo>
                  <a:pt x="39291" y="181039"/>
                </a:lnTo>
                <a:lnTo>
                  <a:pt x="41122" y="185102"/>
                </a:lnTo>
                <a:lnTo>
                  <a:pt x="46012" y="195186"/>
                </a:lnTo>
                <a:lnTo>
                  <a:pt x="52704" y="200177"/>
                </a:lnTo>
                <a:lnTo>
                  <a:pt x="61379" y="200177"/>
                </a:lnTo>
                <a:lnTo>
                  <a:pt x="64376" y="200177"/>
                </a:lnTo>
                <a:lnTo>
                  <a:pt x="67563" y="199453"/>
                </a:lnTo>
                <a:lnTo>
                  <a:pt x="70967" y="198107"/>
                </a:lnTo>
                <a:lnTo>
                  <a:pt x="66776" y="209054"/>
                </a:lnTo>
                <a:lnTo>
                  <a:pt x="61175" y="214528"/>
                </a:lnTo>
                <a:lnTo>
                  <a:pt x="54101" y="214528"/>
                </a:lnTo>
                <a:lnTo>
                  <a:pt x="43157" y="210901"/>
                </a:lnTo>
                <a:lnTo>
                  <a:pt x="33732" y="200021"/>
                </a:lnTo>
                <a:lnTo>
                  <a:pt x="27549" y="186135"/>
                </a:lnTo>
                <a:lnTo>
                  <a:pt x="25028" y="173722"/>
                </a:lnTo>
                <a:lnTo>
                  <a:pt x="24752" y="167944"/>
                </a:lnTo>
                <a:lnTo>
                  <a:pt x="25708" y="148564"/>
                </a:lnTo>
                <a:lnTo>
                  <a:pt x="28577" y="131886"/>
                </a:lnTo>
                <a:lnTo>
                  <a:pt x="33359" y="117908"/>
                </a:lnTo>
                <a:lnTo>
                  <a:pt x="40053" y="106633"/>
                </a:lnTo>
                <a:lnTo>
                  <a:pt x="48659" y="98059"/>
                </a:lnTo>
                <a:lnTo>
                  <a:pt x="59177" y="92186"/>
                </a:lnTo>
                <a:lnTo>
                  <a:pt x="71608" y="89016"/>
                </a:lnTo>
                <a:lnTo>
                  <a:pt x="81051" y="88404"/>
                </a:lnTo>
                <a:lnTo>
                  <a:pt x="107492" y="88404"/>
                </a:lnTo>
                <a:lnTo>
                  <a:pt x="110626" y="91427"/>
                </a:lnTo>
                <a:lnTo>
                  <a:pt x="112972" y="100493"/>
                </a:lnTo>
                <a:lnTo>
                  <a:pt x="114536" y="115602"/>
                </a:lnTo>
                <a:lnTo>
                  <a:pt x="115325" y="136753"/>
                </a:lnTo>
                <a:lnTo>
                  <a:pt x="115379" y="140588"/>
                </a:lnTo>
                <a:lnTo>
                  <a:pt x="115379" y="207708"/>
                </a:lnTo>
                <a:lnTo>
                  <a:pt x="115419" y="227370"/>
                </a:lnTo>
                <a:lnTo>
                  <a:pt x="115303" y="246191"/>
                </a:lnTo>
                <a:lnTo>
                  <a:pt x="115032" y="264171"/>
                </a:lnTo>
                <a:lnTo>
                  <a:pt x="114604" y="281312"/>
                </a:lnTo>
                <a:lnTo>
                  <a:pt x="114020" y="297612"/>
                </a:lnTo>
                <a:lnTo>
                  <a:pt x="113279" y="313073"/>
                </a:lnTo>
                <a:lnTo>
                  <a:pt x="112383" y="327693"/>
                </a:lnTo>
                <a:lnTo>
                  <a:pt x="111329" y="341474"/>
                </a:lnTo>
                <a:lnTo>
                  <a:pt x="110119" y="354416"/>
                </a:lnTo>
                <a:lnTo>
                  <a:pt x="108752" y="366517"/>
                </a:lnTo>
                <a:lnTo>
                  <a:pt x="107228" y="377780"/>
                </a:lnTo>
                <a:lnTo>
                  <a:pt x="105547" y="388204"/>
                </a:lnTo>
                <a:lnTo>
                  <a:pt x="103708" y="397788"/>
                </a:lnTo>
                <a:lnTo>
                  <a:pt x="101712" y="406534"/>
                </a:lnTo>
                <a:lnTo>
                  <a:pt x="99559" y="414440"/>
                </a:lnTo>
                <a:lnTo>
                  <a:pt x="94780" y="427738"/>
                </a:lnTo>
                <a:lnTo>
                  <a:pt x="91312" y="435013"/>
                </a:lnTo>
                <a:lnTo>
                  <a:pt x="87033" y="442074"/>
                </a:lnTo>
                <a:lnTo>
                  <a:pt x="79946" y="453148"/>
                </a:lnTo>
                <a:lnTo>
                  <a:pt x="74256" y="462267"/>
                </a:lnTo>
                <a:lnTo>
                  <a:pt x="70573" y="469557"/>
                </a:lnTo>
                <a:lnTo>
                  <a:pt x="68668" y="475030"/>
                </a:lnTo>
                <a:lnTo>
                  <a:pt x="77174" y="477441"/>
                </a:lnTo>
                <a:lnTo>
                  <a:pt x="87965" y="479262"/>
                </a:lnTo>
                <a:lnTo>
                  <a:pt x="101052" y="480494"/>
                </a:lnTo>
                <a:lnTo>
                  <a:pt x="116448" y="481137"/>
                </a:lnTo>
                <a:lnTo>
                  <a:pt x="126657" y="481241"/>
                </a:lnTo>
                <a:lnTo>
                  <a:pt x="137877" y="481145"/>
                </a:lnTo>
                <a:lnTo>
                  <a:pt x="149666" y="480859"/>
                </a:lnTo>
                <a:lnTo>
                  <a:pt x="162024" y="480388"/>
                </a:lnTo>
                <a:lnTo>
                  <a:pt x="174950" y="479733"/>
                </a:lnTo>
                <a:lnTo>
                  <a:pt x="188444" y="478898"/>
                </a:lnTo>
                <a:lnTo>
                  <a:pt x="202507" y="477887"/>
                </a:lnTo>
                <a:lnTo>
                  <a:pt x="204800" y="477710"/>
                </a:lnTo>
                <a:lnTo>
                  <a:pt x="200922" y="466530"/>
                </a:lnTo>
                <a:lnTo>
                  <a:pt x="197298" y="455108"/>
                </a:lnTo>
                <a:lnTo>
                  <a:pt x="190811" y="431539"/>
                </a:lnTo>
                <a:lnTo>
                  <a:pt x="187948" y="419394"/>
                </a:lnTo>
                <a:lnTo>
                  <a:pt x="185341" y="407009"/>
                </a:lnTo>
                <a:lnTo>
                  <a:pt x="182988" y="394385"/>
                </a:lnTo>
                <a:lnTo>
                  <a:pt x="180891" y="381522"/>
                </a:lnTo>
                <a:lnTo>
                  <a:pt x="179049" y="368421"/>
                </a:lnTo>
                <a:lnTo>
                  <a:pt x="177464" y="355083"/>
                </a:lnTo>
                <a:lnTo>
                  <a:pt x="176135" y="341507"/>
                </a:lnTo>
                <a:lnTo>
                  <a:pt x="175125" y="327648"/>
                </a:lnTo>
                <a:lnTo>
                  <a:pt x="174401" y="310146"/>
                </a:lnTo>
                <a:lnTo>
                  <a:pt x="173851" y="287420"/>
                </a:lnTo>
                <a:lnTo>
                  <a:pt x="173643" y="274096"/>
                </a:lnTo>
                <a:lnTo>
                  <a:pt x="173480" y="259463"/>
                </a:lnTo>
                <a:lnTo>
                  <a:pt x="173362" y="243522"/>
                </a:lnTo>
                <a:lnTo>
                  <a:pt x="173291" y="226270"/>
                </a:lnTo>
                <a:lnTo>
                  <a:pt x="173266" y="207708"/>
                </a:lnTo>
                <a:lnTo>
                  <a:pt x="173266" y="206984"/>
                </a:lnTo>
                <a:lnTo>
                  <a:pt x="173312" y="188760"/>
                </a:lnTo>
                <a:lnTo>
                  <a:pt x="173451" y="171959"/>
                </a:lnTo>
                <a:lnTo>
                  <a:pt x="173679" y="156582"/>
                </a:lnTo>
                <a:lnTo>
                  <a:pt x="173996" y="142632"/>
                </a:lnTo>
                <a:lnTo>
                  <a:pt x="174400" y="130112"/>
                </a:lnTo>
                <a:lnTo>
                  <a:pt x="175462" y="109368"/>
                </a:lnTo>
                <a:lnTo>
                  <a:pt x="176656" y="95948"/>
                </a:lnTo>
                <a:lnTo>
                  <a:pt x="183045" y="89750"/>
                </a:lnTo>
                <a:lnTo>
                  <a:pt x="187934" y="89750"/>
                </a:lnTo>
                <a:lnTo>
                  <a:pt x="200654" y="91363"/>
                </a:lnTo>
                <a:lnTo>
                  <a:pt x="211863" y="96890"/>
                </a:lnTo>
                <a:lnTo>
                  <a:pt x="221560" y="106373"/>
                </a:lnTo>
                <a:lnTo>
                  <a:pt x="231293" y="121330"/>
                </a:lnTo>
                <a:lnTo>
                  <a:pt x="238068" y="131998"/>
                </a:lnTo>
                <a:lnTo>
                  <a:pt x="241325" y="137058"/>
                </a:lnTo>
                <a:lnTo>
                  <a:pt x="241393" y="127561"/>
                </a:lnTo>
                <a:lnTo>
                  <a:pt x="241599" y="116035"/>
                </a:lnTo>
                <a:lnTo>
                  <a:pt x="241944" y="102499"/>
                </a:lnTo>
                <a:lnTo>
                  <a:pt x="242431" y="86974"/>
                </a:lnTo>
                <a:lnTo>
                  <a:pt x="242531" y="84035"/>
                </a:lnTo>
                <a:lnTo>
                  <a:pt x="242973" y="68126"/>
                </a:lnTo>
                <a:lnTo>
                  <a:pt x="243309" y="54226"/>
                </a:lnTo>
                <a:lnTo>
                  <a:pt x="243529" y="42345"/>
                </a:lnTo>
                <a:lnTo>
                  <a:pt x="243621" y="32493"/>
                </a:lnTo>
                <a:lnTo>
                  <a:pt x="243624" y="30886"/>
                </a:lnTo>
                <a:lnTo>
                  <a:pt x="242876" y="17834"/>
                </a:lnTo>
                <a:lnTo>
                  <a:pt x="240642" y="5439"/>
                </a:lnTo>
                <a:lnTo>
                  <a:pt x="239128" y="0"/>
                </a:lnTo>
                <a:lnTo>
                  <a:pt x="231773" y="5828"/>
                </a:lnTo>
                <a:lnTo>
                  <a:pt x="220769" y="9820"/>
                </a:lnTo>
                <a:lnTo>
                  <a:pt x="206107" y="11976"/>
                </a:lnTo>
                <a:lnTo>
                  <a:pt x="194119" y="12395"/>
                </a:lnTo>
                <a:lnTo>
                  <a:pt x="184693" y="12113"/>
                </a:lnTo>
                <a:lnTo>
                  <a:pt x="173360" y="11279"/>
                </a:lnTo>
                <a:lnTo>
                  <a:pt x="160125" y="9909"/>
                </a:lnTo>
                <a:lnTo>
                  <a:pt x="144990" y="8016"/>
                </a:lnTo>
                <a:lnTo>
                  <a:pt x="138734" y="7162"/>
                </a:lnTo>
                <a:lnTo>
                  <a:pt x="122863" y="5097"/>
                </a:lnTo>
                <a:lnTo>
                  <a:pt x="108899" y="3564"/>
                </a:lnTo>
                <a:lnTo>
                  <a:pt x="96845" y="2563"/>
                </a:lnTo>
                <a:lnTo>
                  <a:pt x="86699" y="2095"/>
                </a:lnTo>
                <a:lnTo>
                  <a:pt x="83350" y="2057"/>
                </a:lnTo>
                <a:lnTo>
                  <a:pt x="71870" y="3352"/>
                </a:lnTo>
                <a:lnTo>
                  <a:pt x="60926" y="7239"/>
                </a:lnTo>
                <a:lnTo>
                  <a:pt x="50518" y="13715"/>
                </a:lnTo>
                <a:lnTo>
                  <a:pt x="40643" y="22780"/>
                </a:lnTo>
                <a:lnTo>
                  <a:pt x="31298" y="34433"/>
                </a:lnTo>
                <a:lnTo>
                  <a:pt x="23660" y="46570"/>
                </a:lnTo>
                <a:lnTo>
                  <a:pt x="17495" y="57980"/>
                </a:lnTo>
                <a:lnTo>
                  <a:pt x="12296" y="69520"/>
                </a:lnTo>
                <a:lnTo>
                  <a:pt x="9588" y="76619"/>
                </a:lnTo>
                <a:lnTo>
                  <a:pt x="5640" y="88927"/>
                </a:lnTo>
                <a:lnTo>
                  <a:pt x="2732" y="101352"/>
                </a:lnTo>
                <a:lnTo>
                  <a:pt x="866" y="113895"/>
                </a:lnTo>
                <a:lnTo>
                  <a:pt x="43" y="126557"/>
                </a:lnTo>
                <a:lnTo>
                  <a:pt x="0" y="130238"/>
                </a:lnTo>
                <a:lnTo>
                  <a:pt x="324" y="143813"/>
                </a:lnTo>
                <a:lnTo>
                  <a:pt x="1292" y="156877"/>
                </a:lnTo>
                <a:lnTo>
                  <a:pt x="2898" y="169433"/>
                </a:lnTo>
                <a:lnTo>
                  <a:pt x="5136" y="181481"/>
                </a:lnTo>
                <a:lnTo>
                  <a:pt x="7391" y="190804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27" name="object 927"/>
          <p:cNvSpPr/>
          <p:nvPr/>
        </p:nvSpPr>
        <p:spPr>
          <a:xfrm>
            <a:off x="4788132" y="541900"/>
            <a:ext cx="273354" cy="553123"/>
          </a:xfrm>
          <a:custGeom>
            <a:avLst/>
            <a:gdLst/>
            <a:ahLst/>
            <a:cxnLst/>
            <a:rect l="l" t="t" r="r" b="b"/>
            <a:pathLst>
              <a:path w="273354" h="553123">
                <a:moveTo>
                  <a:pt x="252196" y="50596"/>
                </a:moveTo>
                <a:lnTo>
                  <a:pt x="252501" y="55092"/>
                </a:lnTo>
                <a:lnTo>
                  <a:pt x="252793" y="59969"/>
                </a:lnTo>
                <a:lnTo>
                  <a:pt x="253085" y="65430"/>
                </a:lnTo>
                <a:lnTo>
                  <a:pt x="253504" y="71996"/>
                </a:lnTo>
                <a:lnTo>
                  <a:pt x="254000" y="78930"/>
                </a:lnTo>
                <a:lnTo>
                  <a:pt x="254495" y="85991"/>
                </a:lnTo>
                <a:lnTo>
                  <a:pt x="255092" y="93040"/>
                </a:lnTo>
                <a:lnTo>
                  <a:pt x="255587" y="99860"/>
                </a:lnTo>
                <a:lnTo>
                  <a:pt x="255892" y="106184"/>
                </a:lnTo>
                <a:lnTo>
                  <a:pt x="256746" y="119792"/>
                </a:lnTo>
                <a:lnTo>
                  <a:pt x="257372" y="132088"/>
                </a:lnTo>
                <a:lnTo>
                  <a:pt x="257581" y="136702"/>
                </a:lnTo>
                <a:lnTo>
                  <a:pt x="257987" y="145580"/>
                </a:lnTo>
                <a:lnTo>
                  <a:pt x="258190" y="153492"/>
                </a:lnTo>
                <a:lnTo>
                  <a:pt x="258190" y="160426"/>
                </a:lnTo>
                <a:lnTo>
                  <a:pt x="258190" y="187782"/>
                </a:lnTo>
                <a:lnTo>
                  <a:pt x="256298" y="187782"/>
                </a:lnTo>
                <a:lnTo>
                  <a:pt x="253504" y="187299"/>
                </a:lnTo>
                <a:lnTo>
                  <a:pt x="249707" y="186448"/>
                </a:lnTo>
                <a:lnTo>
                  <a:pt x="248996" y="195084"/>
                </a:lnTo>
                <a:lnTo>
                  <a:pt x="248399" y="201891"/>
                </a:lnTo>
                <a:lnTo>
                  <a:pt x="248005" y="206997"/>
                </a:lnTo>
                <a:lnTo>
                  <a:pt x="247713" y="211988"/>
                </a:lnTo>
                <a:lnTo>
                  <a:pt x="247510" y="216128"/>
                </a:lnTo>
                <a:lnTo>
                  <a:pt x="247510" y="219290"/>
                </a:lnTo>
                <a:lnTo>
                  <a:pt x="247510" y="226212"/>
                </a:lnTo>
                <a:lnTo>
                  <a:pt x="247510" y="230225"/>
                </a:lnTo>
                <a:lnTo>
                  <a:pt x="247510" y="243243"/>
                </a:lnTo>
                <a:lnTo>
                  <a:pt x="247510" y="247865"/>
                </a:lnTo>
                <a:lnTo>
                  <a:pt x="247713" y="252615"/>
                </a:lnTo>
                <a:lnTo>
                  <a:pt x="248005" y="257708"/>
                </a:lnTo>
                <a:lnTo>
                  <a:pt x="248376" y="272050"/>
                </a:lnTo>
                <a:lnTo>
                  <a:pt x="248571" y="284319"/>
                </a:lnTo>
                <a:lnTo>
                  <a:pt x="248602" y="290550"/>
                </a:lnTo>
                <a:lnTo>
                  <a:pt x="248602" y="308432"/>
                </a:lnTo>
                <a:lnTo>
                  <a:pt x="248602" y="310260"/>
                </a:lnTo>
                <a:lnTo>
                  <a:pt x="248500" y="312927"/>
                </a:lnTo>
                <a:lnTo>
                  <a:pt x="248310" y="316699"/>
                </a:lnTo>
                <a:lnTo>
                  <a:pt x="248107" y="320344"/>
                </a:lnTo>
                <a:lnTo>
                  <a:pt x="247802" y="324611"/>
                </a:lnTo>
                <a:lnTo>
                  <a:pt x="247510" y="329717"/>
                </a:lnTo>
                <a:lnTo>
                  <a:pt x="271056" y="358419"/>
                </a:lnTo>
                <a:lnTo>
                  <a:pt x="272669" y="364375"/>
                </a:lnTo>
                <a:lnTo>
                  <a:pt x="273354" y="372160"/>
                </a:lnTo>
                <a:lnTo>
                  <a:pt x="273354" y="381774"/>
                </a:lnTo>
                <a:lnTo>
                  <a:pt x="272523" y="399939"/>
                </a:lnTo>
                <a:lnTo>
                  <a:pt x="271652" y="418376"/>
                </a:lnTo>
                <a:lnTo>
                  <a:pt x="271215" y="427614"/>
                </a:lnTo>
                <a:lnTo>
                  <a:pt x="270724" y="437833"/>
                </a:lnTo>
                <a:lnTo>
                  <a:pt x="270178" y="449036"/>
                </a:lnTo>
                <a:lnTo>
                  <a:pt x="269579" y="461223"/>
                </a:lnTo>
                <a:lnTo>
                  <a:pt x="268929" y="474395"/>
                </a:lnTo>
                <a:lnTo>
                  <a:pt x="268228" y="488553"/>
                </a:lnTo>
                <a:lnTo>
                  <a:pt x="267478" y="503698"/>
                </a:lnTo>
                <a:lnTo>
                  <a:pt x="266674" y="519925"/>
                </a:lnTo>
                <a:lnTo>
                  <a:pt x="266674" y="520534"/>
                </a:lnTo>
                <a:lnTo>
                  <a:pt x="266573" y="521017"/>
                </a:lnTo>
                <a:lnTo>
                  <a:pt x="266573" y="521627"/>
                </a:lnTo>
                <a:lnTo>
                  <a:pt x="265861" y="528916"/>
                </a:lnTo>
                <a:lnTo>
                  <a:pt x="264477" y="534758"/>
                </a:lnTo>
                <a:lnTo>
                  <a:pt x="262382" y="539013"/>
                </a:lnTo>
                <a:lnTo>
                  <a:pt x="260286" y="543394"/>
                </a:lnTo>
                <a:lnTo>
                  <a:pt x="256095" y="547166"/>
                </a:lnTo>
                <a:lnTo>
                  <a:pt x="249707" y="550329"/>
                </a:lnTo>
                <a:lnTo>
                  <a:pt x="236386" y="550884"/>
                </a:lnTo>
                <a:lnTo>
                  <a:pt x="223379" y="551374"/>
                </a:lnTo>
                <a:lnTo>
                  <a:pt x="210685" y="551792"/>
                </a:lnTo>
                <a:lnTo>
                  <a:pt x="198306" y="552136"/>
                </a:lnTo>
                <a:lnTo>
                  <a:pt x="186232" y="552399"/>
                </a:lnTo>
                <a:lnTo>
                  <a:pt x="172383" y="552702"/>
                </a:lnTo>
                <a:lnTo>
                  <a:pt x="159261" y="552923"/>
                </a:lnTo>
                <a:lnTo>
                  <a:pt x="146852" y="553063"/>
                </a:lnTo>
                <a:lnTo>
                  <a:pt x="135139" y="553121"/>
                </a:lnTo>
                <a:lnTo>
                  <a:pt x="132740" y="553123"/>
                </a:lnTo>
                <a:lnTo>
                  <a:pt x="100698" y="553123"/>
                </a:lnTo>
                <a:lnTo>
                  <a:pt x="87310" y="552802"/>
                </a:lnTo>
                <a:lnTo>
                  <a:pt x="75221" y="551892"/>
                </a:lnTo>
                <a:lnTo>
                  <a:pt x="74244" y="551789"/>
                </a:lnTo>
                <a:lnTo>
                  <a:pt x="40512" y="551789"/>
                </a:lnTo>
                <a:lnTo>
                  <a:pt x="14071" y="519556"/>
                </a:lnTo>
                <a:lnTo>
                  <a:pt x="9588" y="519556"/>
                </a:lnTo>
                <a:lnTo>
                  <a:pt x="14857" y="502332"/>
                </a:lnTo>
                <a:lnTo>
                  <a:pt x="19855" y="485355"/>
                </a:lnTo>
                <a:lnTo>
                  <a:pt x="24582" y="468627"/>
                </a:lnTo>
                <a:lnTo>
                  <a:pt x="29038" y="452146"/>
                </a:lnTo>
                <a:lnTo>
                  <a:pt x="33224" y="435913"/>
                </a:lnTo>
                <a:lnTo>
                  <a:pt x="37139" y="419928"/>
                </a:lnTo>
                <a:lnTo>
                  <a:pt x="44157" y="388700"/>
                </a:lnTo>
                <a:lnTo>
                  <a:pt x="50093" y="358462"/>
                </a:lnTo>
                <a:lnTo>
                  <a:pt x="54949" y="329212"/>
                </a:lnTo>
                <a:lnTo>
                  <a:pt x="58724" y="300951"/>
                </a:lnTo>
                <a:lnTo>
                  <a:pt x="61420" y="273676"/>
                </a:lnTo>
                <a:lnTo>
                  <a:pt x="63037" y="247388"/>
                </a:lnTo>
                <a:lnTo>
                  <a:pt x="63576" y="222084"/>
                </a:lnTo>
                <a:lnTo>
                  <a:pt x="63449" y="208171"/>
                </a:lnTo>
                <a:lnTo>
                  <a:pt x="62454" y="182531"/>
                </a:lnTo>
                <a:lnTo>
                  <a:pt x="59650" y="152896"/>
                </a:lnTo>
                <a:lnTo>
                  <a:pt x="55083" y="129222"/>
                </a:lnTo>
                <a:lnTo>
                  <a:pt x="47413" y="106810"/>
                </a:lnTo>
                <a:lnTo>
                  <a:pt x="37134" y="84289"/>
                </a:lnTo>
                <a:lnTo>
                  <a:pt x="25715" y="62277"/>
                </a:lnTo>
                <a:lnTo>
                  <a:pt x="16195" y="45048"/>
                </a:lnTo>
                <a:lnTo>
                  <a:pt x="3298" y="22709"/>
                </a:lnTo>
                <a:lnTo>
                  <a:pt x="0" y="17157"/>
                </a:lnTo>
                <a:lnTo>
                  <a:pt x="2997" y="16789"/>
                </a:lnTo>
                <a:lnTo>
                  <a:pt x="6083" y="16548"/>
                </a:lnTo>
                <a:lnTo>
                  <a:pt x="9385" y="16179"/>
                </a:lnTo>
                <a:lnTo>
                  <a:pt x="20993" y="15150"/>
                </a:lnTo>
                <a:lnTo>
                  <a:pt x="33605" y="14145"/>
                </a:lnTo>
                <a:lnTo>
                  <a:pt x="47215" y="13120"/>
                </a:lnTo>
                <a:lnTo>
                  <a:pt x="48602" y="13017"/>
                </a:lnTo>
                <a:lnTo>
                  <a:pt x="60843" y="12132"/>
                </a:lnTo>
                <a:lnTo>
                  <a:pt x="73307" y="11193"/>
                </a:lnTo>
                <a:lnTo>
                  <a:pt x="86002" y="10216"/>
                </a:lnTo>
                <a:lnTo>
                  <a:pt x="98933" y="9216"/>
                </a:lnTo>
                <a:lnTo>
                  <a:pt x="107988" y="8521"/>
                </a:lnTo>
                <a:lnTo>
                  <a:pt x="120711" y="7543"/>
                </a:lnTo>
                <a:lnTo>
                  <a:pt x="133391" y="6567"/>
                </a:lnTo>
                <a:lnTo>
                  <a:pt x="146040" y="5591"/>
                </a:lnTo>
                <a:lnTo>
                  <a:pt x="158671" y="4615"/>
                </a:lnTo>
                <a:lnTo>
                  <a:pt x="169557" y="3771"/>
                </a:lnTo>
                <a:lnTo>
                  <a:pt x="183288" y="2730"/>
                </a:lnTo>
                <a:lnTo>
                  <a:pt x="196388" y="1779"/>
                </a:lnTo>
                <a:lnTo>
                  <a:pt x="208860" y="939"/>
                </a:lnTo>
                <a:lnTo>
                  <a:pt x="220706" y="227"/>
                </a:lnTo>
                <a:lnTo>
                  <a:pt x="224955" y="0"/>
                </a:lnTo>
                <a:lnTo>
                  <a:pt x="224955" y="4749"/>
                </a:lnTo>
                <a:lnTo>
                  <a:pt x="251409" y="36245"/>
                </a:lnTo>
                <a:lnTo>
                  <a:pt x="251409" y="36982"/>
                </a:lnTo>
                <a:lnTo>
                  <a:pt x="251409" y="37947"/>
                </a:lnTo>
                <a:lnTo>
                  <a:pt x="251498" y="39166"/>
                </a:lnTo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28" name="object 928"/>
          <p:cNvSpPr/>
          <p:nvPr/>
        </p:nvSpPr>
        <p:spPr>
          <a:xfrm>
            <a:off x="4819069" y="563071"/>
            <a:ext cx="199097" cy="479526"/>
          </a:xfrm>
          <a:custGeom>
            <a:avLst/>
            <a:gdLst/>
            <a:ahLst/>
            <a:cxnLst/>
            <a:rect l="l" t="t" r="r" b="b"/>
            <a:pathLst>
              <a:path w="199097" h="479526">
                <a:moveTo>
                  <a:pt x="198208" y="311581"/>
                </a:moveTo>
                <a:lnTo>
                  <a:pt x="198005" y="310248"/>
                </a:lnTo>
                <a:lnTo>
                  <a:pt x="197713" y="308902"/>
                </a:lnTo>
                <a:lnTo>
                  <a:pt x="197408" y="307809"/>
                </a:lnTo>
                <a:lnTo>
                  <a:pt x="190760" y="327446"/>
                </a:lnTo>
                <a:lnTo>
                  <a:pt x="183954" y="344747"/>
                </a:lnTo>
                <a:lnTo>
                  <a:pt x="176989" y="359711"/>
                </a:lnTo>
                <a:lnTo>
                  <a:pt x="169865" y="372337"/>
                </a:lnTo>
                <a:lnTo>
                  <a:pt x="162582" y="382624"/>
                </a:lnTo>
                <a:lnTo>
                  <a:pt x="155140" y="390570"/>
                </a:lnTo>
                <a:lnTo>
                  <a:pt x="147539" y="396174"/>
                </a:lnTo>
                <a:lnTo>
                  <a:pt x="139778" y="399436"/>
                </a:lnTo>
                <a:lnTo>
                  <a:pt x="132727" y="400367"/>
                </a:lnTo>
                <a:lnTo>
                  <a:pt x="122239" y="398074"/>
                </a:lnTo>
                <a:lnTo>
                  <a:pt x="113552" y="391202"/>
                </a:lnTo>
                <a:lnTo>
                  <a:pt x="106672" y="379757"/>
                </a:lnTo>
                <a:lnTo>
                  <a:pt x="101607" y="363749"/>
                </a:lnTo>
                <a:lnTo>
                  <a:pt x="99606" y="353059"/>
                </a:lnTo>
                <a:lnTo>
                  <a:pt x="98695" y="345891"/>
                </a:lnTo>
                <a:lnTo>
                  <a:pt x="97952" y="336385"/>
                </a:lnTo>
                <a:lnTo>
                  <a:pt x="97379" y="324540"/>
                </a:lnTo>
                <a:lnTo>
                  <a:pt x="96979" y="310355"/>
                </a:lnTo>
                <a:lnTo>
                  <a:pt x="96758" y="293831"/>
                </a:lnTo>
                <a:lnTo>
                  <a:pt x="96710" y="280454"/>
                </a:lnTo>
                <a:lnTo>
                  <a:pt x="99290" y="263610"/>
                </a:lnTo>
                <a:lnTo>
                  <a:pt x="107029" y="253575"/>
                </a:lnTo>
                <a:lnTo>
                  <a:pt x="119760" y="250291"/>
                </a:lnTo>
                <a:lnTo>
                  <a:pt x="130997" y="251554"/>
                </a:lnTo>
                <a:lnTo>
                  <a:pt x="142228" y="255342"/>
                </a:lnTo>
                <a:lnTo>
                  <a:pt x="153448" y="261657"/>
                </a:lnTo>
                <a:lnTo>
                  <a:pt x="164650" y="270500"/>
                </a:lnTo>
                <a:lnTo>
                  <a:pt x="172656" y="278383"/>
                </a:lnTo>
                <a:lnTo>
                  <a:pt x="173918" y="263478"/>
                </a:lnTo>
                <a:lnTo>
                  <a:pt x="174358" y="252958"/>
                </a:lnTo>
                <a:lnTo>
                  <a:pt x="174319" y="245588"/>
                </a:lnTo>
                <a:lnTo>
                  <a:pt x="174202" y="234588"/>
                </a:lnTo>
                <a:lnTo>
                  <a:pt x="174009" y="219958"/>
                </a:lnTo>
                <a:lnTo>
                  <a:pt x="173761" y="202971"/>
                </a:lnTo>
                <a:lnTo>
                  <a:pt x="173581" y="188075"/>
                </a:lnTo>
                <a:lnTo>
                  <a:pt x="173523" y="174654"/>
                </a:lnTo>
                <a:lnTo>
                  <a:pt x="173587" y="162734"/>
                </a:lnTo>
                <a:lnTo>
                  <a:pt x="173761" y="152869"/>
                </a:lnTo>
                <a:lnTo>
                  <a:pt x="168205" y="157265"/>
                </a:lnTo>
                <a:lnTo>
                  <a:pt x="158910" y="165866"/>
                </a:lnTo>
                <a:lnTo>
                  <a:pt x="145900" y="178697"/>
                </a:lnTo>
                <a:lnTo>
                  <a:pt x="145707" y="178892"/>
                </a:lnTo>
                <a:lnTo>
                  <a:pt x="135074" y="187977"/>
                </a:lnTo>
                <a:lnTo>
                  <a:pt x="123650" y="193676"/>
                </a:lnTo>
                <a:lnTo>
                  <a:pt x="111427" y="195992"/>
                </a:lnTo>
                <a:lnTo>
                  <a:pt x="109080" y="196049"/>
                </a:lnTo>
                <a:lnTo>
                  <a:pt x="105790" y="196049"/>
                </a:lnTo>
                <a:lnTo>
                  <a:pt x="100698" y="193370"/>
                </a:lnTo>
                <a:lnTo>
                  <a:pt x="98981" y="183940"/>
                </a:lnTo>
                <a:lnTo>
                  <a:pt x="97676" y="172736"/>
                </a:lnTo>
                <a:lnTo>
                  <a:pt x="96783" y="159764"/>
                </a:lnTo>
                <a:lnTo>
                  <a:pt x="96304" y="145032"/>
                </a:lnTo>
                <a:lnTo>
                  <a:pt x="96215" y="134391"/>
                </a:lnTo>
                <a:lnTo>
                  <a:pt x="96463" y="119712"/>
                </a:lnTo>
                <a:lnTo>
                  <a:pt x="97210" y="106008"/>
                </a:lnTo>
                <a:lnTo>
                  <a:pt x="98463" y="93289"/>
                </a:lnTo>
                <a:lnTo>
                  <a:pt x="100226" y="81565"/>
                </a:lnTo>
                <a:lnTo>
                  <a:pt x="102506" y="70846"/>
                </a:lnTo>
                <a:lnTo>
                  <a:pt x="102895" y="69316"/>
                </a:lnTo>
                <a:lnTo>
                  <a:pt x="114172" y="69316"/>
                </a:lnTo>
                <a:lnTo>
                  <a:pt x="127728" y="70114"/>
                </a:lnTo>
                <a:lnTo>
                  <a:pt x="139827" y="73522"/>
                </a:lnTo>
                <a:lnTo>
                  <a:pt x="149605" y="78930"/>
                </a:lnTo>
                <a:lnTo>
                  <a:pt x="157146" y="85829"/>
                </a:lnTo>
                <a:lnTo>
                  <a:pt x="166533" y="96672"/>
                </a:lnTo>
                <a:lnTo>
                  <a:pt x="174358" y="106781"/>
                </a:lnTo>
                <a:lnTo>
                  <a:pt x="179438" y="110667"/>
                </a:lnTo>
                <a:lnTo>
                  <a:pt x="183934" y="111036"/>
                </a:lnTo>
                <a:lnTo>
                  <a:pt x="183934" y="104952"/>
                </a:lnTo>
                <a:lnTo>
                  <a:pt x="183796" y="94904"/>
                </a:lnTo>
                <a:lnTo>
                  <a:pt x="183390" y="83177"/>
                </a:lnTo>
                <a:lnTo>
                  <a:pt x="182723" y="69782"/>
                </a:lnTo>
                <a:lnTo>
                  <a:pt x="181805" y="54731"/>
                </a:lnTo>
                <a:lnTo>
                  <a:pt x="181635" y="52171"/>
                </a:lnTo>
                <a:lnTo>
                  <a:pt x="180434" y="35202"/>
                </a:lnTo>
                <a:lnTo>
                  <a:pt x="179476" y="20987"/>
                </a:lnTo>
                <a:lnTo>
                  <a:pt x="178782" y="9530"/>
                </a:lnTo>
                <a:lnTo>
                  <a:pt x="178373" y="831"/>
                </a:lnTo>
                <a:lnTo>
                  <a:pt x="178346" y="0"/>
                </a:lnTo>
                <a:lnTo>
                  <a:pt x="164532" y="886"/>
                </a:lnTo>
                <a:lnTo>
                  <a:pt x="150893" y="1787"/>
                </a:lnTo>
                <a:lnTo>
                  <a:pt x="137429" y="2703"/>
                </a:lnTo>
                <a:lnTo>
                  <a:pt x="124141" y="3633"/>
                </a:lnTo>
                <a:lnTo>
                  <a:pt x="111028" y="4577"/>
                </a:lnTo>
                <a:lnTo>
                  <a:pt x="98092" y="5534"/>
                </a:lnTo>
                <a:lnTo>
                  <a:pt x="85332" y="6505"/>
                </a:lnTo>
                <a:lnTo>
                  <a:pt x="72748" y="7489"/>
                </a:lnTo>
                <a:lnTo>
                  <a:pt x="60341" y="8485"/>
                </a:lnTo>
                <a:lnTo>
                  <a:pt x="48111" y="9495"/>
                </a:lnTo>
                <a:lnTo>
                  <a:pt x="36059" y="10516"/>
                </a:lnTo>
                <a:lnTo>
                  <a:pt x="24183" y="11549"/>
                </a:lnTo>
                <a:lnTo>
                  <a:pt x="12486" y="12594"/>
                </a:lnTo>
                <a:lnTo>
                  <a:pt x="966" y="13651"/>
                </a:lnTo>
                <a:lnTo>
                  <a:pt x="0" y="13741"/>
                </a:lnTo>
                <a:lnTo>
                  <a:pt x="7990" y="27649"/>
                </a:lnTo>
                <a:lnTo>
                  <a:pt x="15165" y="40826"/>
                </a:lnTo>
                <a:lnTo>
                  <a:pt x="27058" y="64982"/>
                </a:lnTo>
                <a:lnTo>
                  <a:pt x="35658" y="86198"/>
                </a:lnTo>
                <a:lnTo>
                  <a:pt x="42168" y="109356"/>
                </a:lnTo>
                <a:lnTo>
                  <a:pt x="45771" y="130788"/>
                </a:lnTo>
                <a:lnTo>
                  <a:pt x="48169" y="156090"/>
                </a:lnTo>
                <a:lnTo>
                  <a:pt x="49361" y="185277"/>
                </a:lnTo>
                <a:lnTo>
                  <a:pt x="49504" y="200913"/>
                </a:lnTo>
                <a:lnTo>
                  <a:pt x="49389" y="213720"/>
                </a:lnTo>
                <a:lnTo>
                  <a:pt x="48467" y="239662"/>
                </a:lnTo>
                <a:lnTo>
                  <a:pt x="46623" y="266041"/>
                </a:lnTo>
                <a:lnTo>
                  <a:pt x="43856" y="292858"/>
                </a:lnTo>
                <a:lnTo>
                  <a:pt x="40167" y="320112"/>
                </a:lnTo>
                <a:lnTo>
                  <a:pt x="35556" y="347804"/>
                </a:lnTo>
                <a:lnTo>
                  <a:pt x="30023" y="375934"/>
                </a:lnTo>
                <a:lnTo>
                  <a:pt x="23567" y="404501"/>
                </a:lnTo>
                <a:lnTo>
                  <a:pt x="19993" y="418950"/>
                </a:lnTo>
                <a:lnTo>
                  <a:pt x="16188" y="433507"/>
                </a:lnTo>
                <a:lnTo>
                  <a:pt x="12153" y="448174"/>
                </a:lnTo>
                <a:lnTo>
                  <a:pt x="7887" y="462951"/>
                </a:lnTo>
                <a:lnTo>
                  <a:pt x="3390" y="477837"/>
                </a:lnTo>
                <a:lnTo>
                  <a:pt x="16268" y="477837"/>
                </a:lnTo>
                <a:lnTo>
                  <a:pt x="24919" y="478377"/>
                </a:lnTo>
                <a:lnTo>
                  <a:pt x="34215" y="478814"/>
                </a:lnTo>
                <a:lnTo>
                  <a:pt x="44157" y="479147"/>
                </a:lnTo>
                <a:lnTo>
                  <a:pt x="54744" y="479377"/>
                </a:lnTo>
                <a:lnTo>
                  <a:pt x="65977" y="479503"/>
                </a:lnTo>
                <a:lnTo>
                  <a:pt x="77854" y="479526"/>
                </a:lnTo>
                <a:lnTo>
                  <a:pt x="90377" y="479445"/>
                </a:lnTo>
                <a:lnTo>
                  <a:pt x="103546" y="479260"/>
                </a:lnTo>
                <a:lnTo>
                  <a:pt x="117359" y="478972"/>
                </a:lnTo>
                <a:lnTo>
                  <a:pt x="131818" y="478580"/>
                </a:lnTo>
                <a:lnTo>
                  <a:pt x="146921" y="478084"/>
                </a:lnTo>
                <a:lnTo>
                  <a:pt x="162670" y="477485"/>
                </a:lnTo>
                <a:lnTo>
                  <a:pt x="179064" y="476782"/>
                </a:lnTo>
                <a:lnTo>
                  <a:pt x="187820" y="476376"/>
                </a:lnTo>
                <a:lnTo>
                  <a:pt x="192024" y="470903"/>
                </a:lnTo>
                <a:lnTo>
                  <a:pt x="192316" y="464096"/>
                </a:lnTo>
                <a:lnTo>
                  <a:pt x="193521" y="440483"/>
                </a:lnTo>
                <a:lnTo>
                  <a:pt x="194606" y="419085"/>
                </a:lnTo>
                <a:lnTo>
                  <a:pt x="195572" y="399901"/>
                </a:lnTo>
                <a:lnTo>
                  <a:pt x="196418" y="382933"/>
                </a:lnTo>
                <a:lnTo>
                  <a:pt x="197147" y="368181"/>
                </a:lnTo>
                <a:lnTo>
                  <a:pt x="197759" y="355645"/>
                </a:lnTo>
                <a:lnTo>
                  <a:pt x="198255" y="345326"/>
                </a:lnTo>
                <a:lnTo>
                  <a:pt x="198636" y="337225"/>
                </a:lnTo>
                <a:lnTo>
                  <a:pt x="198903" y="331342"/>
                </a:lnTo>
                <a:lnTo>
                  <a:pt x="199097" y="326301"/>
                </a:lnTo>
                <a:lnTo>
                  <a:pt x="199097" y="320459"/>
                </a:lnTo>
                <a:lnTo>
                  <a:pt x="198805" y="315594"/>
                </a:lnTo>
                <a:lnTo>
                  <a:pt x="198208" y="311581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29" name="object 929"/>
          <p:cNvSpPr/>
          <p:nvPr/>
        </p:nvSpPr>
        <p:spPr>
          <a:xfrm>
            <a:off x="4958591" y="685168"/>
            <a:ext cx="33134" cy="36969"/>
          </a:xfrm>
          <a:custGeom>
            <a:avLst/>
            <a:gdLst/>
            <a:ahLst/>
            <a:cxnLst/>
            <a:rect l="l" t="t" r="r" b="b"/>
            <a:pathLst>
              <a:path w="33134" h="36969">
                <a:moveTo>
                  <a:pt x="3289" y="0"/>
                </a:moveTo>
                <a:lnTo>
                  <a:pt x="1427" y="11711"/>
                </a:lnTo>
                <a:lnTo>
                  <a:pt x="329" y="24389"/>
                </a:lnTo>
                <a:lnTo>
                  <a:pt x="0" y="36969"/>
                </a:lnTo>
                <a:lnTo>
                  <a:pt x="5194" y="31991"/>
                </a:lnTo>
                <a:lnTo>
                  <a:pt x="10274" y="27241"/>
                </a:lnTo>
                <a:lnTo>
                  <a:pt x="15176" y="22872"/>
                </a:lnTo>
                <a:lnTo>
                  <a:pt x="20065" y="18618"/>
                </a:lnTo>
                <a:lnTo>
                  <a:pt x="26047" y="14109"/>
                </a:lnTo>
                <a:lnTo>
                  <a:pt x="33134" y="9486"/>
                </a:lnTo>
                <a:lnTo>
                  <a:pt x="32029" y="8636"/>
                </a:lnTo>
                <a:lnTo>
                  <a:pt x="31241" y="7912"/>
                </a:lnTo>
                <a:lnTo>
                  <a:pt x="30937" y="7543"/>
                </a:lnTo>
                <a:lnTo>
                  <a:pt x="19311" y="1926"/>
                </a:lnTo>
                <a:lnTo>
                  <a:pt x="6680" y="2"/>
                </a:lnTo>
                <a:lnTo>
                  <a:pt x="6184" y="0"/>
                </a:lnTo>
                <a:lnTo>
                  <a:pt x="3289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30" name="object 930"/>
          <p:cNvSpPr/>
          <p:nvPr/>
        </p:nvSpPr>
        <p:spPr>
          <a:xfrm>
            <a:off x="4959099" y="866143"/>
            <a:ext cx="36029" cy="73939"/>
          </a:xfrm>
          <a:custGeom>
            <a:avLst/>
            <a:gdLst/>
            <a:ahLst/>
            <a:cxnLst/>
            <a:rect l="l" t="t" r="r" b="b"/>
            <a:pathLst>
              <a:path w="36029" h="73939">
                <a:moveTo>
                  <a:pt x="0" y="11544"/>
                </a:moveTo>
                <a:lnTo>
                  <a:pt x="73" y="28144"/>
                </a:lnTo>
                <a:lnTo>
                  <a:pt x="289" y="42750"/>
                </a:lnTo>
                <a:lnTo>
                  <a:pt x="644" y="55361"/>
                </a:lnTo>
                <a:lnTo>
                  <a:pt x="1131" y="65976"/>
                </a:lnTo>
                <a:lnTo>
                  <a:pt x="1689" y="73939"/>
                </a:lnTo>
                <a:lnTo>
                  <a:pt x="7899" y="68653"/>
                </a:lnTo>
                <a:lnTo>
                  <a:pt x="14147" y="60796"/>
                </a:lnTo>
                <a:lnTo>
                  <a:pt x="20428" y="50364"/>
                </a:lnTo>
                <a:lnTo>
                  <a:pt x="26739" y="37352"/>
                </a:lnTo>
                <a:lnTo>
                  <a:pt x="33076" y="21757"/>
                </a:lnTo>
                <a:lnTo>
                  <a:pt x="36029" y="13627"/>
                </a:lnTo>
                <a:lnTo>
                  <a:pt x="22718" y="4788"/>
                </a:lnTo>
                <a:lnTo>
                  <a:pt x="11979" y="477"/>
                </a:lnTo>
                <a:lnTo>
                  <a:pt x="7874" y="0"/>
                </a:lnTo>
                <a:lnTo>
                  <a:pt x="2692" y="0"/>
                </a:lnTo>
                <a:lnTo>
                  <a:pt x="0" y="3771"/>
                </a:lnTo>
                <a:lnTo>
                  <a:pt x="0" y="11544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31" name="object 931"/>
          <p:cNvSpPr/>
          <p:nvPr/>
        </p:nvSpPr>
        <p:spPr>
          <a:xfrm>
            <a:off x="5032239" y="547983"/>
            <a:ext cx="262686" cy="550443"/>
          </a:xfrm>
          <a:custGeom>
            <a:avLst/>
            <a:gdLst/>
            <a:ahLst/>
            <a:cxnLst/>
            <a:rect l="l" t="t" r="r" b="b"/>
            <a:pathLst>
              <a:path w="262686" h="550443">
                <a:moveTo>
                  <a:pt x="7391" y="33083"/>
                </a:moveTo>
                <a:lnTo>
                  <a:pt x="17409" y="28122"/>
                </a:lnTo>
                <a:lnTo>
                  <a:pt x="29086" y="23401"/>
                </a:lnTo>
                <a:lnTo>
                  <a:pt x="42399" y="18947"/>
                </a:lnTo>
                <a:lnTo>
                  <a:pt x="55708" y="15239"/>
                </a:lnTo>
                <a:lnTo>
                  <a:pt x="67383" y="12530"/>
                </a:lnTo>
                <a:lnTo>
                  <a:pt x="79732" y="10126"/>
                </a:lnTo>
                <a:lnTo>
                  <a:pt x="92750" y="8035"/>
                </a:lnTo>
                <a:lnTo>
                  <a:pt x="106427" y="6261"/>
                </a:lnTo>
                <a:lnTo>
                  <a:pt x="126647" y="4296"/>
                </a:lnTo>
                <a:lnTo>
                  <a:pt x="139813" y="3154"/>
                </a:lnTo>
                <a:lnTo>
                  <a:pt x="151962" y="2197"/>
                </a:lnTo>
                <a:lnTo>
                  <a:pt x="162890" y="1460"/>
                </a:lnTo>
                <a:lnTo>
                  <a:pt x="177579" y="565"/>
                </a:lnTo>
                <a:lnTo>
                  <a:pt x="189829" y="85"/>
                </a:lnTo>
                <a:lnTo>
                  <a:pt x="196316" y="0"/>
                </a:lnTo>
                <a:lnTo>
                  <a:pt x="227850" y="0"/>
                </a:lnTo>
                <a:lnTo>
                  <a:pt x="227850" y="977"/>
                </a:lnTo>
                <a:lnTo>
                  <a:pt x="227850" y="1701"/>
                </a:lnTo>
                <a:lnTo>
                  <a:pt x="228053" y="2438"/>
                </a:lnTo>
                <a:lnTo>
                  <a:pt x="228257" y="3175"/>
                </a:lnTo>
                <a:lnTo>
                  <a:pt x="228358" y="3898"/>
                </a:lnTo>
                <a:lnTo>
                  <a:pt x="228358" y="4864"/>
                </a:lnTo>
                <a:lnTo>
                  <a:pt x="254203" y="36372"/>
                </a:lnTo>
                <a:lnTo>
                  <a:pt x="254596" y="41351"/>
                </a:lnTo>
                <a:lnTo>
                  <a:pt x="255003" y="47561"/>
                </a:lnTo>
                <a:lnTo>
                  <a:pt x="255397" y="54851"/>
                </a:lnTo>
                <a:lnTo>
                  <a:pt x="255701" y="62153"/>
                </a:lnTo>
                <a:lnTo>
                  <a:pt x="256197" y="70307"/>
                </a:lnTo>
                <a:lnTo>
                  <a:pt x="256794" y="79171"/>
                </a:lnTo>
                <a:lnTo>
                  <a:pt x="257539" y="91711"/>
                </a:lnTo>
                <a:lnTo>
                  <a:pt x="258355" y="104479"/>
                </a:lnTo>
                <a:lnTo>
                  <a:pt x="258495" y="106667"/>
                </a:lnTo>
                <a:lnTo>
                  <a:pt x="259199" y="119758"/>
                </a:lnTo>
                <a:lnTo>
                  <a:pt x="259844" y="132091"/>
                </a:lnTo>
                <a:lnTo>
                  <a:pt x="259892" y="133057"/>
                </a:lnTo>
                <a:lnTo>
                  <a:pt x="259892" y="135369"/>
                </a:lnTo>
                <a:lnTo>
                  <a:pt x="260096" y="138772"/>
                </a:lnTo>
                <a:lnTo>
                  <a:pt x="260388" y="143268"/>
                </a:lnTo>
                <a:lnTo>
                  <a:pt x="260794" y="147891"/>
                </a:lnTo>
                <a:lnTo>
                  <a:pt x="261086" y="152641"/>
                </a:lnTo>
                <a:lnTo>
                  <a:pt x="261289" y="157746"/>
                </a:lnTo>
                <a:lnTo>
                  <a:pt x="261480" y="162725"/>
                </a:lnTo>
                <a:lnTo>
                  <a:pt x="261785" y="167589"/>
                </a:lnTo>
                <a:lnTo>
                  <a:pt x="262089" y="172466"/>
                </a:lnTo>
                <a:lnTo>
                  <a:pt x="262483" y="177203"/>
                </a:lnTo>
                <a:lnTo>
                  <a:pt x="262686" y="180975"/>
                </a:lnTo>
                <a:lnTo>
                  <a:pt x="262686" y="183769"/>
                </a:lnTo>
                <a:lnTo>
                  <a:pt x="246913" y="183769"/>
                </a:lnTo>
                <a:lnTo>
                  <a:pt x="247256" y="194900"/>
                </a:lnTo>
                <a:lnTo>
                  <a:pt x="247582" y="207279"/>
                </a:lnTo>
                <a:lnTo>
                  <a:pt x="247880" y="220908"/>
                </a:lnTo>
                <a:lnTo>
                  <a:pt x="248018" y="228282"/>
                </a:lnTo>
                <a:lnTo>
                  <a:pt x="248302" y="240871"/>
                </a:lnTo>
                <a:lnTo>
                  <a:pt x="248586" y="253537"/>
                </a:lnTo>
                <a:lnTo>
                  <a:pt x="248870" y="266268"/>
                </a:lnTo>
                <a:lnTo>
                  <a:pt x="249154" y="279052"/>
                </a:lnTo>
                <a:lnTo>
                  <a:pt x="249199" y="281063"/>
                </a:lnTo>
                <a:lnTo>
                  <a:pt x="249465" y="294166"/>
                </a:lnTo>
                <a:lnTo>
                  <a:pt x="249790" y="307001"/>
                </a:lnTo>
                <a:lnTo>
                  <a:pt x="250165" y="319570"/>
                </a:lnTo>
                <a:lnTo>
                  <a:pt x="250585" y="331872"/>
                </a:lnTo>
                <a:lnTo>
                  <a:pt x="250609" y="332511"/>
                </a:lnTo>
                <a:lnTo>
                  <a:pt x="251067" y="346955"/>
                </a:lnTo>
                <a:lnTo>
                  <a:pt x="251511" y="359843"/>
                </a:lnTo>
                <a:lnTo>
                  <a:pt x="251917" y="371153"/>
                </a:lnTo>
                <a:lnTo>
                  <a:pt x="252006" y="373608"/>
                </a:lnTo>
                <a:lnTo>
                  <a:pt x="237291" y="359679"/>
                </a:lnTo>
                <a:lnTo>
                  <a:pt x="224026" y="347843"/>
                </a:lnTo>
                <a:lnTo>
                  <a:pt x="212213" y="338101"/>
                </a:lnTo>
                <a:lnTo>
                  <a:pt x="201856" y="330456"/>
                </a:lnTo>
                <a:lnTo>
                  <a:pt x="192957" y="324909"/>
                </a:lnTo>
                <a:lnTo>
                  <a:pt x="185519" y="321464"/>
                </a:lnTo>
                <a:lnTo>
                  <a:pt x="179546" y="320123"/>
                </a:lnTo>
                <a:lnTo>
                  <a:pt x="178841" y="320103"/>
                </a:lnTo>
                <a:lnTo>
                  <a:pt x="177761" y="320103"/>
                </a:lnTo>
                <a:lnTo>
                  <a:pt x="176758" y="319735"/>
                </a:lnTo>
                <a:lnTo>
                  <a:pt x="176060" y="318770"/>
                </a:lnTo>
                <a:lnTo>
                  <a:pt x="174955" y="317423"/>
                </a:lnTo>
                <a:lnTo>
                  <a:pt x="175382" y="334241"/>
                </a:lnTo>
                <a:lnTo>
                  <a:pt x="176034" y="350419"/>
                </a:lnTo>
                <a:lnTo>
                  <a:pt x="176912" y="365958"/>
                </a:lnTo>
                <a:lnTo>
                  <a:pt x="178015" y="380858"/>
                </a:lnTo>
                <a:lnTo>
                  <a:pt x="179343" y="395117"/>
                </a:lnTo>
                <a:lnTo>
                  <a:pt x="180896" y="408736"/>
                </a:lnTo>
                <a:lnTo>
                  <a:pt x="182675" y="421714"/>
                </a:lnTo>
                <a:lnTo>
                  <a:pt x="184678" y="434049"/>
                </a:lnTo>
                <a:lnTo>
                  <a:pt x="186907" y="445743"/>
                </a:lnTo>
                <a:lnTo>
                  <a:pt x="189360" y="456794"/>
                </a:lnTo>
                <a:lnTo>
                  <a:pt x="192038" y="467202"/>
                </a:lnTo>
                <a:lnTo>
                  <a:pt x="194940" y="476966"/>
                </a:lnTo>
                <a:lnTo>
                  <a:pt x="198067" y="486086"/>
                </a:lnTo>
                <a:lnTo>
                  <a:pt x="201419" y="494561"/>
                </a:lnTo>
                <a:lnTo>
                  <a:pt x="202501" y="497052"/>
                </a:lnTo>
                <a:lnTo>
                  <a:pt x="201409" y="495592"/>
                </a:lnTo>
                <a:lnTo>
                  <a:pt x="203606" y="499732"/>
                </a:lnTo>
                <a:lnTo>
                  <a:pt x="205701" y="504113"/>
                </a:lnTo>
                <a:lnTo>
                  <a:pt x="207594" y="508609"/>
                </a:lnTo>
                <a:lnTo>
                  <a:pt x="209397" y="513232"/>
                </a:lnTo>
                <a:lnTo>
                  <a:pt x="211493" y="518706"/>
                </a:lnTo>
                <a:lnTo>
                  <a:pt x="213779" y="525157"/>
                </a:lnTo>
                <a:lnTo>
                  <a:pt x="197408" y="550443"/>
                </a:lnTo>
                <a:lnTo>
                  <a:pt x="181844" y="547862"/>
                </a:lnTo>
                <a:lnTo>
                  <a:pt x="168112" y="545971"/>
                </a:lnTo>
                <a:lnTo>
                  <a:pt x="156202" y="544771"/>
                </a:lnTo>
                <a:lnTo>
                  <a:pt x="146104" y="544264"/>
                </a:lnTo>
                <a:lnTo>
                  <a:pt x="144018" y="544245"/>
                </a:lnTo>
                <a:lnTo>
                  <a:pt x="139534" y="544245"/>
                </a:lnTo>
                <a:lnTo>
                  <a:pt x="137629" y="544245"/>
                </a:lnTo>
                <a:lnTo>
                  <a:pt x="135140" y="544487"/>
                </a:lnTo>
                <a:lnTo>
                  <a:pt x="132143" y="544982"/>
                </a:lnTo>
                <a:lnTo>
                  <a:pt x="130340" y="544982"/>
                </a:lnTo>
                <a:lnTo>
                  <a:pt x="127952" y="545096"/>
                </a:lnTo>
                <a:lnTo>
                  <a:pt x="125158" y="545338"/>
                </a:lnTo>
                <a:lnTo>
                  <a:pt x="122364" y="545592"/>
                </a:lnTo>
                <a:lnTo>
                  <a:pt x="119468" y="545706"/>
                </a:lnTo>
                <a:lnTo>
                  <a:pt x="116471" y="545706"/>
                </a:lnTo>
                <a:lnTo>
                  <a:pt x="113080" y="545706"/>
                </a:lnTo>
                <a:lnTo>
                  <a:pt x="108585" y="545833"/>
                </a:lnTo>
                <a:lnTo>
                  <a:pt x="102908" y="545947"/>
                </a:lnTo>
                <a:lnTo>
                  <a:pt x="97320" y="546188"/>
                </a:lnTo>
                <a:lnTo>
                  <a:pt x="91528" y="546315"/>
                </a:lnTo>
                <a:lnTo>
                  <a:pt x="85534" y="546315"/>
                </a:lnTo>
                <a:lnTo>
                  <a:pt x="68072" y="546315"/>
                </a:lnTo>
                <a:lnTo>
                  <a:pt x="55689" y="546315"/>
                </a:lnTo>
                <a:lnTo>
                  <a:pt x="29248" y="514083"/>
                </a:lnTo>
                <a:lnTo>
                  <a:pt x="25361" y="514083"/>
                </a:lnTo>
                <a:lnTo>
                  <a:pt x="29303" y="500690"/>
                </a:lnTo>
                <a:lnTo>
                  <a:pt x="33042" y="487222"/>
                </a:lnTo>
                <a:lnTo>
                  <a:pt x="36578" y="473676"/>
                </a:lnTo>
                <a:lnTo>
                  <a:pt x="39913" y="460054"/>
                </a:lnTo>
                <a:lnTo>
                  <a:pt x="43045" y="446355"/>
                </a:lnTo>
                <a:lnTo>
                  <a:pt x="45975" y="432580"/>
                </a:lnTo>
                <a:lnTo>
                  <a:pt x="48703" y="418728"/>
                </a:lnTo>
                <a:lnTo>
                  <a:pt x="51228" y="404800"/>
                </a:lnTo>
                <a:lnTo>
                  <a:pt x="53552" y="390795"/>
                </a:lnTo>
                <a:lnTo>
                  <a:pt x="55673" y="376713"/>
                </a:lnTo>
                <a:lnTo>
                  <a:pt x="57592" y="362555"/>
                </a:lnTo>
                <a:lnTo>
                  <a:pt x="59309" y="348320"/>
                </a:lnTo>
                <a:lnTo>
                  <a:pt x="60824" y="334009"/>
                </a:lnTo>
                <a:lnTo>
                  <a:pt x="62137" y="319621"/>
                </a:lnTo>
                <a:lnTo>
                  <a:pt x="63248" y="305157"/>
                </a:lnTo>
                <a:lnTo>
                  <a:pt x="64157" y="290616"/>
                </a:lnTo>
                <a:lnTo>
                  <a:pt x="64864" y="275998"/>
                </a:lnTo>
                <a:lnTo>
                  <a:pt x="65369" y="261304"/>
                </a:lnTo>
                <a:lnTo>
                  <a:pt x="65672" y="246533"/>
                </a:lnTo>
                <a:lnTo>
                  <a:pt x="65773" y="231686"/>
                </a:lnTo>
                <a:lnTo>
                  <a:pt x="65624" y="217986"/>
                </a:lnTo>
                <a:lnTo>
                  <a:pt x="65176" y="204497"/>
                </a:lnTo>
                <a:lnTo>
                  <a:pt x="63382" y="178153"/>
                </a:lnTo>
                <a:lnTo>
                  <a:pt x="60385" y="152655"/>
                </a:lnTo>
                <a:lnTo>
                  <a:pt x="56178" y="128002"/>
                </a:lnTo>
                <a:lnTo>
                  <a:pt x="50754" y="104196"/>
                </a:lnTo>
                <a:lnTo>
                  <a:pt x="45529" y="85737"/>
                </a:lnTo>
                <a:lnTo>
                  <a:pt x="45212" y="85255"/>
                </a:lnTo>
                <a:lnTo>
                  <a:pt x="45008" y="84772"/>
                </a:lnTo>
                <a:lnTo>
                  <a:pt x="45008" y="84404"/>
                </a:lnTo>
                <a:lnTo>
                  <a:pt x="45008" y="83921"/>
                </a:lnTo>
                <a:lnTo>
                  <a:pt x="44818" y="83439"/>
                </a:lnTo>
                <a:lnTo>
                  <a:pt x="44411" y="82943"/>
                </a:lnTo>
                <a:lnTo>
                  <a:pt x="42519" y="81127"/>
                </a:lnTo>
                <a:lnTo>
                  <a:pt x="40627" y="79413"/>
                </a:lnTo>
                <a:lnTo>
                  <a:pt x="38531" y="77838"/>
                </a:lnTo>
                <a:lnTo>
                  <a:pt x="36436" y="76263"/>
                </a:lnTo>
                <a:lnTo>
                  <a:pt x="34340" y="74320"/>
                </a:lnTo>
                <a:lnTo>
                  <a:pt x="32042" y="71996"/>
                </a:lnTo>
                <a:lnTo>
                  <a:pt x="11277" y="47320"/>
                </a:lnTo>
                <a:lnTo>
                  <a:pt x="10185" y="46215"/>
                </a:lnTo>
                <a:lnTo>
                  <a:pt x="9080" y="45364"/>
                </a:lnTo>
                <a:lnTo>
                  <a:pt x="8089" y="44513"/>
                </a:lnTo>
                <a:lnTo>
                  <a:pt x="7188" y="43789"/>
                </a:lnTo>
                <a:lnTo>
                  <a:pt x="6388" y="43180"/>
                </a:lnTo>
                <a:lnTo>
                  <a:pt x="5600" y="42570"/>
                </a:lnTo>
                <a:lnTo>
                  <a:pt x="3695" y="41236"/>
                </a:lnTo>
                <a:lnTo>
                  <a:pt x="1905" y="39535"/>
                </a:lnTo>
                <a:lnTo>
                  <a:pt x="0" y="37706"/>
                </a:lnTo>
                <a:lnTo>
                  <a:pt x="2298" y="36131"/>
                </a:lnTo>
                <a:lnTo>
                  <a:pt x="4699" y="34658"/>
                </a:lnTo>
                <a:lnTo>
                  <a:pt x="7391" y="33083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32" name="object 932"/>
          <p:cNvSpPr/>
          <p:nvPr/>
        </p:nvSpPr>
        <p:spPr>
          <a:xfrm>
            <a:off x="5065983" y="568521"/>
            <a:ext cx="184531" cy="477136"/>
          </a:xfrm>
          <a:custGeom>
            <a:avLst/>
            <a:gdLst/>
            <a:ahLst/>
            <a:cxnLst/>
            <a:rect l="l" t="t" r="r" b="b"/>
            <a:pathLst>
              <a:path w="184531" h="477136">
                <a:moveTo>
                  <a:pt x="137820" y="477136"/>
                </a:moveTo>
                <a:lnTo>
                  <a:pt x="132846" y="463347"/>
                </a:lnTo>
                <a:lnTo>
                  <a:pt x="128133" y="452918"/>
                </a:lnTo>
                <a:lnTo>
                  <a:pt x="127139" y="451101"/>
                </a:lnTo>
                <a:lnTo>
                  <a:pt x="123715" y="442680"/>
                </a:lnTo>
                <a:lnTo>
                  <a:pt x="120504" y="433683"/>
                </a:lnTo>
                <a:lnTo>
                  <a:pt x="117505" y="424109"/>
                </a:lnTo>
                <a:lnTo>
                  <a:pt x="114720" y="413958"/>
                </a:lnTo>
                <a:lnTo>
                  <a:pt x="112147" y="403231"/>
                </a:lnTo>
                <a:lnTo>
                  <a:pt x="109785" y="391927"/>
                </a:lnTo>
                <a:lnTo>
                  <a:pt x="107636" y="380046"/>
                </a:lnTo>
                <a:lnTo>
                  <a:pt x="105697" y="367589"/>
                </a:lnTo>
                <a:lnTo>
                  <a:pt x="103970" y="354555"/>
                </a:lnTo>
                <a:lnTo>
                  <a:pt x="102453" y="340945"/>
                </a:lnTo>
                <a:lnTo>
                  <a:pt x="101147" y="326757"/>
                </a:lnTo>
                <a:lnTo>
                  <a:pt x="100050" y="311993"/>
                </a:lnTo>
                <a:lnTo>
                  <a:pt x="99163" y="296652"/>
                </a:lnTo>
                <a:lnTo>
                  <a:pt x="98485" y="280735"/>
                </a:lnTo>
                <a:lnTo>
                  <a:pt x="98016" y="264240"/>
                </a:lnTo>
                <a:lnTo>
                  <a:pt x="97904" y="258455"/>
                </a:lnTo>
                <a:lnTo>
                  <a:pt x="98590" y="250670"/>
                </a:lnTo>
                <a:lnTo>
                  <a:pt x="104978" y="246784"/>
                </a:lnTo>
                <a:lnTo>
                  <a:pt x="116967" y="246784"/>
                </a:lnTo>
                <a:lnTo>
                  <a:pt x="126705" y="248007"/>
                </a:lnTo>
                <a:lnTo>
                  <a:pt x="137076" y="251670"/>
                </a:lnTo>
                <a:lnTo>
                  <a:pt x="148080" y="257762"/>
                </a:lnTo>
                <a:lnTo>
                  <a:pt x="159716" y="266271"/>
                </a:lnTo>
                <a:lnTo>
                  <a:pt x="171985" y="277189"/>
                </a:lnTo>
                <a:lnTo>
                  <a:pt x="173850" y="279004"/>
                </a:lnTo>
                <a:lnTo>
                  <a:pt x="173296" y="262514"/>
                </a:lnTo>
                <a:lnTo>
                  <a:pt x="172786" y="246877"/>
                </a:lnTo>
                <a:lnTo>
                  <a:pt x="172322" y="232093"/>
                </a:lnTo>
                <a:lnTo>
                  <a:pt x="171903" y="218163"/>
                </a:lnTo>
                <a:lnTo>
                  <a:pt x="171533" y="205089"/>
                </a:lnTo>
                <a:lnTo>
                  <a:pt x="171212" y="192871"/>
                </a:lnTo>
                <a:lnTo>
                  <a:pt x="170941" y="181510"/>
                </a:lnTo>
                <a:lnTo>
                  <a:pt x="170723" y="171007"/>
                </a:lnTo>
                <a:lnTo>
                  <a:pt x="170558" y="161363"/>
                </a:lnTo>
                <a:lnTo>
                  <a:pt x="170459" y="153617"/>
                </a:lnTo>
                <a:lnTo>
                  <a:pt x="163706" y="162624"/>
                </a:lnTo>
                <a:lnTo>
                  <a:pt x="154779" y="171485"/>
                </a:lnTo>
                <a:lnTo>
                  <a:pt x="143696" y="180198"/>
                </a:lnTo>
                <a:lnTo>
                  <a:pt x="128180" y="189635"/>
                </a:lnTo>
                <a:lnTo>
                  <a:pt x="116655" y="193929"/>
                </a:lnTo>
                <a:lnTo>
                  <a:pt x="108585" y="194727"/>
                </a:lnTo>
                <a:lnTo>
                  <a:pt x="104584" y="194727"/>
                </a:lnTo>
                <a:lnTo>
                  <a:pt x="102645" y="187439"/>
                </a:lnTo>
                <a:lnTo>
                  <a:pt x="101066" y="177912"/>
                </a:lnTo>
                <a:lnTo>
                  <a:pt x="99850" y="166146"/>
                </a:lnTo>
                <a:lnTo>
                  <a:pt x="98999" y="152141"/>
                </a:lnTo>
                <a:lnTo>
                  <a:pt x="98517" y="135898"/>
                </a:lnTo>
                <a:lnTo>
                  <a:pt x="98399" y="121397"/>
                </a:lnTo>
                <a:lnTo>
                  <a:pt x="98684" y="104789"/>
                </a:lnTo>
                <a:lnTo>
                  <a:pt x="99537" y="90649"/>
                </a:lnTo>
                <a:lnTo>
                  <a:pt x="100959" y="78956"/>
                </a:lnTo>
                <a:lnTo>
                  <a:pt x="102947" y="69691"/>
                </a:lnTo>
                <a:lnTo>
                  <a:pt x="103492" y="67879"/>
                </a:lnTo>
                <a:lnTo>
                  <a:pt x="107492" y="67879"/>
                </a:lnTo>
                <a:lnTo>
                  <a:pt x="120545" y="68193"/>
                </a:lnTo>
                <a:lnTo>
                  <a:pt x="132907" y="70674"/>
                </a:lnTo>
                <a:lnTo>
                  <a:pt x="144581" y="75341"/>
                </a:lnTo>
                <a:lnTo>
                  <a:pt x="148501" y="77493"/>
                </a:lnTo>
                <a:lnTo>
                  <a:pt x="157976" y="84306"/>
                </a:lnTo>
                <a:lnTo>
                  <a:pt x="167257" y="93557"/>
                </a:lnTo>
                <a:lnTo>
                  <a:pt x="171564" y="98778"/>
                </a:lnTo>
                <a:lnTo>
                  <a:pt x="177939" y="106550"/>
                </a:lnTo>
                <a:lnTo>
                  <a:pt x="181648" y="110449"/>
                </a:lnTo>
                <a:lnTo>
                  <a:pt x="182829" y="110449"/>
                </a:lnTo>
                <a:lnTo>
                  <a:pt x="184531" y="110449"/>
                </a:lnTo>
                <a:lnTo>
                  <a:pt x="183534" y="94082"/>
                </a:lnTo>
                <a:lnTo>
                  <a:pt x="182611" y="78669"/>
                </a:lnTo>
                <a:lnTo>
                  <a:pt x="181761" y="64210"/>
                </a:lnTo>
                <a:lnTo>
                  <a:pt x="180985" y="50708"/>
                </a:lnTo>
                <a:lnTo>
                  <a:pt x="180284" y="38164"/>
                </a:lnTo>
                <a:lnTo>
                  <a:pt x="179658" y="26578"/>
                </a:lnTo>
                <a:lnTo>
                  <a:pt x="179108" y="15953"/>
                </a:lnTo>
                <a:lnTo>
                  <a:pt x="178635" y="6288"/>
                </a:lnTo>
                <a:lnTo>
                  <a:pt x="178346" y="23"/>
                </a:lnTo>
                <a:lnTo>
                  <a:pt x="168757" y="23"/>
                </a:lnTo>
                <a:lnTo>
                  <a:pt x="161580" y="0"/>
                </a:lnTo>
                <a:lnTo>
                  <a:pt x="152578" y="246"/>
                </a:lnTo>
                <a:lnTo>
                  <a:pt x="141751" y="763"/>
                </a:lnTo>
                <a:lnTo>
                  <a:pt x="129100" y="1553"/>
                </a:lnTo>
                <a:lnTo>
                  <a:pt x="114624" y="2617"/>
                </a:lnTo>
                <a:lnTo>
                  <a:pt x="98324" y="3959"/>
                </a:lnTo>
                <a:lnTo>
                  <a:pt x="80200" y="5578"/>
                </a:lnTo>
                <a:lnTo>
                  <a:pt x="58693" y="7915"/>
                </a:lnTo>
                <a:lnTo>
                  <a:pt x="40747" y="10125"/>
                </a:lnTo>
                <a:lnTo>
                  <a:pt x="26009" y="12239"/>
                </a:lnTo>
                <a:lnTo>
                  <a:pt x="14481" y="14255"/>
                </a:lnTo>
                <a:lnTo>
                  <a:pt x="6167" y="16171"/>
                </a:lnTo>
                <a:lnTo>
                  <a:pt x="0" y="18628"/>
                </a:lnTo>
                <a:lnTo>
                  <a:pt x="10507" y="28242"/>
                </a:lnTo>
                <a:lnTo>
                  <a:pt x="18803" y="38374"/>
                </a:lnTo>
                <a:lnTo>
                  <a:pt x="28130" y="57668"/>
                </a:lnTo>
                <a:lnTo>
                  <a:pt x="34395" y="80008"/>
                </a:lnTo>
                <a:lnTo>
                  <a:pt x="39535" y="103462"/>
                </a:lnTo>
                <a:lnTo>
                  <a:pt x="43550" y="128028"/>
                </a:lnTo>
                <a:lnTo>
                  <a:pt x="46446" y="153703"/>
                </a:lnTo>
                <a:lnTo>
                  <a:pt x="48225" y="180484"/>
                </a:lnTo>
                <a:lnTo>
                  <a:pt x="48889" y="208369"/>
                </a:lnTo>
                <a:lnTo>
                  <a:pt x="48895" y="211148"/>
                </a:lnTo>
                <a:lnTo>
                  <a:pt x="48811" y="226014"/>
                </a:lnTo>
                <a:lnTo>
                  <a:pt x="48559" y="240692"/>
                </a:lnTo>
                <a:lnTo>
                  <a:pt x="48139" y="255182"/>
                </a:lnTo>
                <a:lnTo>
                  <a:pt x="46796" y="283601"/>
                </a:lnTo>
                <a:lnTo>
                  <a:pt x="44779" y="311272"/>
                </a:lnTo>
                <a:lnTo>
                  <a:pt x="42087" y="338196"/>
                </a:lnTo>
                <a:lnTo>
                  <a:pt x="38718" y="364374"/>
                </a:lnTo>
                <a:lnTo>
                  <a:pt x="34673" y="389809"/>
                </a:lnTo>
                <a:lnTo>
                  <a:pt x="29949" y="414502"/>
                </a:lnTo>
                <a:lnTo>
                  <a:pt x="24546" y="438454"/>
                </a:lnTo>
                <a:lnTo>
                  <a:pt x="18461" y="461666"/>
                </a:lnTo>
                <a:lnTo>
                  <a:pt x="15163" y="472996"/>
                </a:lnTo>
                <a:lnTo>
                  <a:pt x="27541" y="472914"/>
                </a:lnTo>
                <a:lnTo>
                  <a:pt x="40202" y="472634"/>
                </a:lnTo>
                <a:lnTo>
                  <a:pt x="53188" y="472107"/>
                </a:lnTo>
                <a:lnTo>
                  <a:pt x="54889" y="472018"/>
                </a:lnTo>
                <a:lnTo>
                  <a:pt x="71006" y="471239"/>
                </a:lnTo>
                <a:lnTo>
                  <a:pt x="81147" y="470931"/>
                </a:lnTo>
                <a:lnTo>
                  <a:pt x="82130" y="470926"/>
                </a:lnTo>
                <a:lnTo>
                  <a:pt x="92493" y="471245"/>
                </a:lnTo>
                <a:lnTo>
                  <a:pt x="104182" y="472202"/>
                </a:lnTo>
                <a:lnTo>
                  <a:pt x="117195" y="473797"/>
                </a:lnTo>
                <a:lnTo>
                  <a:pt x="131529" y="476030"/>
                </a:lnTo>
                <a:lnTo>
                  <a:pt x="137820" y="477136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33" name="object 933"/>
          <p:cNvSpPr/>
          <p:nvPr/>
        </p:nvSpPr>
        <p:spPr>
          <a:xfrm>
            <a:off x="5207702" y="689182"/>
            <a:ext cx="23647" cy="35026"/>
          </a:xfrm>
          <a:custGeom>
            <a:avLst/>
            <a:gdLst/>
            <a:ahLst/>
            <a:cxnLst/>
            <a:rect l="l" t="t" r="r" b="b"/>
            <a:pathLst>
              <a:path w="23647" h="35026">
                <a:moveTo>
                  <a:pt x="1193" y="0"/>
                </a:moveTo>
                <a:lnTo>
                  <a:pt x="393" y="4622"/>
                </a:lnTo>
                <a:lnTo>
                  <a:pt x="0" y="9613"/>
                </a:lnTo>
                <a:lnTo>
                  <a:pt x="0" y="15087"/>
                </a:lnTo>
                <a:lnTo>
                  <a:pt x="0" y="35026"/>
                </a:lnTo>
                <a:lnTo>
                  <a:pt x="2984" y="31381"/>
                </a:lnTo>
                <a:lnTo>
                  <a:pt x="6489" y="27127"/>
                </a:lnTo>
                <a:lnTo>
                  <a:pt x="10477" y="22377"/>
                </a:lnTo>
                <a:lnTo>
                  <a:pt x="14376" y="17525"/>
                </a:lnTo>
                <a:lnTo>
                  <a:pt x="18757" y="11925"/>
                </a:lnTo>
                <a:lnTo>
                  <a:pt x="23647" y="5473"/>
                </a:lnTo>
                <a:lnTo>
                  <a:pt x="20256" y="3771"/>
                </a:lnTo>
                <a:lnTo>
                  <a:pt x="16662" y="2438"/>
                </a:lnTo>
                <a:lnTo>
                  <a:pt x="12966" y="1701"/>
                </a:lnTo>
                <a:lnTo>
                  <a:pt x="9182" y="1104"/>
                </a:lnTo>
                <a:lnTo>
                  <a:pt x="5283" y="495"/>
                </a:lnTo>
                <a:lnTo>
                  <a:pt x="1193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34" name="object 934"/>
          <p:cNvSpPr/>
          <p:nvPr/>
        </p:nvSpPr>
        <p:spPr>
          <a:xfrm>
            <a:off x="5300513" y="542509"/>
            <a:ext cx="257682" cy="562127"/>
          </a:xfrm>
          <a:custGeom>
            <a:avLst/>
            <a:gdLst/>
            <a:ahLst/>
            <a:cxnLst/>
            <a:rect l="l" t="t" r="r" b="b"/>
            <a:pathLst>
              <a:path w="257682" h="562127">
                <a:moveTo>
                  <a:pt x="75945" y="514083"/>
                </a:moveTo>
                <a:lnTo>
                  <a:pt x="61523" y="499834"/>
                </a:lnTo>
                <a:lnTo>
                  <a:pt x="48305" y="480639"/>
                </a:lnTo>
                <a:lnTo>
                  <a:pt x="36301" y="456507"/>
                </a:lnTo>
                <a:lnTo>
                  <a:pt x="25518" y="427447"/>
                </a:lnTo>
                <a:lnTo>
                  <a:pt x="19884" y="408881"/>
                </a:lnTo>
                <a:lnTo>
                  <a:pt x="13316" y="383626"/>
                </a:lnTo>
                <a:lnTo>
                  <a:pt x="8060" y="358451"/>
                </a:lnTo>
                <a:lnTo>
                  <a:pt x="4117" y="333357"/>
                </a:lnTo>
                <a:lnTo>
                  <a:pt x="1486" y="308344"/>
                </a:lnTo>
                <a:lnTo>
                  <a:pt x="167" y="283415"/>
                </a:lnTo>
                <a:lnTo>
                  <a:pt x="0" y="270852"/>
                </a:lnTo>
                <a:lnTo>
                  <a:pt x="142" y="257599"/>
                </a:lnTo>
                <a:lnTo>
                  <a:pt x="1283" y="231446"/>
                </a:lnTo>
                <a:lnTo>
                  <a:pt x="3564" y="205760"/>
                </a:lnTo>
                <a:lnTo>
                  <a:pt x="6986" y="180536"/>
                </a:lnTo>
                <a:lnTo>
                  <a:pt x="11549" y="155768"/>
                </a:lnTo>
                <a:lnTo>
                  <a:pt x="17253" y="131449"/>
                </a:lnTo>
                <a:lnTo>
                  <a:pt x="23660" y="108978"/>
                </a:lnTo>
                <a:lnTo>
                  <a:pt x="29619" y="91046"/>
                </a:lnTo>
                <a:lnTo>
                  <a:pt x="36067" y="74723"/>
                </a:lnTo>
                <a:lnTo>
                  <a:pt x="50432" y="46906"/>
                </a:lnTo>
                <a:lnTo>
                  <a:pt x="66761" y="25533"/>
                </a:lnTo>
                <a:lnTo>
                  <a:pt x="85058" y="10607"/>
                </a:lnTo>
                <a:lnTo>
                  <a:pt x="105332" y="2132"/>
                </a:lnTo>
                <a:lnTo>
                  <a:pt x="123266" y="0"/>
                </a:lnTo>
                <a:lnTo>
                  <a:pt x="134704" y="1333"/>
                </a:lnTo>
                <a:lnTo>
                  <a:pt x="156041" y="11990"/>
                </a:lnTo>
                <a:lnTo>
                  <a:pt x="175284" y="33268"/>
                </a:lnTo>
                <a:lnTo>
                  <a:pt x="181140" y="42570"/>
                </a:lnTo>
                <a:lnTo>
                  <a:pt x="196900" y="61048"/>
                </a:lnTo>
                <a:lnTo>
                  <a:pt x="209116" y="79135"/>
                </a:lnTo>
                <a:lnTo>
                  <a:pt x="220111" y="101434"/>
                </a:lnTo>
                <a:lnTo>
                  <a:pt x="225154" y="114152"/>
                </a:lnTo>
                <a:lnTo>
                  <a:pt x="229896" y="127910"/>
                </a:lnTo>
                <a:lnTo>
                  <a:pt x="236463" y="150035"/>
                </a:lnTo>
                <a:lnTo>
                  <a:pt x="242714" y="174672"/>
                </a:lnTo>
                <a:lnTo>
                  <a:pt x="247880" y="199519"/>
                </a:lnTo>
                <a:lnTo>
                  <a:pt x="251959" y="224575"/>
                </a:lnTo>
                <a:lnTo>
                  <a:pt x="254948" y="249841"/>
                </a:lnTo>
                <a:lnTo>
                  <a:pt x="256846" y="275315"/>
                </a:lnTo>
                <a:lnTo>
                  <a:pt x="257652" y="300997"/>
                </a:lnTo>
                <a:lnTo>
                  <a:pt x="257682" y="307098"/>
                </a:lnTo>
                <a:lnTo>
                  <a:pt x="257554" y="321970"/>
                </a:lnTo>
                <a:lnTo>
                  <a:pt x="257170" y="336137"/>
                </a:lnTo>
                <a:lnTo>
                  <a:pt x="255640" y="362366"/>
                </a:lnTo>
                <a:lnTo>
                  <a:pt x="253100" y="385814"/>
                </a:lnTo>
                <a:lnTo>
                  <a:pt x="250901" y="399643"/>
                </a:lnTo>
                <a:lnTo>
                  <a:pt x="245250" y="423824"/>
                </a:lnTo>
                <a:lnTo>
                  <a:pt x="241338" y="437438"/>
                </a:lnTo>
                <a:lnTo>
                  <a:pt x="233823" y="462629"/>
                </a:lnTo>
                <a:lnTo>
                  <a:pt x="232333" y="467499"/>
                </a:lnTo>
                <a:lnTo>
                  <a:pt x="231749" y="467499"/>
                </a:lnTo>
                <a:lnTo>
                  <a:pt x="227449" y="480832"/>
                </a:lnTo>
                <a:lnTo>
                  <a:pt x="223282" y="492705"/>
                </a:lnTo>
                <a:lnTo>
                  <a:pt x="219963" y="501434"/>
                </a:lnTo>
                <a:lnTo>
                  <a:pt x="214420" y="513907"/>
                </a:lnTo>
                <a:lnTo>
                  <a:pt x="208685" y="524355"/>
                </a:lnTo>
                <a:lnTo>
                  <a:pt x="199494" y="536847"/>
                </a:lnTo>
                <a:lnTo>
                  <a:pt x="189845" y="546339"/>
                </a:lnTo>
                <a:lnTo>
                  <a:pt x="179244" y="553614"/>
                </a:lnTo>
                <a:lnTo>
                  <a:pt x="167696" y="558665"/>
                </a:lnTo>
                <a:lnTo>
                  <a:pt x="155203" y="561483"/>
                </a:lnTo>
                <a:lnTo>
                  <a:pt x="145110" y="562127"/>
                </a:lnTo>
                <a:lnTo>
                  <a:pt x="132912" y="560863"/>
                </a:lnTo>
                <a:lnTo>
                  <a:pt x="121260" y="557074"/>
                </a:lnTo>
                <a:lnTo>
                  <a:pt x="110150" y="550758"/>
                </a:lnTo>
                <a:lnTo>
                  <a:pt x="99575" y="541918"/>
                </a:lnTo>
                <a:lnTo>
                  <a:pt x="91719" y="533298"/>
                </a:lnTo>
                <a:lnTo>
                  <a:pt x="75945" y="514083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35" name="object 935"/>
          <p:cNvSpPr/>
          <p:nvPr/>
        </p:nvSpPr>
        <p:spPr>
          <a:xfrm>
            <a:off x="5317379" y="563071"/>
            <a:ext cx="197497" cy="488784"/>
          </a:xfrm>
          <a:custGeom>
            <a:avLst/>
            <a:gdLst/>
            <a:ahLst/>
            <a:cxnLst/>
            <a:rect l="l" t="t" r="r" b="b"/>
            <a:pathLst>
              <a:path w="197497" h="488784">
                <a:moveTo>
                  <a:pt x="173253" y="405841"/>
                </a:moveTo>
                <a:lnTo>
                  <a:pt x="178365" y="389305"/>
                </a:lnTo>
                <a:lnTo>
                  <a:pt x="186189" y="362217"/>
                </a:lnTo>
                <a:lnTo>
                  <a:pt x="190859" y="343038"/>
                </a:lnTo>
                <a:lnTo>
                  <a:pt x="194339" y="319425"/>
                </a:lnTo>
                <a:lnTo>
                  <a:pt x="196361" y="294878"/>
                </a:lnTo>
                <a:lnTo>
                  <a:pt x="197374" y="267045"/>
                </a:lnTo>
                <a:lnTo>
                  <a:pt x="197497" y="252234"/>
                </a:lnTo>
                <a:lnTo>
                  <a:pt x="197357" y="239096"/>
                </a:lnTo>
                <a:lnTo>
                  <a:pt x="196234" y="213104"/>
                </a:lnTo>
                <a:lnTo>
                  <a:pt x="193989" y="187492"/>
                </a:lnTo>
                <a:lnTo>
                  <a:pt x="190619" y="162262"/>
                </a:lnTo>
                <a:lnTo>
                  <a:pt x="186126" y="137412"/>
                </a:lnTo>
                <a:lnTo>
                  <a:pt x="180507" y="112944"/>
                </a:lnTo>
                <a:lnTo>
                  <a:pt x="173850" y="89141"/>
                </a:lnTo>
                <a:lnTo>
                  <a:pt x="167551" y="70058"/>
                </a:lnTo>
                <a:lnTo>
                  <a:pt x="160899" y="53266"/>
                </a:lnTo>
                <a:lnTo>
                  <a:pt x="146539" y="26563"/>
                </a:lnTo>
                <a:lnTo>
                  <a:pt x="130785" y="9049"/>
                </a:lnTo>
                <a:lnTo>
                  <a:pt x="113653" y="741"/>
                </a:lnTo>
                <a:lnTo>
                  <a:pt x="106400" y="0"/>
                </a:lnTo>
                <a:lnTo>
                  <a:pt x="95912" y="952"/>
                </a:lnTo>
                <a:lnTo>
                  <a:pt x="76366" y="8570"/>
                </a:lnTo>
                <a:lnTo>
                  <a:pt x="58730" y="23805"/>
                </a:lnTo>
                <a:lnTo>
                  <a:pt x="43006" y="46657"/>
                </a:lnTo>
                <a:lnTo>
                  <a:pt x="29197" y="77125"/>
                </a:lnTo>
                <a:lnTo>
                  <a:pt x="23011" y="95214"/>
                </a:lnTo>
                <a:lnTo>
                  <a:pt x="15800" y="120863"/>
                </a:lnTo>
                <a:lnTo>
                  <a:pt x="10237" y="145414"/>
                </a:lnTo>
                <a:lnTo>
                  <a:pt x="5872" y="170338"/>
                </a:lnTo>
                <a:lnTo>
                  <a:pt x="2708" y="195635"/>
                </a:lnTo>
                <a:lnTo>
                  <a:pt x="752" y="221303"/>
                </a:lnTo>
                <a:lnTo>
                  <a:pt x="7" y="247342"/>
                </a:lnTo>
                <a:lnTo>
                  <a:pt x="0" y="250291"/>
                </a:lnTo>
                <a:lnTo>
                  <a:pt x="174" y="262561"/>
                </a:lnTo>
                <a:lnTo>
                  <a:pt x="1568" y="287256"/>
                </a:lnTo>
                <a:lnTo>
                  <a:pt x="4351" y="312161"/>
                </a:lnTo>
                <a:lnTo>
                  <a:pt x="8516" y="337278"/>
                </a:lnTo>
                <a:lnTo>
                  <a:pt x="14058" y="362612"/>
                </a:lnTo>
                <a:lnTo>
                  <a:pt x="20969" y="388166"/>
                </a:lnTo>
                <a:lnTo>
                  <a:pt x="28788" y="412120"/>
                </a:lnTo>
                <a:lnTo>
                  <a:pt x="35430" y="428769"/>
                </a:lnTo>
                <a:lnTo>
                  <a:pt x="49947" y="455957"/>
                </a:lnTo>
                <a:lnTo>
                  <a:pt x="66111" y="475001"/>
                </a:lnTo>
                <a:lnTo>
                  <a:pt x="83928" y="485908"/>
                </a:lnTo>
                <a:lnTo>
                  <a:pt x="100202" y="488784"/>
                </a:lnTo>
                <a:lnTo>
                  <a:pt x="113121" y="487398"/>
                </a:lnTo>
                <a:lnTo>
                  <a:pt x="135732" y="476332"/>
                </a:lnTo>
                <a:lnTo>
                  <a:pt x="151307" y="458622"/>
                </a:lnTo>
                <a:lnTo>
                  <a:pt x="161243" y="440076"/>
                </a:lnTo>
                <a:lnTo>
                  <a:pt x="170883" y="413675"/>
                </a:lnTo>
                <a:lnTo>
                  <a:pt x="173253" y="405841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36" name="object 936"/>
          <p:cNvSpPr/>
          <p:nvPr/>
        </p:nvSpPr>
        <p:spPr>
          <a:xfrm>
            <a:off x="5378758" y="639931"/>
            <a:ext cx="103492" cy="319366"/>
          </a:xfrm>
          <a:custGeom>
            <a:avLst/>
            <a:gdLst/>
            <a:ahLst/>
            <a:cxnLst/>
            <a:rect l="l" t="t" r="r" b="b"/>
            <a:pathLst>
              <a:path w="103492" h="319366">
                <a:moveTo>
                  <a:pt x="0" y="160286"/>
                </a:moveTo>
                <a:lnTo>
                  <a:pt x="79" y="147160"/>
                </a:lnTo>
                <a:lnTo>
                  <a:pt x="609" y="134188"/>
                </a:lnTo>
                <a:lnTo>
                  <a:pt x="1586" y="121368"/>
                </a:lnTo>
                <a:lnTo>
                  <a:pt x="3011" y="108700"/>
                </a:lnTo>
                <a:lnTo>
                  <a:pt x="4882" y="96181"/>
                </a:lnTo>
                <a:lnTo>
                  <a:pt x="7198" y="83812"/>
                </a:lnTo>
                <a:lnTo>
                  <a:pt x="9958" y="71589"/>
                </a:lnTo>
                <a:lnTo>
                  <a:pt x="13162" y="59511"/>
                </a:lnTo>
                <a:lnTo>
                  <a:pt x="20970" y="35967"/>
                </a:lnTo>
                <a:lnTo>
                  <a:pt x="27818" y="21132"/>
                </a:lnTo>
                <a:lnTo>
                  <a:pt x="35108" y="10219"/>
                </a:lnTo>
                <a:lnTo>
                  <a:pt x="42836" y="3227"/>
                </a:lnTo>
                <a:lnTo>
                  <a:pt x="50999" y="157"/>
                </a:lnTo>
                <a:lnTo>
                  <a:pt x="53390" y="0"/>
                </a:lnTo>
                <a:lnTo>
                  <a:pt x="62826" y="2107"/>
                </a:lnTo>
                <a:lnTo>
                  <a:pt x="71580" y="8432"/>
                </a:lnTo>
                <a:lnTo>
                  <a:pt x="79653" y="18974"/>
                </a:lnTo>
                <a:lnTo>
                  <a:pt x="87047" y="33734"/>
                </a:lnTo>
                <a:lnTo>
                  <a:pt x="91122" y="44513"/>
                </a:lnTo>
                <a:lnTo>
                  <a:pt x="95194" y="57606"/>
                </a:lnTo>
                <a:lnTo>
                  <a:pt x="98465" y="70436"/>
                </a:lnTo>
                <a:lnTo>
                  <a:pt x="100926" y="83000"/>
                </a:lnTo>
                <a:lnTo>
                  <a:pt x="102571" y="95298"/>
                </a:lnTo>
                <a:lnTo>
                  <a:pt x="103392" y="107330"/>
                </a:lnTo>
                <a:lnTo>
                  <a:pt x="103492" y="113106"/>
                </a:lnTo>
                <a:lnTo>
                  <a:pt x="103492" y="128790"/>
                </a:lnTo>
                <a:lnTo>
                  <a:pt x="95008" y="114439"/>
                </a:lnTo>
                <a:lnTo>
                  <a:pt x="85580" y="102770"/>
                </a:lnTo>
                <a:lnTo>
                  <a:pt x="74942" y="95935"/>
                </a:lnTo>
                <a:lnTo>
                  <a:pt x="64071" y="93891"/>
                </a:lnTo>
                <a:lnTo>
                  <a:pt x="52589" y="96013"/>
                </a:lnTo>
                <a:lnTo>
                  <a:pt x="42229" y="102370"/>
                </a:lnTo>
                <a:lnTo>
                  <a:pt x="32988" y="112944"/>
                </a:lnTo>
                <a:lnTo>
                  <a:pt x="26949" y="123317"/>
                </a:lnTo>
                <a:lnTo>
                  <a:pt x="22308" y="133854"/>
                </a:lnTo>
                <a:lnTo>
                  <a:pt x="18541" y="145251"/>
                </a:lnTo>
                <a:lnTo>
                  <a:pt x="15652" y="157512"/>
                </a:lnTo>
                <a:lnTo>
                  <a:pt x="13648" y="170642"/>
                </a:lnTo>
                <a:lnTo>
                  <a:pt x="12532" y="184645"/>
                </a:lnTo>
                <a:lnTo>
                  <a:pt x="12369" y="189115"/>
                </a:lnTo>
                <a:lnTo>
                  <a:pt x="12573" y="203205"/>
                </a:lnTo>
                <a:lnTo>
                  <a:pt x="13705" y="216399"/>
                </a:lnTo>
                <a:lnTo>
                  <a:pt x="15765" y="228720"/>
                </a:lnTo>
                <a:lnTo>
                  <a:pt x="18753" y="240191"/>
                </a:lnTo>
                <a:lnTo>
                  <a:pt x="20751" y="246037"/>
                </a:lnTo>
                <a:lnTo>
                  <a:pt x="27942" y="260246"/>
                </a:lnTo>
                <a:lnTo>
                  <a:pt x="36884" y="269979"/>
                </a:lnTo>
                <a:lnTo>
                  <a:pt x="47592" y="275222"/>
                </a:lnTo>
                <a:lnTo>
                  <a:pt x="56781" y="276199"/>
                </a:lnTo>
                <a:lnTo>
                  <a:pt x="66883" y="274056"/>
                </a:lnTo>
                <a:lnTo>
                  <a:pt x="75257" y="268526"/>
                </a:lnTo>
                <a:lnTo>
                  <a:pt x="81906" y="259601"/>
                </a:lnTo>
                <a:lnTo>
                  <a:pt x="86830" y="247273"/>
                </a:lnTo>
                <a:lnTo>
                  <a:pt x="90032" y="231534"/>
                </a:lnTo>
                <a:lnTo>
                  <a:pt x="91515" y="212375"/>
                </a:lnTo>
                <a:lnTo>
                  <a:pt x="91617" y="202133"/>
                </a:lnTo>
                <a:lnTo>
                  <a:pt x="90529" y="181215"/>
                </a:lnTo>
                <a:lnTo>
                  <a:pt x="87614" y="164552"/>
                </a:lnTo>
                <a:lnTo>
                  <a:pt x="82883" y="152144"/>
                </a:lnTo>
                <a:lnTo>
                  <a:pt x="76348" y="143992"/>
                </a:lnTo>
                <a:lnTo>
                  <a:pt x="68021" y="140096"/>
                </a:lnTo>
                <a:lnTo>
                  <a:pt x="56387" y="139369"/>
                </a:lnTo>
                <a:lnTo>
                  <a:pt x="49707" y="144233"/>
                </a:lnTo>
                <a:lnTo>
                  <a:pt x="44703" y="154584"/>
                </a:lnTo>
                <a:lnTo>
                  <a:pt x="40016" y="166520"/>
                </a:lnTo>
                <a:lnTo>
                  <a:pt x="37548" y="178986"/>
                </a:lnTo>
                <a:lnTo>
                  <a:pt x="37122" y="187045"/>
                </a:lnTo>
                <a:lnTo>
                  <a:pt x="38456" y="200538"/>
                </a:lnTo>
                <a:lnTo>
                  <a:pt x="42491" y="212204"/>
                </a:lnTo>
                <a:lnTo>
                  <a:pt x="48793" y="222923"/>
                </a:lnTo>
                <a:lnTo>
                  <a:pt x="55486" y="226822"/>
                </a:lnTo>
                <a:lnTo>
                  <a:pt x="64071" y="226822"/>
                </a:lnTo>
                <a:lnTo>
                  <a:pt x="68961" y="226822"/>
                </a:lnTo>
                <a:lnTo>
                  <a:pt x="72148" y="226339"/>
                </a:lnTo>
                <a:lnTo>
                  <a:pt x="73660" y="225475"/>
                </a:lnTo>
                <a:lnTo>
                  <a:pt x="68952" y="241638"/>
                </a:lnTo>
                <a:lnTo>
                  <a:pt x="60557" y="248981"/>
                </a:lnTo>
                <a:lnTo>
                  <a:pt x="50203" y="248958"/>
                </a:lnTo>
                <a:lnTo>
                  <a:pt x="44411" y="243001"/>
                </a:lnTo>
                <a:lnTo>
                  <a:pt x="38823" y="231317"/>
                </a:lnTo>
                <a:lnTo>
                  <a:pt x="34305" y="219848"/>
                </a:lnTo>
                <a:lnTo>
                  <a:pt x="31492" y="207507"/>
                </a:lnTo>
                <a:lnTo>
                  <a:pt x="30365" y="194297"/>
                </a:lnTo>
                <a:lnTo>
                  <a:pt x="31375" y="171725"/>
                </a:lnTo>
                <a:lnTo>
                  <a:pt x="34484" y="155265"/>
                </a:lnTo>
                <a:lnTo>
                  <a:pt x="39668" y="142532"/>
                </a:lnTo>
                <a:lnTo>
                  <a:pt x="46932" y="133528"/>
                </a:lnTo>
                <a:lnTo>
                  <a:pt x="56277" y="128259"/>
                </a:lnTo>
                <a:lnTo>
                  <a:pt x="65760" y="126720"/>
                </a:lnTo>
                <a:lnTo>
                  <a:pt x="75100" y="129673"/>
                </a:lnTo>
                <a:lnTo>
                  <a:pt x="83418" y="138503"/>
                </a:lnTo>
                <a:lnTo>
                  <a:pt x="90726" y="153165"/>
                </a:lnTo>
                <a:lnTo>
                  <a:pt x="96112" y="170915"/>
                </a:lnTo>
                <a:lnTo>
                  <a:pt x="98465" y="183191"/>
                </a:lnTo>
                <a:lnTo>
                  <a:pt x="99875" y="195776"/>
                </a:lnTo>
                <a:lnTo>
                  <a:pt x="100350" y="208663"/>
                </a:lnTo>
                <a:lnTo>
                  <a:pt x="100088" y="218668"/>
                </a:lnTo>
                <a:lnTo>
                  <a:pt x="99213" y="231018"/>
                </a:lnTo>
                <a:lnTo>
                  <a:pt x="97553" y="243429"/>
                </a:lnTo>
                <a:lnTo>
                  <a:pt x="95105" y="255901"/>
                </a:lnTo>
                <a:lnTo>
                  <a:pt x="91865" y="268437"/>
                </a:lnTo>
                <a:lnTo>
                  <a:pt x="88328" y="279603"/>
                </a:lnTo>
                <a:lnTo>
                  <a:pt x="81150" y="296503"/>
                </a:lnTo>
                <a:lnTo>
                  <a:pt x="73252" y="308758"/>
                </a:lnTo>
                <a:lnTo>
                  <a:pt x="64642" y="316365"/>
                </a:lnTo>
                <a:lnTo>
                  <a:pt x="55325" y="319323"/>
                </a:lnTo>
                <a:lnTo>
                  <a:pt x="54000" y="319366"/>
                </a:lnTo>
                <a:lnTo>
                  <a:pt x="46219" y="318457"/>
                </a:lnTo>
                <a:lnTo>
                  <a:pt x="39041" y="315730"/>
                </a:lnTo>
                <a:lnTo>
                  <a:pt x="32467" y="311185"/>
                </a:lnTo>
                <a:lnTo>
                  <a:pt x="26496" y="304821"/>
                </a:lnTo>
                <a:lnTo>
                  <a:pt x="21130" y="296639"/>
                </a:lnTo>
                <a:lnTo>
                  <a:pt x="16369" y="286639"/>
                </a:lnTo>
                <a:lnTo>
                  <a:pt x="12213" y="274821"/>
                </a:lnTo>
                <a:lnTo>
                  <a:pt x="8664" y="261184"/>
                </a:lnTo>
                <a:lnTo>
                  <a:pt x="5722" y="245729"/>
                </a:lnTo>
                <a:lnTo>
                  <a:pt x="3387" y="228455"/>
                </a:lnTo>
                <a:lnTo>
                  <a:pt x="1659" y="209363"/>
                </a:lnTo>
                <a:lnTo>
                  <a:pt x="540" y="188452"/>
                </a:lnTo>
                <a:lnTo>
                  <a:pt x="30" y="165723"/>
                </a:lnTo>
                <a:lnTo>
                  <a:pt x="0" y="160286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37" name="object 937"/>
          <p:cNvSpPr/>
          <p:nvPr/>
        </p:nvSpPr>
        <p:spPr>
          <a:xfrm>
            <a:off x="5524961" y="537048"/>
            <a:ext cx="332549" cy="561378"/>
          </a:xfrm>
          <a:custGeom>
            <a:avLst/>
            <a:gdLst/>
            <a:ahLst/>
            <a:cxnLst/>
            <a:rect l="l" t="t" r="r" b="b"/>
            <a:pathLst>
              <a:path w="332549" h="561378">
                <a:moveTo>
                  <a:pt x="309892" y="525754"/>
                </a:moveTo>
                <a:lnTo>
                  <a:pt x="305892" y="531583"/>
                </a:lnTo>
                <a:lnTo>
                  <a:pt x="301307" y="536689"/>
                </a:lnTo>
                <a:lnTo>
                  <a:pt x="296417" y="541197"/>
                </a:lnTo>
                <a:lnTo>
                  <a:pt x="286359" y="549111"/>
                </a:lnTo>
                <a:lnTo>
                  <a:pt x="275282" y="555314"/>
                </a:lnTo>
                <a:lnTo>
                  <a:pt x="265671" y="559562"/>
                </a:lnTo>
                <a:lnTo>
                  <a:pt x="257390" y="561378"/>
                </a:lnTo>
                <a:lnTo>
                  <a:pt x="249212" y="561378"/>
                </a:lnTo>
                <a:lnTo>
                  <a:pt x="236170" y="560235"/>
                </a:lnTo>
                <a:lnTo>
                  <a:pt x="223954" y="556802"/>
                </a:lnTo>
                <a:lnTo>
                  <a:pt x="212579" y="551070"/>
                </a:lnTo>
                <a:lnTo>
                  <a:pt x="202058" y="543030"/>
                </a:lnTo>
                <a:lnTo>
                  <a:pt x="194627" y="535355"/>
                </a:lnTo>
                <a:lnTo>
                  <a:pt x="186666" y="540662"/>
                </a:lnTo>
                <a:lnTo>
                  <a:pt x="177488" y="545286"/>
                </a:lnTo>
                <a:lnTo>
                  <a:pt x="167095" y="549226"/>
                </a:lnTo>
                <a:lnTo>
                  <a:pt x="155484" y="552484"/>
                </a:lnTo>
                <a:lnTo>
                  <a:pt x="142658" y="555059"/>
                </a:lnTo>
                <a:lnTo>
                  <a:pt x="128616" y="556951"/>
                </a:lnTo>
                <a:lnTo>
                  <a:pt x="113358" y="558160"/>
                </a:lnTo>
                <a:lnTo>
                  <a:pt x="96884" y="558686"/>
                </a:lnTo>
                <a:lnTo>
                  <a:pt x="92227" y="558711"/>
                </a:lnTo>
                <a:lnTo>
                  <a:pt x="89623" y="558711"/>
                </a:lnTo>
                <a:lnTo>
                  <a:pt x="76555" y="556641"/>
                </a:lnTo>
                <a:lnTo>
                  <a:pt x="66372" y="554678"/>
                </a:lnTo>
                <a:lnTo>
                  <a:pt x="53499" y="551988"/>
                </a:lnTo>
                <a:lnTo>
                  <a:pt x="43319" y="549706"/>
                </a:lnTo>
                <a:lnTo>
                  <a:pt x="17462" y="517474"/>
                </a:lnTo>
                <a:lnTo>
                  <a:pt x="16675" y="517474"/>
                </a:lnTo>
                <a:lnTo>
                  <a:pt x="15976" y="517359"/>
                </a:lnTo>
                <a:lnTo>
                  <a:pt x="15176" y="517232"/>
                </a:lnTo>
                <a:lnTo>
                  <a:pt x="14477" y="516991"/>
                </a:lnTo>
                <a:lnTo>
                  <a:pt x="13677" y="516864"/>
                </a:lnTo>
                <a:lnTo>
                  <a:pt x="12979" y="516864"/>
                </a:lnTo>
                <a:lnTo>
                  <a:pt x="16880" y="504598"/>
                </a:lnTo>
                <a:lnTo>
                  <a:pt x="24060" y="480037"/>
                </a:lnTo>
                <a:lnTo>
                  <a:pt x="30397" y="455464"/>
                </a:lnTo>
                <a:lnTo>
                  <a:pt x="35877" y="430909"/>
                </a:lnTo>
                <a:lnTo>
                  <a:pt x="41181" y="402729"/>
                </a:lnTo>
                <a:lnTo>
                  <a:pt x="45056" y="377625"/>
                </a:lnTo>
                <a:lnTo>
                  <a:pt x="48125" y="352406"/>
                </a:lnTo>
                <a:lnTo>
                  <a:pt x="50304" y="327282"/>
                </a:lnTo>
                <a:lnTo>
                  <a:pt x="51667" y="303153"/>
                </a:lnTo>
                <a:lnTo>
                  <a:pt x="52736" y="275355"/>
                </a:lnTo>
                <a:lnTo>
                  <a:pt x="53386" y="247615"/>
                </a:lnTo>
                <a:lnTo>
                  <a:pt x="53742" y="223032"/>
                </a:lnTo>
                <a:lnTo>
                  <a:pt x="53949" y="196354"/>
                </a:lnTo>
                <a:lnTo>
                  <a:pt x="54000" y="174155"/>
                </a:lnTo>
                <a:lnTo>
                  <a:pt x="53738" y="162647"/>
                </a:lnTo>
                <a:lnTo>
                  <a:pt x="51645" y="139355"/>
                </a:lnTo>
                <a:lnTo>
                  <a:pt x="47457" y="115692"/>
                </a:lnTo>
                <a:lnTo>
                  <a:pt x="41174" y="91656"/>
                </a:lnTo>
                <a:lnTo>
                  <a:pt x="32793" y="67245"/>
                </a:lnTo>
                <a:lnTo>
                  <a:pt x="22313" y="42458"/>
                </a:lnTo>
                <a:lnTo>
                  <a:pt x="9733" y="17292"/>
                </a:lnTo>
                <a:lnTo>
                  <a:pt x="0" y="0"/>
                </a:lnTo>
                <a:lnTo>
                  <a:pt x="15510" y="3666"/>
                </a:lnTo>
                <a:lnTo>
                  <a:pt x="28801" y="6582"/>
                </a:lnTo>
                <a:lnTo>
                  <a:pt x="39876" y="8763"/>
                </a:lnTo>
                <a:lnTo>
                  <a:pt x="47015" y="9969"/>
                </a:lnTo>
                <a:lnTo>
                  <a:pt x="57289" y="11544"/>
                </a:lnTo>
                <a:lnTo>
                  <a:pt x="64477" y="12395"/>
                </a:lnTo>
                <a:lnTo>
                  <a:pt x="68681" y="12395"/>
                </a:lnTo>
                <a:lnTo>
                  <a:pt x="72758" y="12395"/>
                </a:lnTo>
                <a:lnTo>
                  <a:pt x="77558" y="12268"/>
                </a:lnTo>
                <a:lnTo>
                  <a:pt x="82943" y="12026"/>
                </a:lnTo>
                <a:lnTo>
                  <a:pt x="84340" y="11912"/>
                </a:lnTo>
                <a:lnTo>
                  <a:pt x="85737" y="11912"/>
                </a:lnTo>
                <a:lnTo>
                  <a:pt x="87325" y="11785"/>
                </a:lnTo>
                <a:lnTo>
                  <a:pt x="91922" y="11430"/>
                </a:lnTo>
                <a:lnTo>
                  <a:pt x="97320" y="10934"/>
                </a:lnTo>
                <a:lnTo>
                  <a:pt x="103504" y="10337"/>
                </a:lnTo>
                <a:lnTo>
                  <a:pt x="111785" y="9359"/>
                </a:lnTo>
                <a:lnTo>
                  <a:pt x="119062" y="8750"/>
                </a:lnTo>
                <a:lnTo>
                  <a:pt x="125450" y="8267"/>
                </a:lnTo>
                <a:lnTo>
                  <a:pt x="131838" y="7772"/>
                </a:lnTo>
                <a:lnTo>
                  <a:pt x="137439" y="7531"/>
                </a:lnTo>
                <a:lnTo>
                  <a:pt x="142316" y="7531"/>
                </a:lnTo>
                <a:lnTo>
                  <a:pt x="156292" y="8338"/>
                </a:lnTo>
                <a:lnTo>
                  <a:pt x="169396" y="10762"/>
                </a:lnTo>
                <a:lnTo>
                  <a:pt x="181628" y="14803"/>
                </a:lnTo>
                <a:lnTo>
                  <a:pt x="192992" y="20464"/>
                </a:lnTo>
                <a:lnTo>
                  <a:pt x="203487" y="27745"/>
                </a:lnTo>
                <a:lnTo>
                  <a:pt x="213116" y="36648"/>
                </a:lnTo>
                <a:lnTo>
                  <a:pt x="221881" y="47174"/>
                </a:lnTo>
                <a:lnTo>
                  <a:pt x="228358" y="56908"/>
                </a:lnTo>
                <a:lnTo>
                  <a:pt x="228752" y="57886"/>
                </a:lnTo>
                <a:lnTo>
                  <a:pt x="229349" y="58737"/>
                </a:lnTo>
                <a:lnTo>
                  <a:pt x="230060" y="59702"/>
                </a:lnTo>
                <a:lnTo>
                  <a:pt x="245224" y="78193"/>
                </a:lnTo>
                <a:lnTo>
                  <a:pt x="247116" y="80505"/>
                </a:lnTo>
                <a:lnTo>
                  <a:pt x="248805" y="82689"/>
                </a:lnTo>
                <a:lnTo>
                  <a:pt x="250304" y="85013"/>
                </a:lnTo>
                <a:lnTo>
                  <a:pt x="251802" y="87312"/>
                </a:lnTo>
                <a:lnTo>
                  <a:pt x="253504" y="89865"/>
                </a:lnTo>
                <a:lnTo>
                  <a:pt x="255396" y="92544"/>
                </a:lnTo>
                <a:lnTo>
                  <a:pt x="260754" y="102211"/>
                </a:lnTo>
                <a:lnTo>
                  <a:pt x="265460" y="112582"/>
                </a:lnTo>
                <a:lnTo>
                  <a:pt x="269516" y="123657"/>
                </a:lnTo>
                <a:lnTo>
                  <a:pt x="272918" y="135437"/>
                </a:lnTo>
                <a:lnTo>
                  <a:pt x="275668" y="147921"/>
                </a:lnTo>
                <a:lnTo>
                  <a:pt x="277764" y="161109"/>
                </a:lnTo>
                <a:lnTo>
                  <a:pt x="279204" y="175002"/>
                </a:lnTo>
                <a:lnTo>
                  <a:pt x="279990" y="189598"/>
                </a:lnTo>
                <a:lnTo>
                  <a:pt x="280149" y="200177"/>
                </a:lnTo>
                <a:lnTo>
                  <a:pt x="280149" y="205651"/>
                </a:lnTo>
                <a:lnTo>
                  <a:pt x="279712" y="220773"/>
                </a:lnTo>
                <a:lnTo>
                  <a:pt x="278401" y="234759"/>
                </a:lnTo>
                <a:lnTo>
                  <a:pt x="276217" y="247604"/>
                </a:lnTo>
                <a:lnTo>
                  <a:pt x="273159" y="259306"/>
                </a:lnTo>
                <a:lnTo>
                  <a:pt x="269228" y="269859"/>
                </a:lnTo>
                <a:lnTo>
                  <a:pt x="266090" y="276313"/>
                </a:lnTo>
                <a:lnTo>
                  <a:pt x="259118" y="287908"/>
                </a:lnTo>
                <a:lnTo>
                  <a:pt x="250469" y="297396"/>
                </a:lnTo>
                <a:lnTo>
                  <a:pt x="240154" y="304737"/>
                </a:lnTo>
                <a:lnTo>
                  <a:pt x="232346" y="308419"/>
                </a:lnTo>
                <a:lnTo>
                  <a:pt x="231736" y="308419"/>
                </a:lnTo>
                <a:lnTo>
                  <a:pt x="231343" y="308419"/>
                </a:lnTo>
                <a:lnTo>
                  <a:pt x="231051" y="308546"/>
                </a:lnTo>
                <a:lnTo>
                  <a:pt x="230949" y="308787"/>
                </a:lnTo>
                <a:lnTo>
                  <a:pt x="230746" y="309029"/>
                </a:lnTo>
                <a:lnTo>
                  <a:pt x="230454" y="309143"/>
                </a:lnTo>
                <a:lnTo>
                  <a:pt x="230060" y="309143"/>
                </a:lnTo>
                <a:lnTo>
                  <a:pt x="230060" y="310121"/>
                </a:lnTo>
                <a:lnTo>
                  <a:pt x="230454" y="310972"/>
                </a:lnTo>
                <a:lnTo>
                  <a:pt x="231139" y="311950"/>
                </a:lnTo>
                <a:lnTo>
                  <a:pt x="236435" y="308660"/>
                </a:lnTo>
                <a:lnTo>
                  <a:pt x="242836" y="307073"/>
                </a:lnTo>
                <a:lnTo>
                  <a:pt x="250304" y="307073"/>
                </a:lnTo>
                <a:lnTo>
                  <a:pt x="250609" y="307073"/>
                </a:lnTo>
                <a:lnTo>
                  <a:pt x="251002" y="307073"/>
                </a:lnTo>
                <a:lnTo>
                  <a:pt x="251307" y="307200"/>
                </a:lnTo>
                <a:lnTo>
                  <a:pt x="263307" y="309413"/>
                </a:lnTo>
                <a:lnTo>
                  <a:pt x="274195" y="315602"/>
                </a:lnTo>
                <a:lnTo>
                  <a:pt x="283997" y="325746"/>
                </a:lnTo>
                <a:lnTo>
                  <a:pt x="286829" y="329704"/>
                </a:lnTo>
                <a:lnTo>
                  <a:pt x="288734" y="332016"/>
                </a:lnTo>
                <a:lnTo>
                  <a:pt x="290334" y="334314"/>
                </a:lnTo>
                <a:lnTo>
                  <a:pt x="291630" y="336511"/>
                </a:lnTo>
                <a:lnTo>
                  <a:pt x="292925" y="338823"/>
                </a:lnTo>
                <a:lnTo>
                  <a:pt x="294220" y="341134"/>
                </a:lnTo>
                <a:lnTo>
                  <a:pt x="295313" y="343446"/>
                </a:lnTo>
                <a:lnTo>
                  <a:pt x="313880" y="365328"/>
                </a:lnTo>
                <a:lnTo>
                  <a:pt x="321345" y="376936"/>
                </a:lnTo>
                <a:lnTo>
                  <a:pt x="326801" y="388639"/>
                </a:lnTo>
                <a:lnTo>
                  <a:pt x="330259" y="400422"/>
                </a:lnTo>
                <a:lnTo>
                  <a:pt x="331342" y="407174"/>
                </a:lnTo>
                <a:lnTo>
                  <a:pt x="331838" y="412038"/>
                </a:lnTo>
                <a:lnTo>
                  <a:pt x="332244" y="417029"/>
                </a:lnTo>
                <a:lnTo>
                  <a:pt x="332549" y="422008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38" name="object 938"/>
          <p:cNvSpPr/>
          <p:nvPr/>
        </p:nvSpPr>
        <p:spPr>
          <a:xfrm>
            <a:off x="5560990" y="565141"/>
            <a:ext cx="253763" cy="480517"/>
          </a:xfrm>
          <a:custGeom>
            <a:avLst/>
            <a:gdLst/>
            <a:ahLst/>
            <a:cxnLst/>
            <a:rect l="l" t="t" r="r" b="b"/>
            <a:pathLst>
              <a:path w="253763" h="480517">
                <a:moveTo>
                  <a:pt x="52298" y="3886"/>
                </a:moveTo>
                <a:lnTo>
                  <a:pt x="44221" y="4495"/>
                </a:lnTo>
                <a:lnTo>
                  <a:pt x="37630" y="4864"/>
                </a:lnTo>
                <a:lnTo>
                  <a:pt x="32651" y="4864"/>
                </a:lnTo>
                <a:lnTo>
                  <a:pt x="19310" y="4347"/>
                </a:lnTo>
                <a:lnTo>
                  <a:pt x="6990" y="2836"/>
                </a:lnTo>
                <a:lnTo>
                  <a:pt x="2793" y="2057"/>
                </a:lnTo>
                <a:lnTo>
                  <a:pt x="8076" y="11650"/>
                </a:lnTo>
                <a:lnTo>
                  <a:pt x="17212" y="32425"/>
                </a:lnTo>
                <a:lnTo>
                  <a:pt x="24446" y="55315"/>
                </a:lnTo>
                <a:lnTo>
                  <a:pt x="29779" y="80316"/>
                </a:lnTo>
                <a:lnTo>
                  <a:pt x="33212" y="107425"/>
                </a:lnTo>
                <a:lnTo>
                  <a:pt x="34746" y="136637"/>
                </a:lnTo>
                <a:lnTo>
                  <a:pt x="34836" y="146062"/>
                </a:lnTo>
                <a:lnTo>
                  <a:pt x="34809" y="162813"/>
                </a:lnTo>
                <a:lnTo>
                  <a:pt x="34730" y="178893"/>
                </a:lnTo>
                <a:lnTo>
                  <a:pt x="34599" y="194302"/>
                </a:lnTo>
                <a:lnTo>
                  <a:pt x="34177" y="223104"/>
                </a:lnTo>
                <a:lnTo>
                  <a:pt x="33545" y="249216"/>
                </a:lnTo>
                <a:lnTo>
                  <a:pt x="32703" y="272637"/>
                </a:lnTo>
                <a:lnTo>
                  <a:pt x="31650" y="293364"/>
                </a:lnTo>
                <a:lnTo>
                  <a:pt x="30386" y="311394"/>
                </a:lnTo>
                <a:lnTo>
                  <a:pt x="27691" y="339858"/>
                </a:lnTo>
                <a:lnTo>
                  <a:pt x="24292" y="366694"/>
                </a:lnTo>
                <a:lnTo>
                  <a:pt x="20139" y="392450"/>
                </a:lnTo>
                <a:lnTo>
                  <a:pt x="15232" y="417123"/>
                </a:lnTo>
                <a:lnTo>
                  <a:pt x="9568" y="440705"/>
                </a:lnTo>
                <a:lnTo>
                  <a:pt x="3145" y="463191"/>
                </a:lnTo>
                <a:lnTo>
                  <a:pt x="0" y="472973"/>
                </a:lnTo>
                <a:lnTo>
                  <a:pt x="16988" y="476312"/>
                </a:lnTo>
                <a:lnTo>
                  <a:pt x="26769" y="477778"/>
                </a:lnTo>
                <a:lnTo>
                  <a:pt x="28041" y="477837"/>
                </a:lnTo>
                <a:lnTo>
                  <a:pt x="49467" y="477611"/>
                </a:lnTo>
                <a:lnTo>
                  <a:pt x="68044" y="476934"/>
                </a:lnTo>
                <a:lnTo>
                  <a:pt x="83772" y="475804"/>
                </a:lnTo>
                <a:lnTo>
                  <a:pt x="96649" y="474224"/>
                </a:lnTo>
                <a:lnTo>
                  <a:pt x="106674" y="472193"/>
                </a:lnTo>
                <a:lnTo>
                  <a:pt x="113844" y="469710"/>
                </a:lnTo>
                <a:lnTo>
                  <a:pt x="118159" y="466778"/>
                </a:lnTo>
                <a:lnTo>
                  <a:pt x="118668" y="466153"/>
                </a:lnTo>
                <a:lnTo>
                  <a:pt x="113731" y="460675"/>
                </a:lnTo>
                <a:lnTo>
                  <a:pt x="109128" y="453273"/>
                </a:lnTo>
                <a:lnTo>
                  <a:pt x="104860" y="443947"/>
                </a:lnTo>
                <a:lnTo>
                  <a:pt x="100929" y="432697"/>
                </a:lnTo>
                <a:lnTo>
                  <a:pt x="97338" y="419525"/>
                </a:lnTo>
                <a:lnTo>
                  <a:pt x="94087" y="404429"/>
                </a:lnTo>
                <a:lnTo>
                  <a:pt x="91178" y="387410"/>
                </a:lnTo>
                <a:lnTo>
                  <a:pt x="88823" y="370192"/>
                </a:lnTo>
                <a:lnTo>
                  <a:pt x="87531" y="358312"/>
                </a:lnTo>
                <a:lnTo>
                  <a:pt x="86388" y="346238"/>
                </a:lnTo>
                <a:lnTo>
                  <a:pt x="85395" y="333967"/>
                </a:lnTo>
                <a:lnTo>
                  <a:pt x="84553" y="321495"/>
                </a:lnTo>
                <a:lnTo>
                  <a:pt x="83863" y="308821"/>
                </a:lnTo>
                <a:lnTo>
                  <a:pt x="83326" y="295940"/>
                </a:lnTo>
                <a:lnTo>
                  <a:pt x="82942" y="282852"/>
                </a:lnTo>
                <a:lnTo>
                  <a:pt x="82713" y="269552"/>
                </a:lnTo>
                <a:lnTo>
                  <a:pt x="82638" y="256362"/>
                </a:lnTo>
                <a:lnTo>
                  <a:pt x="82638" y="242252"/>
                </a:lnTo>
                <a:lnTo>
                  <a:pt x="85229" y="235331"/>
                </a:lnTo>
                <a:lnTo>
                  <a:pt x="90525" y="235813"/>
                </a:lnTo>
                <a:lnTo>
                  <a:pt x="93319" y="235813"/>
                </a:lnTo>
                <a:lnTo>
                  <a:pt x="99010" y="237122"/>
                </a:lnTo>
                <a:lnTo>
                  <a:pt x="103981" y="241394"/>
                </a:lnTo>
                <a:lnTo>
                  <a:pt x="108231" y="248629"/>
                </a:lnTo>
                <a:lnTo>
                  <a:pt x="111758" y="258828"/>
                </a:lnTo>
                <a:lnTo>
                  <a:pt x="114561" y="271991"/>
                </a:lnTo>
                <a:lnTo>
                  <a:pt x="116640" y="288118"/>
                </a:lnTo>
                <a:lnTo>
                  <a:pt x="117994" y="307209"/>
                </a:lnTo>
                <a:lnTo>
                  <a:pt x="118621" y="329264"/>
                </a:lnTo>
                <a:lnTo>
                  <a:pt x="118668" y="337972"/>
                </a:lnTo>
                <a:lnTo>
                  <a:pt x="118668" y="345274"/>
                </a:lnTo>
                <a:lnTo>
                  <a:pt x="118465" y="353656"/>
                </a:lnTo>
                <a:lnTo>
                  <a:pt x="118071" y="363270"/>
                </a:lnTo>
                <a:lnTo>
                  <a:pt x="118071" y="379806"/>
                </a:lnTo>
                <a:lnTo>
                  <a:pt x="118572" y="394231"/>
                </a:lnTo>
                <a:lnTo>
                  <a:pt x="120070" y="407765"/>
                </a:lnTo>
                <a:lnTo>
                  <a:pt x="122563" y="420404"/>
                </a:lnTo>
                <a:lnTo>
                  <a:pt x="126046" y="432143"/>
                </a:lnTo>
                <a:lnTo>
                  <a:pt x="130514" y="442979"/>
                </a:lnTo>
                <a:lnTo>
                  <a:pt x="141602" y="460314"/>
                </a:lnTo>
                <a:lnTo>
                  <a:pt x="151239" y="469547"/>
                </a:lnTo>
                <a:lnTo>
                  <a:pt x="162146" y="475979"/>
                </a:lnTo>
                <a:lnTo>
                  <a:pt x="174321" y="479615"/>
                </a:lnTo>
                <a:lnTo>
                  <a:pt x="185038" y="480517"/>
                </a:lnTo>
                <a:lnTo>
                  <a:pt x="197141" y="478962"/>
                </a:lnTo>
                <a:lnTo>
                  <a:pt x="208836" y="474298"/>
                </a:lnTo>
                <a:lnTo>
                  <a:pt x="220105" y="466527"/>
                </a:lnTo>
                <a:lnTo>
                  <a:pt x="232042" y="454270"/>
                </a:lnTo>
                <a:lnTo>
                  <a:pt x="239245" y="443790"/>
                </a:lnTo>
                <a:lnTo>
                  <a:pt x="244851" y="432304"/>
                </a:lnTo>
                <a:lnTo>
                  <a:pt x="248018" y="422986"/>
                </a:lnTo>
                <a:lnTo>
                  <a:pt x="250620" y="411909"/>
                </a:lnTo>
                <a:lnTo>
                  <a:pt x="252444" y="400226"/>
                </a:lnTo>
                <a:lnTo>
                  <a:pt x="253490" y="387940"/>
                </a:lnTo>
                <a:lnTo>
                  <a:pt x="253763" y="375057"/>
                </a:lnTo>
                <a:lnTo>
                  <a:pt x="253264" y="361580"/>
                </a:lnTo>
                <a:lnTo>
                  <a:pt x="252006" y="347586"/>
                </a:lnTo>
                <a:lnTo>
                  <a:pt x="249454" y="335436"/>
                </a:lnTo>
                <a:lnTo>
                  <a:pt x="244386" y="323734"/>
                </a:lnTo>
                <a:lnTo>
                  <a:pt x="238734" y="314985"/>
                </a:lnTo>
                <a:lnTo>
                  <a:pt x="228330" y="304384"/>
                </a:lnTo>
                <a:lnTo>
                  <a:pt x="217397" y="299770"/>
                </a:lnTo>
                <a:lnTo>
                  <a:pt x="214274" y="299542"/>
                </a:lnTo>
                <a:lnTo>
                  <a:pt x="202778" y="302301"/>
                </a:lnTo>
                <a:lnTo>
                  <a:pt x="193006" y="310576"/>
                </a:lnTo>
                <a:lnTo>
                  <a:pt x="185635" y="322884"/>
                </a:lnTo>
                <a:lnTo>
                  <a:pt x="181199" y="334595"/>
                </a:lnTo>
                <a:lnTo>
                  <a:pt x="178379" y="346866"/>
                </a:lnTo>
                <a:lnTo>
                  <a:pt x="177166" y="359714"/>
                </a:lnTo>
                <a:lnTo>
                  <a:pt x="177152" y="366064"/>
                </a:lnTo>
                <a:lnTo>
                  <a:pt x="178259" y="378926"/>
                </a:lnTo>
                <a:lnTo>
                  <a:pt x="180633" y="391367"/>
                </a:lnTo>
                <a:lnTo>
                  <a:pt x="182740" y="398907"/>
                </a:lnTo>
                <a:lnTo>
                  <a:pt x="190157" y="413253"/>
                </a:lnTo>
                <a:lnTo>
                  <a:pt x="199059" y="418792"/>
                </a:lnTo>
                <a:lnTo>
                  <a:pt x="211846" y="416735"/>
                </a:lnTo>
                <a:lnTo>
                  <a:pt x="220650" y="408971"/>
                </a:lnTo>
                <a:lnTo>
                  <a:pt x="226053" y="395511"/>
                </a:lnTo>
                <a:lnTo>
                  <a:pt x="227749" y="383819"/>
                </a:lnTo>
                <a:lnTo>
                  <a:pt x="228194" y="368036"/>
                </a:lnTo>
                <a:lnTo>
                  <a:pt x="226367" y="355025"/>
                </a:lnTo>
                <a:lnTo>
                  <a:pt x="222263" y="344786"/>
                </a:lnTo>
                <a:lnTo>
                  <a:pt x="213182" y="333108"/>
                </a:lnTo>
                <a:lnTo>
                  <a:pt x="207200" y="330428"/>
                </a:lnTo>
                <a:lnTo>
                  <a:pt x="200812" y="331774"/>
                </a:lnTo>
                <a:lnTo>
                  <a:pt x="201904" y="323126"/>
                </a:lnTo>
                <a:lnTo>
                  <a:pt x="205498" y="318757"/>
                </a:lnTo>
                <a:lnTo>
                  <a:pt x="211493" y="318757"/>
                </a:lnTo>
                <a:lnTo>
                  <a:pt x="221410" y="322616"/>
                </a:lnTo>
                <a:lnTo>
                  <a:pt x="229291" y="334194"/>
                </a:lnTo>
                <a:lnTo>
                  <a:pt x="232244" y="342112"/>
                </a:lnTo>
                <a:lnTo>
                  <a:pt x="235448" y="354322"/>
                </a:lnTo>
                <a:lnTo>
                  <a:pt x="237346" y="366903"/>
                </a:lnTo>
                <a:lnTo>
                  <a:pt x="237934" y="379082"/>
                </a:lnTo>
                <a:lnTo>
                  <a:pt x="237025" y="392471"/>
                </a:lnTo>
                <a:lnTo>
                  <a:pt x="234318" y="404846"/>
                </a:lnTo>
                <a:lnTo>
                  <a:pt x="230555" y="414705"/>
                </a:lnTo>
                <a:lnTo>
                  <a:pt x="222465" y="427705"/>
                </a:lnTo>
                <a:lnTo>
                  <a:pt x="212084" y="433926"/>
                </a:lnTo>
                <a:lnTo>
                  <a:pt x="206997" y="434530"/>
                </a:lnTo>
                <a:lnTo>
                  <a:pt x="195285" y="432160"/>
                </a:lnTo>
                <a:lnTo>
                  <a:pt x="185909" y="425036"/>
                </a:lnTo>
                <a:lnTo>
                  <a:pt x="178868" y="413135"/>
                </a:lnTo>
                <a:lnTo>
                  <a:pt x="174161" y="396437"/>
                </a:lnTo>
                <a:lnTo>
                  <a:pt x="172960" y="387493"/>
                </a:lnTo>
                <a:lnTo>
                  <a:pt x="172345" y="377824"/>
                </a:lnTo>
                <a:lnTo>
                  <a:pt x="171910" y="365157"/>
                </a:lnTo>
                <a:lnTo>
                  <a:pt x="171651" y="349497"/>
                </a:lnTo>
                <a:lnTo>
                  <a:pt x="171564" y="330851"/>
                </a:lnTo>
                <a:lnTo>
                  <a:pt x="171564" y="330428"/>
                </a:lnTo>
                <a:lnTo>
                  <a:pt x="171009" y="318203"/>
                </a:lnTo>
                <a:lnTo>
                  <a:pt x="169346" y="305839"/>
                </a:lnTo>
                <a:lnTo>
                  <a:pt x="166576" y="293319"/>
                </a:lnTo>
                <a:lnTo>
                  <a:pt x="162702" y="280623"/>
                </a:lnTo>
                <a:lnTo>
                  <a:pt x="161378" y="276923"/>
                </a:lnTo>
                <a:lnTo>
                  <a:pt x="156228" y="263911"/>
                </a:lnTo>
                <a:lnTo>
                  <a:pt x="150407" y="252348"/>
                </a:lnTo>
                <a:lnTo>
                  <a:pt x="143950" y="242234"/>
                </a:lnTo>
                <a:lnTo>
                  <a:pt x="140627" y="237883"/>
                </a:lnTo>
                <a:lnTo>
                  <a:pt x="148107" y="234721"/>
                </a:lnTo>
                <a:lnTo>
                  <a:pt x="155587" y="231432"/>
                </a:lnTo>
                <a:lnTo>
                  <a:pt x="163080" y="228269"/>
                </a:lnTo>
                <a:lnTo>
                  <a:pt x="174502" y="221706"/>
                </a:lnTo>
                <a:lnTo>
                  <a:pt x="183544" y="212800"/>
                </a:lnTo>
                <a:lnTo>
                  <a:pt x="188925" y="204304"/>
                </a:lnTo>
                <a:lnTo>
                  <a:pt x="193130" y="195070"/>
                </a:lnTo>
                <a:lnTo>
                  <a:pt x="196413" y="184339"/>
                </a:lnTo>
                <a:lnTo>
                  <a:pt x="198782" y="172108"/>
                </a:lnTo>
                <a:lnTo>
                  <a:pt x="200248" y="158372"/>
                </a:lnTo>
                <a:lnTo>
                  <a:pt x="200818" y="143128"/>
                </a:lnTo>
                <a:lnTo>
                  <a:pt x="200812" y="137795"/>
                </a:lnTo>
                <a:lnTo>
                  <a:pt x="200449" y="122598"/>
                </a:lnTo>
                <a:lnTo>
                  <a:pt x="199360" y="108227"/>
                </a:lnTo>
                <a:lnTo>
                  <a:pt x="197550" y="94683"/>
                </a:lnTo>
                <a:lnTo>
                  <a:pt x="195020" y="81965"/>
                </a:lnTo>
                <a:lnTo>
                  <a:pt x="191772" y="70073"/>
                </a:lnTo>
                <a:lnTo>
                  <a:pt x="187810" y="59007"/>
                </a:lnTo>
                <a:lnTo>
                  <a:pt x="183136" y="48767"/>
                </a:lnTo>
                <a:lnTo>
                  <a:pt x="178841" y="41097"/>
                </a:lnTo>
                <a:lnTo>
                  <a:pt x="170779" y="29545"/>
                </a:lnTo>
                <a:lnTo>
                  <a:pt x="161636" y="19892"/>
                </a:lnTo>
                <a:lnTo>
                  <a:pt x="151417" y="12138"/>
                </a:lnTo>
                <a:lnTo>
                  <a:pt x="140126" y="6287"/>
                </a:lnTo>
                <a:lnTo>
                  <a:pt x="127768" y="2342"/>
                </a:lnTo>
                <a:lnTo>
                  <a:pt x="114348" y="306"/>
                </a:lnTo>
                <a:lnTo>
                  <a:pt x="106286" y="0"/>
                </a:lnTo>
                <a:lnTo>
                  <a:pt x="96318" y="294"/>
                </a:lnTo>
                <a:lnTo>
                  <a:pt x="83512" y="1162"/>
                </a:lnTo>
                <a:lnTo>
                  <a:pt x="69468" y="2425"/>
                </a:lnTo>
                <a:lnTo>
                  <a:pt x="63080" y="3035"/>
                </a:lnTo>
                <a:lnTo>
                  <a:pt x="57391" y="3517"/>
                </a:lnTo>
                <a:lnTo>
                  <a:pt x="52298" y="3886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39" name="object 939"/>
          <p:cNvSpPr/>
          <p:nvPr/>
        </p:nvSpPr>
        <p:spPr>
          <a:xfrm>
            <a:off x="5644226" y="623383"/>
            <a:ext cx="56794" cy="107645"/>
          </a:xfrm>
          <a:custGeom>
            <a:avLst/>
            <a:gdLst/>
            <a:ahLst/>
            <a:cxnLst/>
            <a:rect l="l" t="t" r="r" b="b"/>
            <a:pathLst>
              <a:path w="56794" h="107645">
                <a:moveTo>
                  <a:pt x="26454" y="107645"/>
                </a:moveTo>
                <a:lnTo>
                  <a:pt x="19672" y="107645"/>
                </a:lnTo>
                <a:lnTo>
                  <a:pt x="14071" y="104724"/>
                </a:lnTo>
                <a:lnTo>
                  <a:pt x="9588" y="98755"/>
                </a:lnTo>
                <a:lnTo>
                  <a:pt x="6809" y="86613"/>
                </a:lnTo>
                <a:lnTo>
                  <a:pt x="4504" y="74292"/>
                </a:lnTo>
                <a:lnTo>
                  <a:pt x="2674" y="61794"/>
                </a:lnTo>
                <a:lnTo>
                  <a:pt x="1317" y="49123"/>
                </a:lnTo>
                <a:lnTo>
                  <a:pt x="436" y="36283"/>
                </a:lnTo>
                <a:lnTo>
                  <a:pt x="29" y="23275"/>
                </a:lnTo>
                <a:lnTo>
                  <a:pt x="0" y="18618"/>
                </a:lnTo>
                <a:lnTo>
                  <a:pt x="4336" y="5253"/>
                </a:lnTo>
                <a:lnTo>
                  <a:pt x="17305" y="72"/>
                </a:lnTo>
                <a:lnTo>
                  <a:pt x="19672" y="0"/>
                </a:lnTo>
                <a:lnTo>
                  <a:pt x="31143" y="2792"/>
                </a:lnTo>
                <a:lnTo>
                  <a:pt x="41201" y="11144"/>
                </a:lnTo>
                <a:lnTo>
                  <a:pt x="47218" y="19951"/>
                </a:lnTo>
                <a:lnTo>
                  <a:pt x="52315" y="31578"/>
                </a:lnTo>
                <a:lnTo>
                  <a:pt x="55497" y="43857"/>
                </a:lnTo>
                <a:lnTo>
                  <a:pt x="56768" y="56792"/>
                </a:lnTo>
                <a:lnTo>
                  <a:pt x="56794" y="58991"/>
                </a:lnTo>
                <a:lnTo>
                  <a:pt x="55598" y="71967"/>
                </a:lnTo>
                <a:lnTo>
                  <a:pt x="51983" y="84093"/>
                </a:lnTo>
                <a:lnTo>
                  <a:pt x="48907" y="90487"/>
                </a:lnTo>
                <a:lnTo>
                  <a:pt x="39929" y="102440"/>
                </a:lnTo>
                <a:lnTo>
                  <a:pt x="29133" y="107469"/>
                </a:lnTo>
                <a:lnTo>
                  <a:pt x="26454" y="107645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40" name="object 940"/>
          <p:cNvSpPr/>
          <p:nvPr/>
        </p:nvSpPr>
        <p:spPr>
          <a:xfrm>
            <a:off x="5819677" y="541900"/>
            <a:ext cx="273367" cy="553123"/>
          </a:xfrm>
          <a:custGeom>
            <a:avLst/>
            <a:gdLst/>
            <a:ahLst/>
            <a:cxnLst/>
            <a:rect l="l" t="t" r="r" b="b"/>
            <a:pathLst>
              <a:path w="273367" h="553123">
                <a:moveTo>
                  <a:pt x="254000" y="77838"/>
                </a:moveTo>
                <a:lnTo>
                  <a:pt x="254101" y="80517"/>
                </a:lnTo>
                <a:lnTo>
                  <a:pt x="254406" y="83197"/>
                </a:lnTo>
                <a:lnTo>
                  <a:pt x="254596" y="85991"/>
                </a:lnTo>
                <a:lnTo>
                  <a:pt x="255092" y="93040"/>
                </a:lnTo>
                <a:lnTo>
                  <a:pt x="255587" y="99860"/>
                </a:lnTo>
                <a:lnTo>
                  <a:pt x="256006" y="106184"/>
                </a:lnTo>
                <a:lnTo>
                  <a:pt x="256807" y="119793"/>
                </a:lnTo>
                <a:lnTo>
                  <a:pt x="257466" y="132089"/>
                </a:lnTo>
                <a:lnTo>
                  <a:pt x="257683" y="136702"/>
                </a:lnTo>
                <a:lnTo>
                  <a:pt x="258000" y="145580"/>
                </a:lnTo>
                <a:lnTo>
                  <a:pt x="258191" y="153492"/>
                </a:lnTo>
                <a:lnTo>
                  <a:pt x="258191" y="160426"/>
                </a:lnTo>
                <a:lnTo>
                  <a:pt x="258191" y="187782"/>
                </a:lnTo>
                <a:lnTo>
                  <a:pt x="256298" y="187782"/>
                </a:lnTo>
                <a:lnTo>
                  <a:pt x="253492" y="187299"/>
                </a:lnTo>
                <a:lnTo>
                  <a:pt x="249809" y="186448"/>
                </a:lnTo>
                <a:lnTo>
                  <a:pt x="249008" y="195084"/>
                </a:lnTo>
                <a:lnTo>
                  <a:pt x="248412" y="201891"/>
                </a:lnTo>
                <a:lnTo>
                  <a:pt x="248107" y="206997"/>
                </a:lnTo>
                <a:lnTo>
                  <a:pt x="247713" y="211988"/>
                </a:lnTo>
                <a:lnTo>
                  <a:pt x="247523" y="216128"/>
                </a:lnTo>
                <a:lnTo>
                  <a:pt x="247523" y="219290"/>
                </a:lnTo>
                <a:lnTo>
                  <a:pt x="247523" y="226212"/>
                </a:lnTo>
                <a:lnTo>
                  <a:pt x="247523" y="230225"/>
                </a:lnTo>
                <a:lnTo>
                  <a:pt x="247523" y="243243"/>
                </a:lnTo>
                <a:lnTo>
                  <a:pt x="247523" y="247865"/>
                </a:lnTo>
                <a:lnTo>
                  <a:pt x="247713" y="252615"/>
                </a:lnTo>
                <a:lnTo>
                  <a:pt x="248107" y="257708"/>
                </a:lnTo>
                <a:lnTo>
                  <a:pt x="248409" y="272051"/>
                </a:lnTo>
                <a:lnTo>
                  <a:pt x="248585" y="284320"/>
                </a:lnTo>
                <a:lnTo>
                  <a:pt x="248615" y="290550"/>
                </a:lnTo>
                <a:lnTo>
                  <a:pt x="248615" y="308432"/>
                </a:lnTo>
                <a:lnTo>
                  <a:pt x="248615" y="310260"/>
                </a:lnTo>
                <a:lnTo>
                  <a:pt x="248513" y="312927"/>
                </a:lnTo>
                <a:lnTo>
                  <a:pt x="248412" y="316699"/>
                </a:lnTo>
                <a:lnTo>
                  <a:pt x="248208" y="320344"/>
                </a:lnTo>
                <a:lnTo>
                  <a:pt x="247916" y="324611"/>
                </a:lnTo>
                <a:lnTo>
                  <a:pt x="247523" y="329717"/>
                </a:lnTo>
                <a:lnTo>
                  <a:pt x="271170" y="358419"/>
                </a:lnTo>
                <a:lnTo>
                  <a:pt x="272656" y="364375"/>
                </a:lnTo>
                <a:lnTo>
                  <a:pt x="273367" y="372160"/>
                </a:lnTo>
                <a:lnTo>
                  <a:pt x="273367" y="381774"/>
                </a:lnTo>
                <a:lnTo>
                  <a:pt x="273179" y="386763"/>
                </a:lnTo>
                <a:lnTo>
                  <a:pt x="272581" y="399939"/>
                </a:lnTo>
                <a:lnTo>
                  <a:pt x="271665" y="418376"/>
                </a:lnTo>
                <a:lnTo>
                  <a:pt x="271229" y="427796"/>
                </a:lnTo>
                <a:lnTo>
                  <a:pt x="270736" y="438258"/>
                </a:lnTo>
                <a:lnTo>
                  <a:pt x="270186" y="449758"/>
                </a:lnTo>
                <a:lnTo>
                  <a:pt x="269580" y="462296"/>
                </a:lnTo>
                <a:lnTo>
                  <a:pt x="268917" y="475867"/>
                </a:lnTo>
                <a:lnTo>
                  <a:pt x="268197" y="490471"/>
                </a:lnTo>
                <a:lnTo>
                  <a:pt x="267422" y="506103"/>
                </a:lnTo>
                <a:lnTo>
                  <a:pt x="267182" y="510920"/>
                </a:lnTo>
                <a:lnTo>
                  <a:pt x="267081" y="514451"/>
                </a:lnTo>
                <a:lnTo>
                  <a:pt x="266877" y="517982"/>
                </a:lnTo>
                <a:lnTo>
                  <a:pt x="266674" y="521627"/>
                </a:lnTo>
                <a:lnTo>
                  <a:pt x="265874" y="528916"/>
                </a:lnTo>
                <a:lnTo>
                  <a:pt x="264490" y="534758"/>
                </a:lnTo>
                <a:lnTo>
                  <a:pt x="262483" y="539013"/>
                </a:lnTo>
                <a:lnTo>
                  <a:pt x="260388" y="543394"/>
                </a:lnTo>
                <a:lnTo>
                  <a:pt x="256197" y="547166"/>
                </a:lnTo>
                <a:lnTo>
                  <a:pt x="249809" y="550329"/>
                </a:lnTo>
                <a:lnTo>
                  <a:pt x="236462" y="550883"/>
                </a:lnTo>
                <a:lnTo>
                  <a:pt x="223446" y="551372"/>
                </a:lnTo>
                <a:lnTo>
                  <a:pt x="210756" y="551791"/>
                </a:lnTo>
                <a:lnTo>
                  <a:pt x="198387" y="552134"/>
                </a:lnTo>
                <a:lnTo>
                  <a:pt x="186245" y="552399"/>
                </a:lnTo>
                <a:lnTo>
                  <a:pt x="172432" y="552702"/>
                </a:lnTo>
                <a:lnTo>
                  <a:pt x="159309" y="552923"/>
                </a:lnTo>
                <a:lnTo>
                  <a:pt x="146880" y="553063"/>
                </a:lnTo>
                <a:lnTo>
                  <a:pt x="135153" y="553121"/>
                </a:lnTo>
                <a:lnTo>
                  <a:pt x="132753" y="553123"/>
                </a:lnTo>
                <a:lnTo>
                  <a:pt x="100698" y="553123"/>
                </a:lnTo>
                <a:lnTo>
                  <a:pt x="87310" y="552802"/>
                </a:lnTo>
                <a:lnTo>
                  <a:pt x="75222" y="551891"/>
                </a:lnTo>
                <a:lnTo>
                  <a:pt x="74256" y="551789"/>
                </a:lnTo>
                <a:lnTo>
                  <a:pt x="40525" y="551789"/>
                </a:lnTo>
                <a:lnTo>
                  <a:pt x="15176" y="520903"/>
                </a:lnTo>
                <a:lnTo>
                  <a:pt x="14084" y="519556"/>
                </a:lnTo>
                <a:lnTo>
                  <a:pt x="9588" y="519556"/>
                </a:lnTo>
                <a:lnTo>
                  <a:pt x="17298" y="494199"/>
                </a:lnTo>
                <a:lnTo>
                  <a:pt x="24399" y="469405"/>
                </a:lnTo>
                <a:lnTo>
                  <a:pt x="30902" y="445153"/>
                </a:lnTo>
                <a:lnTo>
                  <a:pt x="36818" y="421422"/>
                </a:lnTo>
                <a:lnTo>
                  <a:pt x="41048" y="403148"/>
                </a:lnTo>
                <a:lnTo>
                  <a:pt x="46835" y="375716"/>
                </a:lnTo>
                <a:lnTo>
                  <a:pt x="51765" y="349064"/>
                </a:lnTo>
                <a:lnTo>
                  <a:pt x="55838" y="323195"/>
                </a:lnTo>
                <a:lnTo>
                  <a:pt x="59053" y="298109"/>
                </a:lnTo>
                <a:lnTo>
                  <a:pt x="61410" y="273808"/>
                </a:lnTo>
                <a:lnTo>
                  <a:pt x="62909" y="250294"/>
                </a:lnTo>
                <a:lnTo>
                  <a:pt x="63550" y="227567"/>
                </a:lnTo>
                <a:lnTo>
                  <a:pt x="63576" y="222084"/>
                </a:lnTo>
                <a:lnTo>
                  <a:pt x="63464" y="208170"/>
                </a:lnTo>
                <a:lnTo>
                  <a:pt x="62538" y="182528"/>
                </a:lnTo>
                <a:lnTo>
                  <a:pt x="59731" y="152902"/>
                </a:lnTo>
                <a:lnTo>
                  <a:pt x="55089" y="129235"/>
                </a:lnTo>
                <a:lnTo>
                  <a:pt x="47442" y="106812"/>
                </a:lnTo>
                <a:lnTo>
                  <a:pt x="37122" y="84289"/>
                </a:lnTo>
                <a:lnTo>
                  <a:pt x="27087" y="64812"/>
                </a:lnTo>
                <a:lnTo>
                  <a:pt x="14819" y="42612"/>
                </a:lnTo>
                <a:lnTo>
                  <a:pt x="315" y="17688"/>
                </a:lnTo>
                <a:lnTo>
                  <a:pt x="0" y="17157"/>
                </a:lnTo>
                <a:lnTo>
                  <a:pt x="11110" y="16040"/>
                </a:lnTo>
                <a:lnTo>
                  <a:pt x="23291" y="14959"/>
                </a:lnTo>
                <a:lnTo>
                  <a:pt x="36564" y="13902"/>
                </a:lnTo>
                <a:lnTo>
                  <a:pt x="48704" y="13017"/>
                </a:lnTo>
                <a:lnTo>
                  <a:pt x="60929" y="12130"/>
                </a:lnTo>
                <a:lnTo>
                  <a:pt x="73407" y="11190"/>
                </a:lnTo>
                <a:lnTo>
                  <a:pt x="86120" y="10211"/>
                </a:lnTo>
                <a:lnTo>
                  <a:pt x="99055" y="9209"/>
                </a:lnTo>
                <a:lnTo>
                  <a:pt x="107988" y="8521"/>
                </a:lnTo>
                <a:lnTo>
                  <a:pt x="120699" y="7545"/>
                </a:lnTo>
                <a:lnTo>
                  <a:pt x="133383" y="6571"/>
                </a:lnTo>
                <a:lnTo>
                  <a:pt x="146042" y="5597"/>
                </a:lnTo>
                <a:lnTo>
                  <a:pt x="158678" y="4622"/>
                </a:lnTo>
                <a:lnTo>
                  <a:pt x="169672" y="3771"/>
                </a:lnTo>
                <a:lnTo>
                  <a:pt x="183345" y="2730"/>
                </a:lnTo>
                <a:lnTo>
                  <a:pt x="196422" y="1779"/>
                </a:lnTo>
                <a:lnTo>
                  <a:pt x="208905" y="938"/>
                </a:lnTo>
                <a:lnTo>
                  <a:pt x="220794" y="227"/>
                </a:lnTo>
                <a:lnTo>
                  <a:pt x="225056" y="0"/>
                </a:lnTo>
                <a:lnTo>
                  <a:pt x="225056" y="4749"/>
                </a:lnTo>
                <a:lnTo>
                  <a:pt x="251498" y="36245"/>
                </a:lnTo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41" name="object 941"/>
          <p:cNvSpPr/>
          <p:nvPr/>
        </p:nvSpPr>
        <p:spPr>
          <a:xfrm>
            <a:off x="5850627" y="563071"/>
            <a:ext cx="199097" cy="479526"/>
          </a:xfrm>
          <a:custGeom>
            <a:avLst/>
            <a:gdLst/>
            <a:ahLst/>
            <a:cxnLst/>
            <a:rect l="l" t="t" r="r" b="b"/>
            <a:pathLst>
              <a:path w="199097" h="479526">
                <a:moveTo>
                  <a:pt x="198196" y="311581"/>
                </a:moveTo>
                <a:lnTo>
                  <a:pt x="198005" y="310248"/>
                </a:lnTo>
                <a:lnTo>
                  <a:pt x="197802" y="308902"/>
                </a:lnTo>
                <a:lnTo>
                  <a:pt x="197510" y="307809"/>
                </a:lnTo>
                <a:lnTo>
                  <a:pt x="190834" y="327437"/>
                </a:lnTo>
                <a:lnTo>
                  <a:pt x="184007" y="344731"/>
                </a:lnTo>
                <a:lnTo>
                  <a:pt x="177026" y="359690"/>
                </a:lnTo>
                <a:lnTo>
                  <a:pt x="169892" y="372314"/>
                </a:lnTo>
                <a:lnTo>
                  <a:pt x="162604" y="382600"/>
                </a:lnTo>
                <a:lnTo>
                  <a:pt x="155162" y="390549"/>
                </a:lnTo>
                <a:lnTo>
                  <a:pt x="147563" y="396158"/>
                </a:lnTo>
                <a:lnTo>
                  <a:pt x="139808" y="399427"/>
                </a:lnTo>
                <a:lnTo>
                  <a:pt x="132727" y="400367"/>
                </a:lnTo>
                <a:lnTo>
                  <a:pt x="122287" y="398075"/>
                </a:lnTo>
                <a:lnTo>
                  <a:pt x="113623" y="391204"/>
                </a:lnTo>
                <a:lnTo>
                  <a:pt x="106737" y="379762"/>
                </a:lnTo>
                <a:lnTo>
                  <a:pt x="101632" y="363758"/>
                </a:lnTo>
                <a:lnTo>
                  <a:pt x="99593" y="353059"/>
                </a:lnTo>
                <a:lnTo>
                  <a:pt x="98691" y="345891"/>
                </a:lnTo>
                <a:lnTo>
                  <a:pt x="97968" y="336384"/>
                </a:lnTo>
                <a:lnTo>
                  <a:pt x="97420" y="324538"/>
                </a:lnTo>
                <a:lnTo>
                  <a:pt x="97046" y="310352"/>
                </a:lnTo>
                <a:lnTo>
                  <a:pt x="96842" y="293826"/>
                </a:lnTo>
                <a:lnTo>
                  <a:pt x="96799" y="280454"/>
                </a:lnTo>
                <a:lnTo>
                  <a:pt x="99382" y="263610"/>
                </a:lnTo>
                <a:lnTo>
                  <a:pt x="107124" y="253575"/>
                </a:lnTo>
                <a:lnTo>
                  <a:pt x="119849" y="250291"/>
                </a:lnTo>
                <a:lnTo>
                  <a:pt x="131035" y="251553"/>
                </a:lnTo>
                <a:lnTo>
                  <a:pt x="142244" y="255340"/>
                </a:lnTo>
                <a:lnTo>
                  <a:pt x="153469" y="261653"/>
                </a:lnTo>
                <a:lnTo>
                  <a:pt x="164703" y="270492"/>
                </a:lnTo>
                <a:lnTo>
                  <a:pt x="172758" y="278383"/>
                </a:lnTo>
                <a:lnTo>
                  <a:pt x="173954" y="263475"/>
                </a:lnTo>
                <a:lnTo>
                  <a:pt x="174345" y="252958"/>
                </a:lnTo>
                <a:lnTo>
                  <a:pt x="174309" y="245587"/>
                </a:lnTo>
                <a:lnTo>
                  <a:pt x="174206" y="234587"/>
                </a:lnTo>
                <a:lnTo>
                  <a:pt x="174041" y="219957"/>
                </a:lnTo>
                <a:lnTo>
                  <a:pt x="173837" y="202971"/>
                </a:lnTo>
                <a:lnTo>
                  <a:pt x="173614" y="188075"/>
                </a:lnTo>
                <a:lnTo>
                  <a:pt x="173542" y="174655"/>
                </a:lnTo>
                <a:lnTo>
                  <a:pt x="173622" y="162735"/>
                </a:lnTo>
                <a:lnTo>
                  <a:pt x="173837" y="152869"/>
                </a:lnTo>
                <a:lnTo>
                  <a:pt x="168235" y="157256"/>
                </a:lnTo>
                <a:lnTo>
                  <a:pt x="158940" y="165835"/>
                </a:lnTo>
                <a:lnTo>
                  <a:pt x="145965" y="178632"/>
                </a:lnTo>
                <a:lnTo>
                  <a:pt x="145707" y="178892"/>
                </a:lnTo>
                <a:lnTo>
                  <a:pt x="135046" y="187994"/>
                </a:lnTo>
                <a:lnTo>
                  <a:pt x="123618" y="193694"/>
                </a:lnTo>
                <a:lnTo>
                  <a:pt x="111426" y="195996"/>
                </a:lnTo>
                <a:lnTo>
                  <a:pt x="109181" y="196049"/>
                </a:lnTo>
                <a:lnTo>
                  <a:pt x="105778" y="196049"/>
                </a:lnTo>
                <a:lnTo>
                  <a:pt x="100698" y="193370"/>
                </a:lnTo>
                <a:lnTo>
                  <a:pt x="98974" y="183940"/>
                </a:lnTo>
                <a:lnTo>
                  <a:pt x="97666" y="172736"/>
                </a:lnTo>
                <a:lnTo>
                  <a:pt x="96771" y="159765"/>
                </a:lnTo>
                <a:lnTo>
                  <a:pt x="96292" y="145033"/>
                </a:lnTo>
                <a:lnTo>
                  <a:pt x="96202" y="134391"/>
                </a:lnTo>
                <a:lnTo>
                  <a:pt x="96461" y="119714"/>
                </a:lnTo>
                <a:lnTo>
                  <a:pt x="97235" y="106012"/>
                </a:lnTo>
                <a:lnTo>
                  <a:pt x="98518" y="93295"/>
                </a:lnTo>
                <a:lnTo>
                  <a:pt x="100306" y="81572"/>
                </a:lnTo>
                <a:lnTo>
                  <a:pt x="102593" y="70854"/>
                </a:lnTo>
                <a:lnTo>
                  <a:pt x="102984" y="69316"/>
                </a:lnTo>
                <a:lnTo>
                  <a:pt x="114160" y="69316"/>
                </a:lnTo>
                <a:lnTo>
                  <a:pt x="127744" y="70114"/>
                </a:lnTo>
                <a:lnTo>
                  <a:pt x="139862" y="73522"/>
                </a:lnTo>
                <a:lnTo>
                  <a:pt x="149593" y="78930"/>
                </a:lnTo>
                <a:lnTo>
                  <a:pt x="157141" y="85826"/>
                </a:lnTo>
                <a:lnTo>
                  <a:pt x="166526" y="96664"/>
                </a:lnTo>
                <a:lnTo>
                  <a:pt x="174345" y="106781"/>
                </a:lnTo>
                <a:lnTo>
                  <a:pt x="179438" y="110667"/>
                </a:lnTo>
                <a:lnTo>
                  <a:pt x="183921" y="111036"/>
                </a:lnTo>
                <a:lnTo>
                  <a:pt x="183921" y="104952"/>
                </a:lnTo>
                <a:lnTo>
                  <a:pt x="183800" y="94903"/>
                </a:lnTo>
                <a:lnTo>
                  <a:pt x="183430" y="83175"/>
                </a:lnTo>
                <a:lnTo>
                  <a:pt x="182798" y="69779"/>
                </a:lnTo>
                <a:lnTo>
                  <a:pt x="181894" y="54726"/>
                </a:lnTo>
                <a:lnTo>
                  <a:pt x="181724" y="52171"/>
                </a:lnTo>
                <a:lnTo>
                  <a:pt x="180485" y="35204"/>
                </a:lnTo>
                <a:lnTo>
                  <a:pt x="179521" y="20990"/>
                </a:lnTo>
                <a:lnTo>
                  <a:pt x="178822" y="9533"/>
                </a:lnTo>
                <a:lnTo>
                  <a:pt x="178381" y="834"/>
                </a:lnTo>
                <a:lnTo>
                  <a:pt x="178346" y="0"/>
                </a:lnTo>
                <a:lnTo>
                  <a:pt x="164531" y="886"/>
                </a:lnTo>
                <a:lnTo>
                  <a:pt x="150894" y="1787"/>
                </a:lnTo>
                <a:lnTo>
                  <a:pt x="137435" y="2703"/>
                </a:lnTo>
                <a:lnTo>
                  <a:pt x="124153" y="3633"/>
                </a:lnTo>
                <a:lnTo>
                  <a:pt x="111048" y="4577"/>
                </a:lnTo>
                <a:lnTo>
                  <a:pt x="98118" y="5534"/>
                </a:lnTo>
                <a:lnTo>
                  <a:pt x="85365" y="6505"/>
                </a:lnTo>
                <a:lnTo>
                  <a:pt x="72787" y="7489"/>
                </a:lnTo>
                <a:lnTo>
                  <a:pt x="60383" y="8485"/>
                </a:lnTo>
                <a:lnTo>
                  <a:pt x="48154" y="9495"/>
                </a:lnTo>
                <a:lnTo>
                  <a:pt x="36098" y="10516"/>
                </a:lnTo>
                <a:lnTo>
                  <a:pt x="24215" y="11549"/>
                </a:lnTo>
                <a:lnTo>
                  <a:pt x="12505" y="12594"/>
                </a:lnTo>
                <a:lnTo>
                  <a:pt x="968" y="13651"/>
                </a:lnTo>
                <a:lnTo>
                  <a:pt x="0" y="13741"/>
                </a:lnTo>
                <a:lnTo>
                  <a:pt x="8014" y="27650"/>
                </a:lnTo>
                <a:lnTo>
                  <a:pt x="15198" y="40828"/>
                </a:lnTo>
                <a:lnTo>
                  <a:pt x="27083" y="64985"/>
                </a:lnTo>
                <a:lnTo>
                  <a:pt x="35660" y="86201"/>
                </a:lnTo>
                <a:lnTo>
                  <a:pt x="39903" y="100088"/>
                </a:lnTo>
                <a:lnTo>
                  <a:pt x="44107" y="119589"/>
                </a:lnTo>
                <a:lnTo>
                  <a:pt x="47108" y="142954"/>
                </a:lnTo>
                <a:lnTo>
                  <a:pt x="48903" y="170197"/>
                </a:lnTo>
                <a:lnTo>
                  <a:pt x="49348" y="185277"/>
                </a:lnTo>
                <a:lnTo>
                  <a:pt x="49491" y="200913"/>
                </a:lnTo>
                <a:lnTo>
                  <a:pt x="49384" y="213279"/>
                </a:lnTo>
                <a:lnTo>
                  <a:pt x="48522" y="238322"/>
                </a:lnTo>
                <a:lnTo>
                  <a:pt x="46798" y="263778"/>
                </a:lnTo>
                <a:lnTo>
                  <a:pt x="44212" y="289645"/>
                </a:lnTo>
                <a:lnTo>
                  <a:pt x="40764" y="315924"/>
                </a:lnTo>
                <a:lnTo>
                  <a:pt x="36454" y="342612"/>
                </a:lnTo>
                <a:lnTo>
                  <a:pt x="31282" y="369708"/>
                </a:lnTo>
                <a:lnTo>
                  <a:pt x="25247" y="397211"/>
                </a:lnTo>
                <a:lnTo>
                  <a:pt x="21907" y="411115"/>
                </a:lnTo>
                <a:lnTo>
                  <a:pt x="18350" y="425120"/>
                </a:lnTo>
                <a:lnTo>
                  <a:pt x="14578" y="439226"/>
                </a:lnTo>
                <a:lnTo>
                  <a:pt x="10591" y="453433"/>
                </a:lnTo>
                <a:lnTo>
                  <a:pt x="6388" y="467740"/>
                </a:lnTo>
                <a:lnTo>
                  <a:pt x="5486" y="471144"/>
                </a:lnTo>
                <a:lnTo>
                  <a:pt x="4394" y="474433"/>
                </a:lnTo>
                <a:lnTo>
                  <a:pt x="3390" y="477837"/>
                </a:lnTo>
                <a:lnTo>
                  <a:pt x="16357" y="477837"/>
                </a:lnTo>
                <a:lnTo>
                  <a:pt x="24986" y="478377"/>
                </a:lnTo>
                <a:lnTo>
                  <a:pt x="34265" y="478814"/>
                </a:lnTo>
                <a:lnTo>
                  <a:pt x="44191" y="479147"/>
                </a:lnTo>
                <a:lnTo>
                  <a:pt x="54767" y="479377"/>
                </a:lnTo>
                <a:lnTo>
                  <a:pt x="65991" y="479503"/>
                </a:lnTo>
                <a:lnTo>
                  <a:pt x="77864" y="479526"/>
                </a:lnTo>
                <a:lnTo>
                  <a:pt x="90385" y="479445"/>
                </a:lnTo>
                <a:lnTo>
                  <a:pt x="103555" y="479260"/>
                </a:lnTo>
                <a:lnTo>
                  <a:pt x="117374" y="478972"/>
                </a:lnTo>
                <a:lnTo>
                  <a:pt x="131842" y="478580"/>
                </a:lnTo>
                <a:lnTo>
                  <a:pt x="146958" y="478085"/>
                </a:lnTo>
                <a:lnTo>
                  <a:pt x="162723" y="477486"/>
                </a:lnTo>
                <a:lnTo>
                  <a:pt x="179137" y="476783"/>
                </a:lnTo>
                <a:lnTo>
                  <a:pt x="187921" y="476376"/>
                </a:lnTo>
                <a:lnTo>
                  <a:pt x="192011" y="470903"/>
                </a:lnTo>
                <a:lnTo>
                  <a:pt x="192405" y="464096"/>
                </a:lnTo>
                <a:lnTo>
                  <a:pt x="193588" y="440482"/>
                </a:lnTo>
                <a:lnTo>
                  <a:pt x="194655" y="419084"/>
                </a:lnTo>
                <a:lnTo>
                  <a:pt x="195606" y="399900"/>
                </a:lnTo>
                <a:lnTo>
                  <a:pt x="196441" y="382931"/>
                </a:lnTo>
                <a:lnTo>
                  <a:pt x="197161" y="368179"/>
                </a:lnTo>
                <a:lnTo>
                  <a:pt x="197767" y="355643"/>
                </a:lnTo>
                <a:lnTo>
                  <a:pt x="198259" y="345324"/>
                </a:lnTo>
                <a:lnTo>
                  <a:pt x="198638" y="337223"/>
                </a:lnTo>
                <a:lnTo>
                  <a:pt x="198903" y="331341"/>
                </a:lnTo>
                <a:lnTo>
                  <a:pt x="199097" y="326301"/>
                </a:lnTo>
                <a:lnTo>
                  <a:pt x="199097" y="320459"/>
                </a:lnTo>
                <a:lnTo>
                  <a:pt x="198793" y="315594"/>
                </a:lnTo>
                <a:lnTo>
                  <a:pt x="198196" y="311581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42" name="object 942"/>
          <p:cNvSpPr/>
          <p:nvPr/>
        </p:nvSpPr>
        <p:spPr>
          <a:xfrm>
            <a:off x="5990136" y="685168"/>
            <a:ext cx="33248" cy="36969"/>
          </a:xfrm>
          <a:custGeom>
            <a:avLst/>
            <a:gdLst/>
            <a:ahLst/>
            <a:cxnLst/>
            <a:rect l="l" t="t" r="r" b="b"/>
            <a:pathLst>
              <a:path w="33248" h="36969">
                <a:moveTo>
                  <a:pt x="3403" y="0"/>
                </a:moveTo>
                <a:lnTo>
                  <a:pt x="1460" y="11707"/>
                </a:lnTo>
                <a:lnTo>
                  <a:pt x="333" y="24382"/>
                </a:lnTo>
                <a:lnTo>
                  <a:pt x="0" y="36969"/>
                </a:lnTo>
                <a:lnTo>
                  <a:pt x="5295" y="31991"/>
                </a:lnTo>
                <a:lnTo>
                  <a:pt x="10287" y="27241"/>
                </a:lnTo>
                <a:lnTo>
                  <a:pt x="15176" y="22872"/>
                </a:lnTo>
                <a:lnTo>
                  <a:pt x="20065" y="18618"/>
                </a:lnTo>
                <a:lnTo>
                  <a:pt x="26060" y="14109"/>
                </a:lnTo>
                <a:lnTo>
                  <a:pt x="33248" y="9486"/>
                </a:lnTo>
                <a:lnTo>
                  <a:pt x="32042" y="8636"/>
                </a:lnTo>
                <a:lnTo>
                  <a:pt x="31343" y="7912"/>
                </a:lnTo>
                <a:lnTo>
                  <a:pt x="19358" y="1926"/>
                </a:lnTo>
                <a:lnTo>
                  <a:pt x="6692" y="2"/>
                </a:lnTo>
                <a:lnTo>
                  <a:pt x="6197" y="0"/>
                </a:lnTo>
                <a:lnTo>
                  <a:pt x="3403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43" name="object 943"/>
          <p:cNvSpPr/>
          <p:nvPr/>
        </p:nvSpPr>
        <p:spPr>
          <a:xfrm>
            <a:off x="5990746" y="866143"/>
            <a:ext cx="35928" cy="73939"/>
          </a:xfrm>
          <a:custGeom>
            <a:avLst/>
            <a:gdLst/>
            <a:ahLst/>
            <a:cxnLst/>
            <a:rect l="l" t="t" r="r" b="b"/>
            <a:pathLst>
              <a:path w="35928" h="73939">
                <a:moveTo>
                  <a:pt x="0" y="11544"/>
                </a:moveTo>
                <a:lnTo>
                  <a:pt x="63" y="28144"/>
                </a:lnTo>
                <a:lnTo>
                  <a:pt x="259" y="42750"/>
                </a:lnTo>
                <a:lnTo>
                  <a:pt x="599" y="55361"/>
                </a:lnTo>
                <a:lnTo>
                  <a:pt x="1093" y="65976"/>
                </a:lnTo>
                <a:lnTo>
                  <a:pt x="1689" y="73939"/>
                </a:lnTo>
                <a:lnTo>
                  <a:pt x="7862" y="68648"/>
                </a:lnTo>
                <a:lnTo>
                  <a:pt x="14086" y="60783"/>
                </a:lnTo>
                <a:lnTo>
                  <a:pt x="20354" y="50338"/>
                </a:lnTo>
                <a:lnTo>
                  <a:pt x="26660" y="37311"/>
                </a:lnTo>
                <a:lnTo>
                  <a:pt x="32998" y="21696"/>
                </a:lnTo>
                <a:lnTo>
                  <a:pt x="35928" y="13627"/>
                </a:lnTo>
                <a:lnTo>
                  <a:pt x="22593" y="4768"/>
                </a:lnTo>
                <a:lnTo>
                  <a:pt x="11878" y="465"/>
                </a:lnTo>
                <a:lnTo>
                  <a:pt x="7874" y="0"/>
                </a:lnTo>
                <a:lnTo>
                  <a:pt x="2590" y="0"/>
                </a:lnTo>
                <a:lnTo>
                  <a:pt x="0" y="3771"/>
                </a:lnTo>
                <a:lnTo>
                  <a:pt x="0" y="11544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44" name="object 944"/>
          <p:cNvSpPr/>
          <p:nvPr/>
        </p:nvSpPr>
        <p:spPr>
          <a:xfrm>
            <a:off x="6045838" y="546649"/>
            <a:ext cx="357682" cy="551053"/>
          </a:xfrm>
          <a:custGeom>
            <a:avLst/>
            <a:gdLst/>
            <a:ahLst/>
            <a:cxnLst/>
            <a:rect l="l" t="t" r="r" b="b"/>
            <a:pathLst>
              <a:path w="357682" h="551053">
                <a:moveTo>
                  <a:pt x="27838" y="73088"/>
                </a:moveTo>
                <a:lnTo>
                  <a:pt x="7873" y="48653"/>
                </a:lnTo>
                <a:lnTo>
                  <a:pt x="6388" y="48285"/>
                </a:lnTo>
                <a:lnTo>
                  <a:pt x="5079" y="47802"/>
                </a:lnTo>
                <a:lnTo>
                  <a:pt x="3886" y="47307"/>
                </a:lnTo>
                <a:lnTo>
                  <a:pt x="2793" y="46824"/>
                </a:lnTo>
                <a:lnTo>
                  <a:pt x="1485" y="46456"/>
                </a:lnTo>
                <a:lnTo>
                  <a:pt x="11030" y="39183"/>
                </a:lnTo>
                <a:lnTo>
                  <a:pt x="22043" y="33141"/>
                </a:lnTo>
                <a:lnTo>
                  <a:pt x="36986" y="25899"/>
                </a:lnTo>
                <a:lnTo>
                  <a:pt x="48646" y="21236"/>
                </a:lnTo>
                <a:lnTo>
                  <a:pt x="63206" y="16449"/>
                </a:lnTo>
                <a:lnTo>
                  <a:pt x="75754" y="13305"/>
                </a:lnTo>
                <a:lnTo>
                  <a:pt x="88234" y="11119"/>
                </a:lnTo>
                <a:lnTo>
                  <a:pt x="100649" y="9892"/>
                </a:lnTo>
                <a:lnTo>
                  <a:pt x="110274" y="9601"/>
                </a:lnTo>
                <a:lnTo>
                  <a:pt x="137820" y="9601"/>
                </a:lnTo>
                <a:lnTo>
                  <a:pt x="149200" y="10286"/>
                </a:lnTo>
                <a:lnTo>
                  <a:pt x="162022" y="12337"/>
                </a:lnTo>
                <a:lnTo>
                  <a:pt x="170954" y="14351"/>
                </a:lnTo>
                <a:lnTo>
                  <a:pt x="183751" y="10920"/>
                </a:lnTo>
                <a:lnTo>
                  <a:pt x="195999" y="7956"/>
                </a:lnTo>
                <a:lnTo>
                  <a:pt x="204292" y="6197"/>
                </a:lnTo>
                <a:lnTo>
                  <a:pt x="209473" y="5105"/>
                </a:lnTo>
                <a:lnTo>
                  <a:pt x="214477" y="4140"/>
                </a:lnTo>
                <a:lnTo>
                  <a:pt x="219354" y="3403"/>
                </a:lnTo>
                <a:lnTo>
                  <a:pt x="232846" y="1625"/>
                </a:lnTo>
                <a:lnTo>
                  <a:pt x="245574" y="477"/>
                </a:lnTo>
                <a:lnTo>
                  <a:pt x="257503" y="8"/>
                </a:lnTo>
                <a:lnTo>
                  <a:pt x="259283" y="0"/>
                </a:lnTo>
                <a:lnTo>
                  <a:pt x="262674" y="0"/>
                </a:lnTo>
                <a:lnTo>
                  <a:pt x="267157" y="127"/>
                </a:lnTo>
                <a:lnTo>
                  <a:pt x="272757" y="368"/>
                </a:lnTo>
                <a:lnTo>
                  <a:pt x="278447" y="609"/>
                </a:lnTo>
                <a:lnTo>
                  <a:pt x="284327" y="977"/>
                </a:lnTo>
                <a:lnTo>
                  <a:pt x="290512" y="1333"/>
                </a:lnTo>
                <a:lnTo>
                  <a:pt x="296697" y="1828"/>
                </a:lnTo>
                <a:lnTo>
                  <a:pt x="302691" y="2184"/>
                </a:lnTo>
                <a:lnTo>
                  <a:pt x="308482" y="2425"/>
                </a:lnTo>
                <a:lnTo>
                  <a:pt x="314274" y="2667"/>
                </a:lnTo>
                <a:lnTo>
                  <a:pt x="319265" y="3035"/>
                </a:lnTo>
                <a:lnTo>
                  <a:pt x="323456" y="3403"/>
                </a:lnTo>
                <a:lnTo>
                  <a:pt x="323062" y="4381"/>
                </a:lnTo>
                <a:lnTo>
                  <a:pt x="322859" y="5105"/>
                </a:lnTo>
                <a:lnTo>
                  <a:pt x="322859" y="5473"/>
                </a:lnTo>
                <a:lnTo>
                  <a:pt x="322859" y="5956"/>
                </a:lnTo>
                <a:lnTo>
                  <a:pt x="322656" y="6692"/>
                </a:lnTo>
                <a:lnTo>
                  <a:pt x="322249" y="7543"/>
                </a:lnTo>
                <a:lnTo>
                  <a:pt x="337731" y="25908"/>
                </a:lnTo>
                <a:lnTo>
                  <a:pt x="349300" y="39763"/>
                </a:lnTo>
                <a:lnTo>
                  <a:pt x="344154" y="67488"/>
                </a:lnTo>
                <a:lnTo>
                  <a:pt x="339552" y="94687"/>
                </a:lnTo>
                <a:lnTo>
                  <a:pt x="335493" y="121359"/>
                </a:lnTo>
                <a:lnTo>
                  <a:pt x="331977" y="147506"/>
                </a:lnTo>
                <a:lnTo>
                  <a:pt x="329003" y="173126"/>
                </a:lnTo>
                <a:lnTo>
                  <a:pt x="326570" y="198220"/>
                </a:lnTo>
                <a:lnTo>
                  <a:pt x="324679" y="222789"/>
                </a:lnTo>
                <a:lnTo>
                  <a:pt x="323329" y="246833"/>
                </a:lnTo>
                <a:lnTo>
                  <a:pt x="322519" y="270351"/>
                </a:lnTo>
                <a:lnTo>
                  <a:pt x="322249" y="293344"/>
                </a:lnTo>
                <a:lnTo>
                  <a:pt x="322385" y="309498"/>
                </a:lnTo>
                <a:lnTo>
                  <a:pt x="322791" y="325172"/>
                </a:lnTo>
                <a:lnTo>
                  <a:pt x="324413" y="355082"/>
                </a:lnTo>
                <a:lnTo>
                  <a:pt x="327115" y="383077"/>
                </a:lnTo>
                <a:lnTo>
                  <a:pt x="330892" y="409158"/>
                </a:lnTo>
                <a:lnTo>
                  <a:pt x="335743" y="433327"/>
                </a:lnTo>
                <a:lnTo>
                  <a:pt x="341665" y="455585"/>
                </a:lnTo>
                <a:lnTo>
                  <a:pt x="348655" y="475934"/>
                </a:lnTo>
                <a:lnTo>
                  <a:pt x="356711" y="494376"/>
                </a:lnTo>
                <a:lnTo>
                  <a:pt x="357682" y="496328"/>
                </a:lnTo>
                <a:lnTo>
                  <a:pt x="357581" y="497776"/>
                </a:lnTo>
                <a:lnTo>
                  <a:pt x="356590" y="517486"/>
                </a:lnTo>
                <a:lnTo>
                  <a:pt x="348254" y="528059"/>
                </a:lnTo>
                <a:lnTo>
                  <a:pt x="338421" y="536227"/>
                </a:lnTo>
                <a:lnTo>
                  <a:pt x="327091" y="541991"/>
                </a:lnTo>
                <a:lnTo>
                  <a:pt x="314263" y="545349"/>
                </a:lnTo>
                <a:lnTo>
                  <a:pt x="301497" y="546315"/>
                </a:lnTo>
                <a:lnTo>
                  <a:pt x="297002" y="546315"/>
                </a:lnTo>
                <a:lnTo>
                  <a:pt x="290918" y="545579"/>
                </a:lnTo>
                <a:lnTo>
                  <a:pt x="283235" y="544245"/>
                </a:lnTo>
                <a:lnTo>
                  <a:pt x="271955" y="542159"/>
                </a:lnTo>
                <a:lnTo>
                  <a:pt x="258763" y="539485"/>
                </a:lnTo>
                <a:lnTo>
                  <a:pt x="255384" y="538772"/>
                </a:lnTo>
                <a:lnTo>
                  <a:pt x="259880" y="544245"/>
                </a:lnTo>
                <a:lnTo>
                  <a:pt x="247988" y="545357"/>
                </a:lnTo>
                <a:lnTo>
                  <a:pt x="234978" y="546322"/>
                </a:lnTo>
                <a:lnTo>
                  <a:pt x="229742" y="546671"/>
                </a:lnTo>
                <a:lnTo>
                  <a:pt x="216925" y="547427"/>
                </a:lnTo>
                <a:lnTo>
                  <a:pt x="204285" y="548251"/>
                </a:lnTo>
                <a:lnTo>
                  <a:pt x="197103" y="548741"/>
                </a:lnTo>
                <a:lnTo>
                  <a:pt x="183725" y="549524"/>
                </a:lnTo>
                <a:lnTo>
                  <a:pt x="171413" y="550244"/>
                </a:lnTo>
                <a:lnTo>
                  <a:pt x="167868" y="550443"/>
                </a:lnTo>
                <a:lnTo>
                  <a:pt x="159067" y="550926"/>
                </a:lnTo>
                <a:lnTo>
                  <a:pt x="152590" y="551053"/>
                </a:lnTo>
                <a:lnTo>
                  <a:pt x="148488" y="551053"/>
                </a:lnTo>
                <a:lnTo>
                  <a:pt x="136039" y="550681"/>
                </a:lnTo>
                <a:lnTo>
                  <a:pt x="123334" y="549541"/>
                </a:lnTo>
                <a:lnTo>
                  <a:pt x="114973" y="548373"/>
                </a:lnTo>
                <a:lnTo>
                  <a:pt x="103426" y="546213"/>
                </a:lnTo>
                <a:lnTo>
                  <a:pt x="91081" y="543324"/>
                </a:lnTo>
                <a:lnTo>
                  <a:pt x="77954" y="539760"/>
                </a:lnTo>
                <a:lnTo>
                  <a:pt x="51193" y="507873"/>
                </a:lnTo>
                <a:lnTo>
                  <a:pt x="50393" y="507504"/>
                </a:lnTo>
                <a:lnTo>
                  <a:pt x="49491" y="507263"/>
                </a:lnTo>
                <a:lnTo>
                  <a:pt x="48399" y="507263"/>
                </a:lnTo>
                <a:lnTo>
                  <a:pt x="47599" y="507263"/>
                </a:lnTo>
                <a:lnTo>
                  <a:pt x="46901" y="507022"/>
                </a:lnTo>
                <a:lnTo>
                  <a:pt x="46100" y="506539"/>
                </a:lnTo>
                <a:lnTo>
                  <a:pt x="51934" y="494330"/>
                </a:lnTo>
                <a:lnTo>
                  <a:pt x="57450" y="482106"/>
                </a:lnTo>
                <a:lnTo>
                  <a:pt x="67533" y="457616"/>
                </a:lnTo>
                <a:lnTo>
                  <a:pt x="76350" y="433067"/>
                </a:lnTo>
                <a:lnTo>
                  <a:pt x="83902" y="408459"/>
                </a:lnTo>
                <a:lnTo>
                  <a:pt x="90192" y="383792"/>
                </a:lnTo>
                <a:lnTo>
                  <a:pt x="95219" y="359063"/>
                </a:lnTo>
                <a:lnTo>
                  <a:pt x="98986" y="334274"/>
                </a:lnTo>
                <a:lnTo>
                  <a:pt x="101493" y="309422"/>
                </a:lnTo>
                <a:lnTo>
                  <a:pt x="102742" y="284507"/>
                </a:lnTo>
                <a:lnTo>
                  <a:pt x="102895" y="272186"/>
                </a:lnTo>
                <a:lnTo>
                  <a:pt x="102783" y="260342"/>
                </a:lnTo>
                <a:lnTo>
                  <a:pt x="101889" y="236162"/>
                </a:lnTo>
                <a:lnTo>
                  <a:pt x="100101" y="211326"/>
                </a:lnTo>
                <a:lnTo>
                  <a:pt x="97419" y="185832"/>
                </a:lnTo>
                <a:lnTo>
                  <a:pt x="93843" y="159680"/>
                </a:lnTo>
                <a:lnTo>
                  <a:pt x="91720" y="146358"/>
                </a:lnTo>
                <a:lnTo>
                  <a:pt x="86992" y="124087"/>
                </a:lnTo>
                <a:lnTo>
                  <a:pt x="78476" y="100149"/>
                </a:lnTo>
                <a:lnTo>
                  <a:pt x="64858" y="92316"/>
                </a:lnTo>
                <a:lnTo>
                  <a:pt x="46031" y="84477"/>
                </a:lnTo>
                <a:lnTo>
                  <a:pt x="33121" y="79540"/>
                </a:lnTo>
                <a:lnTo>
                  <a:pt x="27838" y="73088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45" name="object 945"/>
          <p:cNvSpPr/>
          <p:nvPr/>
        </p:nvSpPr>
        <p:spPr>
          <a:xfrm>
            <a:off x="6093641" y="567270"/>
            <a:ext cx="268871" cy="477765"/>
          </a:xfrm>
          <a:custGeom>
            <a:avLst/>
            <a:gdLst/>
            <a:ahLst/>
            <a:cxnLst/>
            <a:rect l="l" t="t" r="r" b="b"/>
            <a:pathLst>
              <a:path w="268871" h="477765">
                <a:moveTo>
                  <a:pt x="6477" y="15497"/>
                </a:moveTo>
                <a:lnTo>
                  <a:pt x="3886" y="16348"/>
                </a:lnTo>
                <a:lnTo>
                  <a:pt x="1790" y="17326"/>
                </a:lnTo>
                <a:lnTo>
                  <a:pt x="0" y="18418"/>
                </a:lnTo>
                <a:lnTo>
                  <a:pt x="9961" y="22581"/>
                </a:lnTo>
                <a:lnTo>
                  <a:pt x="19350" y="29322"/>
                </a:lnTo>
                <a:lnTo>
                  <a:pt x="36384" y="50566"/>
                </a:lnTo>
                <a:lnTo>
                  <a:pt x="47882" y="74308"/>
                </a:lnTo>
                <a:lnTo>
                  <a:pt x="55747" y="98458"/>
                </a:lnTo>
                <a:lnTo>
                  <a:pt x="60796" y="124224"/>
                </a:lnTo>
                <a:lnTo>
                  <a:pt x="64770" y="150374"/>
                </a:lnTo>
                <a:lnTo>
                  <a:pt x="67874" y="176033"/>
                </a:lnTo>
                <a:lnTo>
                  <a:pt x="70106" y="201205"/>
                </a:lnTo>
                <a:lnTo>
                  <a:pt x="71467" y="225895"/>
                </a:lnTo>
                <a:lnTo>
                  <a:pt x="71956" y="250107"/>
                </a:lnTo>
                <a:lnTo>
                  <a:pt x="71958" y="251565"/>
                </a:lnTo>
                <a:lnTo>
                  <a:pt x="71810" y="265537"/>
                </a:lnTo>
                <a:lnTo>
                  <a:pt x="70624" y="292931"/>
                </a:lnTo>
                <a:lnTo>
                  <a:pt x="68252" y="319588"/>
                </a:lnTo>
                <a:lnTo>
                  <a:pt x="64691" y="345508"/>
                </a:lnTo>
                <a:lnTo>
                  <a:pt x="59941" y="370689"/>
                </a:lnTo>
                <a:lnTo>
                  <a:pt x="53998" y="395131"/>
                </a:lnTo>
                <a:lnTo>
                  <a:pt x="46862" y="418832"/>
                </a:lnTo>
                <a:lnTo>
                  <a:pt x="38531" y="441792"/>
                </a:lnTo>
                <a:lnTo>
                  <a:pt x="29004" y="464008"/>
                </a:lnTo>
                <a:lnTo>
                  <a:pt x="24752" y="472901"/>
                </a:lnTo>
                <a:lnTo>
                  <a:pt x="34659" y="475098"/>
                </a:lnTo>
                <a:lnTo>
                  <a:pt x="46512" y="476656"/>
                </a:lnTo>
                <a:lnTo>
                  <a:pt x="60334" y="477548"/>
                </a:lnTo>
                <a:lnTo>
                  <a:pt x="72555" y="477765"/>
                </a:lnTo>
                <a:lnTo>
                  <a:pt x="81382" y="477649"/>
                </a:lnTo>
                <a:lnTo>
                  <a:pt x="91720" y="477306"/>
                </a:lnTo>
                <a:lnTo>
                  <a:pt x="103564" y="476743"/>
                </a:lnTo>
                <a:lnTo>
                  <a:pt x="116911" y="475966"/>
                </a:lnTo>
                <a:lnTo>
                  <a:pt x="131756" y="474981"/>
                </a:lnTo>
                <a:lnTo>
                  <a:pt x="148096" y="473796"/>
                </a:lnTo>
                <a:lnTo>
                  <a:pt x="150202" y="473637"/>
                </a:lnTo>
                <a:lnTo>
                  <a:pt x="143846" y="465150"/>
                </a:lnTo>
                <a:lnTo>
                  <a:pt x="137851" y="456221"/>
                </a:lnTo>
                <a:lnTo>
                  <a:pt x="132219" y="446850"/>
                </a:lnTo>
                <a:lnTo>
                  <a:pt x="126948" y="437036"/>
                </a:lnTo>
                <a:lnTo>
                  <a:pt x="122040" y="426781"/>
                </a:lnTo>
                <a:lnTo>
                  <a:pt x="117493" y="416083"/>
                </a:lnTo>
                <a:lnTo>
                  <a:pt x="113308" y="404942"/>
                </a:lnTo>
                <a:lnTo>
                  <a:pt x="109485" y="393358"/>
                </a:lnTo>
                <a:lnTo>
                  <a:pt x="106023" y="381330"/>
                </a:lnTo>
                <a:lnTo>
                  <a:pt x="102922" y="368860"/>
                </a:lnTo>
                <a:lnTo>
                  <a:pt x="100183" y="355945"/>
                </a:lnTo>
                <a:lnTo>
                  <a:pt x="97804" y="342587"/>
                </a:lnTo>
                <a:lnTo>
                  <a:pt x="95787" y="328784"/>
                </a:lnTo>
                <a:lnTo>
                  <a:pt x="94131" y="314537"/>
                </a:lnTo>
                <a:lnTo>
                  <a:pt x="92835" y="299846"/>
                </a:lnTo>
                <a:lnTo>
                  <a:pt x="91900" y="284710"/>
                </a:lnTo>
                <a:lnTo>
                  <a:pt x="91325" y="269129"/>
                </a:lnTo>
                <a:lnTo>
                  <a:pt x="91111" y="253102"/>
                </a:lnTo>
                <a:lnTo>
                  <a:pt x="91109" y="251565"/>
                </a:lnTo>
                <a:lnTo>
                  <a:pt x="91208" y="239556"/>
                </a:lnTo>
                <a:lnTo>
                  <a:pt x="91507" y="227264"/>
                </a:lnTo>
                <a:lnTo>
                  <a:pt x="92009" y="214690"/>
                </a:lnTo>
                <a:lnTo>
                  <a:pt x="92720" y="201832"/>
                </a:lnTo>
                <a:lnTo>
                  <a:pt x="93642" y="188689"/>
                </a:lnTo>
                <a:lnTo>
                  <a:pt x="94513" y="178223"/>
                </a:lnTo>
                <a:lnTo>
                  <a:pt x="95605" y="177740"/>
                </a:lnTo>
                <a:lnTo>
                  <a:pt x="98196" y="180661"/>
                </a:lnTo>
                <a:lnTo>
                  <a:pt x="108108" y="202116"/>
                </a:lnTo>
                <a:lnTo>
                  <a:pt x="113686" y="217029"/>
                </a:lnTo>
                <a:lnTo>
                  <a:pt x="119120" y="231837"/>
                </a:lnTo>
                <a:lnTo>
                  <a:pt x="124410" y="246540"/>
                </a:lnTo>
                <a:lnTo>
                  <a:pt x="129557" y="261139"/>
                </a:lnTo>
                <a:lnTo>
                  <a:pt x="134560" y="275632"/>
                </a:lnTo>
                <a:lnTo>
                  <a:pt x="139419" y="290021"/>
                </a:lnTo>
                <a:lnTo>
                  <a:pt x="144135" y="304304"/>
                </a:lnTo>
                <a:lnTo>
                  <a:pt x="148706" y="318482"/>
                </a:lnTo>
                <a:lnTo>
                  <a:pt x="153135" y="332555"/>
                </a:lnTo>
                <a:lnTo>
                  <a:pt x="157419" y="346521"/>
                </a:lnTo>
                <a:lnTo>
                  <a:pt x="161560" y="360381"/>
                </a:lnTo>
                <a:lnTo>
                  <a:pt x="165556" y="374136"/>
                </a:lnTo>
                <a:lnTo>
                  <a:pt x="169410" y="387784"/>
                </a:lnTo>
                <a:lnTo>
                  <a:pt x="173119" y="401325"/>
                </a:lnTo>
                <a:lnTo>
                  <a:pt x="176685" y="414759"/>
                </a:lnTo>
                <a:lnTo>
                  <a:pt x="180106" y="428087"/>
                </a:lnTo>
                <a:lnTo>
                  <a:pt x="183384" y="441308"/>
                </a:lnTo>
                <a:lnTo>
                  <a:pt x="186519" y="454421"/>
                </a:lnTo>
                <a:lnTo>
                  <a:pt x="189509" y="467427"/>
                </a:lnTo>
                <a:lnTo>
                  <a:pt x="204893" y="470580"/>
                </a:lnTo>
                <a:lnTo>
                  <a:pt x="217245" y="472399"/>
                </a:lnTo>
                <a:lnTo>
                  <a:pt x="225552" y="472901"/>
                </a:lnTo>
                <a:lnTo>
                  <a:pt x="239799" y="471403"/>
                </a:lnTo>
                <a:lnTo>
                  <a:pt x="251987" y="466909"/>
                </a:lnTo>
                <a:lnTo>
                  <a:pt x="262109" y="459417"/>
                </a:lnTo>
                <a:lnTo>
                  <a:pt x="268871" y="451019"/>
                </a:lnTo>
                <a:lnTo>
                  <a:pt x="264560" y="441996"/>
                </a:lnTo>
                <a:lnTo>
                  <a:pt x="260510" y="432539"/>
                </a:lnTo>
                <a:lnTo>
                  <a:pt x="253196" y="412320"/>
                </a:lnTo>
                <a:lnTo>
                  <a:pt x="246927" y="390361"/>
                </a:lnTo>
                <a:lnTo>
                  <a:pt x="241704" y="366660"/>
                </a:lnTo>
                <a:lnTo>
                  <a:pt x="237527" y="341215"/>
                </a:lnTo>
                <a:lnTo>
                  <a:pt x="234395" y="314027"/>
                </a:lnTo>
                <a:lnTo>
                  <a:pt x="232309" y="285092"/>
                </a:lnTo>
                <a:lnTo>
                  <a:pt x="231658" y="269970"/>
                </a:lnTo>
                <a:lnTo>
                  <a:pt x="231268" y="254410"/>
                </a:lnTo>
                <a:lnTo>
                  <a:pt x="231140" y="238548"/>
                </a:lnTo>
                <a:lnTo>
                  <a:pt x="231207" y="226359"/>
                </a:lnTo>
                <a:lnTo>
                  <a:pt x="231747" y="201833"/>
                </a:lnTo>
                <a:lnTo>
                  <a:pt x="232827" y="177105"/>
                </a:lnTo>
                <a:lnTo>
                  <a:pt x="234448" y="152176"/>
                </a:lnTo>
                <a:lnTo>
                  <a:pt x="236608" y="127044"/>
                </a:lnTo>
                <a:lnTo>
                  <a:pt x="239307" y="101708"/>
                </a:lnTo>
                <a:lnTo>
                  <a:pt x="242547" y="76168"/>
                </a:lnTo>
                <a:lnTo>
                  <a:pt x="246326" y="50421"/>
                </a:lnTo>
                <a:lnTo>
                  <a:pt x="250644" y="24468"/>
                </a:lnTo>
                <a:lnTo>
                  <a:pt x="254787" y="1997"/>
                </a:lnTo>
                <a:lnTo>
                  <a:pt x="238984" y="876"/>
                </a:lnTo>
                <a:lnTo>
                  <a:pt x="224139" y="211"/>
                </a:lnTo>
                <a:lnTo>
                  <a:pt x="210255" y="0"/>
                </a:lnTo>
                <a:lnTo>
                  <a:pt x="197337" y="238"/>
                </a:lnTo>
                <a:lnTo>
                  <a:pt x="185390" y="922"/>
                </a:lnTo>
                <a:lnTo>
                  <a:pt x="174417" y="2049"/>
                </a:lnTo>
                <a:lnTo>
                  <a:pt x="164423" y="3616"/>
                </a:lnTo>
                <a:lnTo>
                  <a:pt x="159283" y="4677"/>
                </a:lnTo>
                <a:lnTo>
                  <a:pt x="155384" y="5642"/>
                </a:lnTo>
                <a:lnTo>
                  <a:pt x="153581" y="6138"/>
                </a:lnTo>
                <a:lnTo>
                  <a:pt x="161369" y="15068"/>
                </a:lnTo>
                <a:lnTo>
                  <a:pt x="168553" y="24726"/>
                </a:lnTo>
                <a:lnTo>
                  <a:pt x="175136" y="35114"/>
                </a:lnTo>
                <a:lnTo>
                  <a:pt x="181120" y="46231"/>
                </a:lnTo>
                <a:lnTo>
                  <a:pt x="186508" y="58081"/>
                </a:lnTo>
                <a:lnTo>
                  <a:pt x="191304" y="70666"/>
                </a:lnTo>
                <a:lnTo>
                  <a:pt x="195511" y="83986"/>
                </a:lnTo>
                <a:lnTo>
                  <a:pt x="199246" y="99585"/>
                </a:lnTo>
                <a:lnTo>
                  <a:pt x="201322" y="110723"/>
                </a:lnTo>
                <a:lnTo>
                  <a:pt x="203138" y="122495"/>
                </a:lnTo>
                <a:lnTo>
                  <a:pt x="204692" y="134901"/>
                </a:lnTo>
                <a:lnTo>
                  <a:pt x="205979" y="147941"/>
                </a:lnTo>
                <a:lnTo>
                  <a:pt x="206997" y="161615"/>
                </a:lnTo>
                <a:lnTo>
                  <a:pt x="207745" y="175921"/>
                </a:lnTo>
                <a:lnTo>
                  <a:pt x="208089" y="185766"/>
                </a:lnTo>
                <a:lnTo>
                  <a:pt x="208101" y="198536"/>
                </a:lnTo>
                <a:lnTo>
                  <a:pt x="208136" y="211279"/>
                </a:lnTo>
                <a:lnTo>
                  <a:pt x="208196" y="223998"/>
                </a:lnTo>
                <a:lnTo>
                  <a:pt x="208280" y="236694"/>
                </a:lnTo>
                <a:lnTo>
                  <a:pt x="208388" y="249368"/>
                </a:lnTo>
                <a:lnTo>
                  <a:pt x="208522" y="262024"/>
                </a:lnTo>
                <a:lnTo>
                  <a:pt x="208673" y="274184"/>
                </a:lnTo>
                <a:lnTo>
                  <a:pt x="203203" y="267037"/>
                </a:lnTo>
                <a:lnTo>
                  <a:pt x="197818" y="258798"/>
                </a:lnTo>
                <a:lnTo>
                  <a:pt x="192519" y="249467"/>
                </a:lnTo>
                <a:lnTo>
                  <a:pt x="187306" y="239041"/>
                </a:lnTo>
                <a:lnTo>
                  <a:pt x="182177" y="227520"/>
                </a:lnTo>
                <a:lnTo>
                  <a:pt x="177134" y="214903"/>
                </a:lnTo>
                <a:lnTo>
                  <a:pt x="172175" y="201189"/>
                </a:lnTo>
                <a:lnTo>
                  <a:pt x="167301" y="186377"/>
                </a:lnTo>
                <a:lnTo>
                  <a:pt x="162511" y="170466"/>
                </a:lnTo>
                <a:lnTo>
                  <a:pt x="158242" y="155357"/>
                </a:lnTo>
                <a:lnTo>
                  <a:pt x="154823" y="143176"/>
                </a:lnTo>
                <a:lnTo>
                  <a:pt x="151412" y="130984"/>
                </a:lnTo>
                <a:lnTo>
                  <a:pt x="148009" y="118782"/>
                </a:lnTo>
                <a:lnTo>
                  <a:pt x="144616" y="106567"/>
                </a:lnTo>
                <a:lnTo>
                  <a:pt x="141232" y="94340"/>
                </a:lnTo>
                <a:lnTo>
                  <a:pt x="137857" y="82099"/>
                </a:lnTo>
                <a:lnTo>
                  <a:pt x="134492" y="69843"/>
                </a:lnTo>
                <a:lnTo>
                  <a:pt x="131136" y="57573"/>
                </a:lnTo>
                <a:lnTo>
                  <a:pt x="127791" y="45287"/>
                </a:lnTo>
                <a:lnTo>
                  <a:pt x="124455" y="32984"/>
                </a:lnTo>
                <a:lnTo>
                  <a:pt x="121130" y="20663"/>
                </a:lnTo>
                <a:lnTo>
                  <a:pt x="119253" y="13681"/>
                </a:lnTo>
                <a:lnTo>
                  <a:pt x="106133" y="10866"/>
                </a:lnTo>
                <a:lnTo>
                  <a:pt x="93833" y="9620"/>
                </a:lnTo>
                <a:lnTo>
                  <a:pt x="90017" y="9541"/>
                </a:lnTo>
                <a:lnTo>
                  <a:pt x="62471" y="9541"/>
                </a:lnTo>
                <a:lnTo>
                  <a:pt x="45866" y="9854"/>
                </a:lnTo>
                <a:lnTo>
                  <a:pt x="31577" y="10781"/>
                </a:lnTo>
                <a:lnTo>
                  <a:pt x="19603" y="12306"/>
                </a:lnTo>
                <a:lnTo>
                  <a:pt x="9946" y="14409"/>
                </a:lnTo>
                <a:lnTo>
                  <a:pt x="6477" y="15497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46" name="object 946"/>
          <p:cNvSpPr/>
          <p:nvPr/>
        </p:nvSpPr>
        <p:spPr>
          <a:xfrm>
            <a:off x="6230865" y="909311"/>
            <a:ext cx="30937" cy="111036"/>
          </a:xfrm>
          <a:custGeom>
            <a:avLst/>
            <a:gdLst/>
            <a:ahLst/>
            <a:cxnLst/>
            <a:rect l="l" t="t" r="r" b="b"/>
            <a:pathLst>
              <a:path w="30937" h="111036">
                <a:moveTo>
                  <a:pt x="0" y="0"/>
                </a:moveTo>
                <a:lnTo>
                  <a:pt x="1696" y="12758"/>
                </a:lnTo>
                <a:lnTo>
                  <a:pt x="3815" y="25383"/>
                </a:lnTo>
                <a:lnTo>
                  <a:pt x="6356" y="37878"/>
                </a:lnTo>
                <a:lnTo>
                  <a:pt x="9321" y="50243"/>
                </a:lnTo>
                <a:lnTo>
                  <a:pt x="12710" y="62478"/>
                </a:lnTo>
                <a:lnTo>
                  <a:pt x="16525" y="74586"/>
                </a:lnTo>
                <a:lnTo>
                  <a:pt x="20766" y="86566"/>
                </a:lnTo>
                <a:lnTo>
                  <a:pt x="25435" y="98420"/>
                </a:lnTo>
                <a:lnTo>
                  <a:pt x="30532" y="110149"/>
                </a:lnTo>
                <a:lnTo>
                  <a:pt x="30937" y="111036"/>
                </a:lnTo>
                <a:lnTo>
                  <a:pt x="27686" y="98656"/>
                </a:lnTo>
                <a:lnTo>
                  <a:pt x="24414" y="86324"/>
                </a:lnTo>
                <a:lnTo>
                  <a:pt x="21124" y="74059"/>
                </a:lnTo>
                <a:lnTo>
                  <a:pt x="17820" y="61876"/>
                </a:lnTo>
                <a:lnTo>
                  <a:pt x="16065" y="55460"/>
                </a:lnTo>
                <a:lnTo>
                  <a:pt x="12668" y="43390"/>
                </a:lnTo>
                <a:lnTo>
                  <a:pt x="9187" y="31247"/>
                </a:lnTo>
                <a:lnTo>
                  <a:pt x="5631" y="19031"/>
                </a:lnTo>
                <a:lnTo>
                  <a:pt x="2006" y="6744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47" name="object 947"/>
          <p:cNvSpPr/>
          <p:nvPr/>
        </p:nvSpPr>
        <p:spPr>
          <a:xfrm>
            <a:off x="6260710" y="628260"/>
            <a:ext cx="20256" cy="76009"/>
          </a:xfrm>
          <a:custGeom>
            <a:avLst/>
            <a:gdLst/>
            <a:ahLst/>
            <a:cxnLst/>
            <a:rect l="l" t="t" r="r" b="b"/>
            <a:pathLst>
              <a:path w="20256" h="76009">
                <a:moveTo>
                  <a:pt x="13474" y="34290"/>
                </a:moveTo>
                <a:lnTo>
                  <a:pt x="9844" y="22469"/>
                </a:lnTo>
                <a:lnTo>
                  <a:pt x="5148" y="10649"/>
                </a:lnTo>
                <a:lnTo>
                  <a:pt x="0" y="0"/>
                </a:lnTo>
                <a:lnTo>
                  <a:pt x="20256" y="76009"/>
                </a:lnTo>
                <a:lnTo>
                  <a:pt x="18694" y="62488"/>
                </a:lnTo>
                <a:lnTo>
                  <a:pt x="16718" y="49794"/>
                </a:lnTo>
                <a:lnTo>
                  <a:pt x="14340" y="37972"/>
                </a:lnTo>
                <a:lnTo>
                  <a:pt x="13474" y="3429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48" name="object 948"/>
          <p:cNvSpPr/>
          <p:nvPr/>
        </p:nvSpPr>
        <p:spPr>
          <a:xfrm>
            <a:off x="6388954" y="465776"/>
            <a:ext cx="188925" cy="632650"/>
          </a:xfrm>
          <a:custGeom>
            <a:avLst/>
            <a:gdLst/>
            <a:ahLst/>
            <a:cxnLst/>
            <a:rect l="l" t="t" r="r" b="b"/>
            <a:pathLst>
              <a:path w="188925" h="632650">
                <a:moveTo>
                  <a:pt x="168668" y="145211"/>
                </a:moveTo>
                <a:lnTo>
                  <a:pt x="163563" y="148247"/>
                </a:lnTo>
                <a:lnTo>
                  <a:pt x="158876" y="152996"/>
                </a:lnTo>
                <a:lnTo>
                  <a:pt x="154685" y="159080"/>
                </a:lnTo>
                <a:lnTo>
                  <a:pt x="155181" y="159080"/>
                </a:lnTo>
                <a:lnTo>
                  <a:pt x="154889" y="159435"/>
                </a:lnTo>
                <a:lnTo>
                  <a:pt x="154584" y="160045"/>
                </a:lnTo>
                <a:lnTo>
                  <a:pt x="154393" y="160781"/>
                </a:lnTo>
                <a:lnTo>
                  <a:pt x="154190" y="161378"/>
                </a:lnTo>
                <a:lnTo>
                  <a:pt x="153898" y="161988"/>
                </a:lnTo>
                <a:lnTo>
                  <a:pt x="153593" y="162483"/>
                </a:lnTo>
                <a:lnTo>
                  <a:pt x="174345" y="187769"/>
                </a:lnTo>
                <a:lnTo>
                  <a:pt x="178434" y="192887"/>
                </a:lnTo>
                <a:lnTo>
                  <a:pt x="180530" y="199453"/>
                </a:lnTo>
                <a:lnTo>
                  <a:pt x="180530" y="207721"/>
                </a:lnTo>
                <a:lnTo>
                  <a:pt x="180530" y="208203"/>
                </a:lnTo>
                <a:lnTo>
                  <a:pt x="180441" y="208572"/>
                </a:lnTo>
                <a:lnTo>
                  <a:pt x="180238" y="209054"/>
                </a:lnTo>
                <a:lnTo>
                  <a:pt x="180035" y="209549"/>
                </a:lnTo>
                <a:lnTo>
                  <a:pt x="179946" y="210159"/>
                </a:lnTo>
                <a:lnTo>
                  <a:pt x="179946" y="211124"/>
                </a:lnTo>
                <a:lnTo>
                  <a:pt x="179946" y="213931"/>
                </a:lnTo>
                <a:lnTo>
                  <a:pt x="179641" y="216115"/>
                </a:lnTo>
                <a:lnTo>
                  <a:pt x="179146" y="219024"/>
                </a:lnTo>
                <a:lnTo>
                  <a:pt x="178536" y="222440"/>
                </a:lnTo>
                <a:lnTo>
                  <a:pt x="178041" y="225844"/>
                </a:lnTo>
                <a:lnTo>
                  <a:pt x="177355" y="229361"/>
                </a:lnTo>
                <a:lnTo>
                  <a:pt x="176644" y="233019"/>
                </a:lnTo>
                <a:lnTo>
                  <a:pt x="175844" y="236664"/>
                </a:lnTo>
                <a:lnTo>
                  <a:pt x="175056" y="240677"/>
                </a:lnTo>
                <a:lnTo>
                  <a:pt x="174053" y="245059"/>
                </a:lnTo>
                <a:lnTo>
                  <a:pt x="173151" y="249427"/>
                </a:lnTo>
                <a:lnTo>
                  <a:pt x="172250" y="254063"/>
                </a:lnTo>
                <a:lnTo>
                  <a:pt x="171551" y="259041"/>
                </a:lnTo>
                <a:lnTo>
                  <a:pt x="172046" y="259041"/>
                </a:lnTo>
                <a:lnTo>
                  <a:pt x="171055" y="268611"/>
                </a:lnTo>
                <a:lnTo>
                  <a:pt x="170170" y="278923"/>
                </a:lnTo>
                <a:lnTo>
                  <a:pt x="169395" y="289977"/>
                </a:lnTo>
                <a:lnTo>
                  <a:pt x="168729" y="301774"/>
                </a:lnTo>
                <a:lnTo>
                  <a:pt x="168174" y="314313"/>
                </a:lnTo>
                <a:lnTo>
                  <a:pt x="167730" y="327595"/>
                </a:lnTo>
                <a:lnTo>
                  <a:pt x="167399" y="341620"/>
                </a:lnTo>
                <a:lnTo>
                  <a:pt x="167181" y="356387"/>
                </a:lnTo>
                <a:lnTo>
                  <a:pt x="167077" y="371898"/>
                </a:lnTo>
                <a:lnTo>
                  <a:pt x="167068" y="378345"/>
                </a:lnTo>
                <a:lnTo>
                  <a:pt x="167128" y="388831"/>
                </a:lnTo>
                <a:lnTo>
                  <a:pt x="167327" y="401200"/>
                </a:lnTo>
                <a:lnTo>
                  <a:pt x="167695" y="415498"/>
                </a:lnTo>
                <a:lnTo>
                  <a:pt x="168259" y="431337"/>
                </a:lnTo>
                <a:lnTo>
                  <a:pt x="168756" y="443055"/>
                </a:lnTo>
                <a:lnTo>
                  <a:pt x="169353" y="455705"/>
                </a:lnTo>
                <a:lnTo>
                  <a:pt x="170054" y="469276"/>
                </a:lnTo>
                <a:lnTo>
                  <a:pt x="170867" y="483758"/>
                </a:lnTo>
                <a:lnTo>
                  <a:pt x="171788" y="494557"/>
                </a:lnTo>
                <a:lnTo>
                  <a:pt x="173244" y="505645"/>
                </a:lnTo>
                <a:lnTo>
                  <a:pt x="175327" y="518543"/>
                </a:lnTo>
                <a:lnTo>
                  <a:pt x="178038" y="533274"/>
                </a:lnTo>
                <a:lnTo>
                  <a:pt x="179946" y="542899"/>
                </a:lnTo>
                <a:lnTo>
                  <a:pt x="182823" y="556863"/>
                </a:lnTo>
                <a:lnTo>
                  <a:pt x="185164" y="569741"/>
                </a:lnTo>
                <a:lnTo>
                  <a:pt x="186933" y="581502"/>
                </a:lnTo>
                <a:lnTo>
                  <a:pt x="187731" y="588264"/>
                </a:lnTo>
                <a:lnTo>
                  <a:pt x="188518" y="595439"/>
                </a:lnTo>
                <a:lnTo>
                  <a:pt x="188925" y="601764"/>
                </a:lnTo>
                <a:lnTo>
                  <a:pt x="188925" y="607364"/>
                </a:lnTo>
                <a:lnTo>
                  <a:pt x="188925" y="616851"/>
                </a:lnTo>
                <a:lnTo>
                  <a:pt x="186131" y="623049"/>
                </a:lnTo>
                <a:lnTo>
                  <a:pt x="180530" y="625843"/>
                </a:lnTo>
                <a:lnTo>
                  <a:pt x="174955" y="628522"/>
                </a:lnTo>
                <a:lnTo>
                  <a:pt x="167360" y="629983"/>
                </a:lnTo>
                <a:lnTo>
                  <a:pt x="158089" y="629983"/>
                </a:lnTo>
                <a:lnTo>
                  <a:pt x="148996" y="629983"/>
                </a:lnTo>
                <a:lnTo>
                  <a:pt x="134429" y="629983"/>
                </a:lnTo>
                <a:lnTo>
                  <a:pt x="129539" y="629983"/>
                </a:lnTo>
                <a:lnTo>
                  <a:pt x="123951" y="630097"/>
                </a:lnTo>
                <a:lnTo>
                  <a:pt x="117563" y="630593"/>
                </a:lnTo>
                <a:lnTo>
                  <a:pt x="100534" y="631662"/>
                </a:lnTo>
                <a:lnTo>
                  <a:pt x="87471" y="632352"/>
                </a:lnTo>
                <a:lnTo>
                  <a:pt x="78357" y="632642"/>
                </a:lnTo>
                <a:lnTo>
                  <a:pt x="77038" y="632650"/>
                </a:lnTo>
                <a:lnTo>
                  <a:pt x="67955" y="629057"/>
                </a:lnTo>
                <a:lnTo>
                  <a:pt x="56801" y="618216"/>
                </a:lnTo>
                <a:lnTo>
                  <a:pt x="55676" y="616851"/>
                </a:lnTo>
                <a:lnTo>
                  <a:pt x="38811" y="596290"/>
                </a:lnTo>
                <a:lnTo>
                  <a:pt x="33921" y="593128"/>
                </a:lnTo>
                <a:lnTo>
                  <a:pt x="28447" y="587413"/>
                </a:lnTo>
                <a:lnTo>
                  <a:pt x="22453" y="579259"/>
                </a:lnTo>
                <a:lnTo>
                  <a:pt x="26326" y="566511"/>
                </a:lnTo>
                <a:lnTo>
                  <a:pt x="29978" y="553856"/>
                </a:lnTo>
                <a:lnTo>
                  <a:pt x="36619" y="528828"/>
                </a:lnTo>
                <a:lnTo>
                  <a:pt x="42376" y="504184"/>
                </a:lnTo>
                <a:lnTo>
                  <a:pt x="47254" y="479930"/>
                </a:lnTo>
                <a:lnTo>
                  <a:pt x="49999" y="464096"/>
                </a:lnTo>
                <a:lnTo>
                  <a:pt x="51993" y="451061"/>
                </a:lnTo>
                <a:lnTo>
                  <a:pt x="55249" y="425295"/>
                </a:lnTo>
                <a:lnTo>
                  <a:pt x="57520" y="399934"/>
                </a:lnTo>
                <a:lnTo>
                  <a:pt x="58791" y="374978"/>
                </a:lnTo>
                <a:lnTo>
                  <a:pt x="59080" y="356463"/>
                </a:lnTo>
                <a:lnTo>
                  <a:pt x="58956" y="344389"/>
                </a:lnTo>
                <a:lnTo>
                  <a:pt x="57969" y="320047"/>
                </a:lnTo>
                <a:lnTo>
                  <a:pt x="55995" y="295445"/>
                </a:lnTo>
                <a:lnTo>
                  <a:pt x="53036" y="270583"/>
                </a:lnTo>
                <a:lnTo>
                  <a:pt x="49093" y="245462"/>
                </a:lnTo>
                <a:lnTo>
                  <a:pt x="44168" y="220081"/>
                </a:lnTo>
                <a:lnTo>
                  <a:pt x="38263" y="194441"/>
                </a:lnTo>
                <a:lnTo>
                  <a:pt x="34943" y="181524"/>
                </a:lnTo>
                <a:lnTo>
                  <a:pt x="31378" y="168542"/>
                </a:lnTo>
                <a:lnTo>
                  <a:pt x="28638" y="159080"/>
                </a:lnTo>
                <a:lnTo>
                  <a:pt x="39212" y="152112"/>
                </a:lnTo>
                <a:lnTo>
                  <a:pt x="50753" y="146738"/>
                </a:lnTo>
                <a:lnTo>
                  <a:pt x="59080" y="143992"/>
                </a:lnTo>
                <a:lnTo>
                  <a:pt x="54889" y="141681"/>
                </a:lnTo>
                <a:lnTo>
                  <a:pt x="50800" y="139865"/>
                </a:lnTo>
                <a:lnTo>
                  <a:pt x="46697" y="138518"/>
                </a:lnTo>
                <a:lnTo>
                  <a:pt x="42506" y="137058"/>
                </a:lnTo>
                <a:lnTo>
                  <a:pt x="38023" y="135483"/>
                </a:lnTo>
                <a:lnTo>
                  <a:pt x="33134" y="133654"/>
                </a:lnTo>
                <a:lnTo>
                  <a:pt x="7886" y="102768"/>
                </a:lnTo>
                <a:lnTo>
                  <a:pt x="6388" y="102400"/>
                </a:lnTo>
                <a:lnTo>
                  <a:pt x="5092" y="101917"/>
                </a:lnTo>
                <a:lnTo>
                  <a:pt x="3886" y="101422"/>
                </a:lnTo>
                <a:lnTo>
                  <a:pt x="2781" y="100939"/>
                </a:lnTo>
                <a:lnTo>
                  <a:pt x="1498" y="100571"/>
                </a:lnTo>
                <a:lnTo>
                  <a:pt x="0" y="100088"/>
                </a:lnTo>
                <a:lnTo>
                  <a:pt x="16328" y="89472"/>
                </a:lnTo>
                <a:lnTo>
                  <a:pt x="30357" y="79957"/>
                </a:lnTo>
                <a:lnTo>
                  <a:pt x="42086" y="71550"/>
                </a:lnTo>
                <a:lnTo>
                  <a:pt x="51513" y="64255"/>
                </a:lnTo>
                <a:lnTo>
                  <a:pt x="58639" y="58082"/>
                </a:lnTo>
                <a:lnTo>
                  <a:pt x="63462" y="53034"/>
                </a:lnTo>
                <a:lnTo>
                  <a:pt x="68059" y="46824"/>
                </a:lnTo>
                <a:lnTo>
                  <a:pt x="70548" y="40131"/>
                </a:lnTo>
                <a:lnTo>
                  <a:pt x="72250" y="31254"/>
                </a:lnTo>
                <a:lnTo>
                  <a:pt x="74073" y="19686"/>
                </a:lnTo>
                <a:lnTo>
                  <a:pt x="75442" y="6721"/>
                </a:lnTo>
                <a:lnTo>
                  <a:pt x="75945" y="0"/>
                </a:lnTo>
                <a:lnTo>
                  <a:pt x="89137" y="5038"/>
                </a:lnTo>
                <a:lnTo>
                  <a:pt x="99744" y="10699"/>
                </a:lnTo>
                <a:lnTo>
                  <a:pt x="102590" y="12649"/>
                </a:lnTo>
                <a:lnTo>
                  <a:pt x="109181" y="17513"/>
                </a:lnTo>
                <a:lnTo>
                  <a:pt x="113969" y="23101"/>
                </a:lnTo>
                <a:lnTo>
                  <a:pt x="116966" y="29425"/>
                </a:lnTo>
                <a:lnTo>
                  <a:pt x="116966" y="30403"/>
                </a:lnTo>
                <a:lnTo>
                  <a:pt x="117157" y="30886"/>
                </a:lnTo>
                <a:lnTo>
                  <a:pt x="117563" y="30886"/>
                </a:lnTo>
                <a:lnTo>
                  <a:pt x="138925" y="56908"/>
                </a:lnTo>
                <a:lnTo>
                  <a:pt x="140817" y="59220"/>
                </a:lnTo>
                <a:lnTo>
                  <a:pt x="142316" y="61658"/>
                </a:lnTo>
                <a:lnTo>
                  <a:pt x="143421" y="64452"/>
                </a:lnTo>
                <a:lnTo>
                  <a:pt x="143814" y="65303"/>
                </a:lnTo>
                <a:lnTo>
                  <a:pt x="144017" y="66039"/>
                </a:lnTo>
                <a:lnTo>
                  <a:pt x="144017" y="66522"/>
                </a:lnTo>
                <a:lnTo>
                  <a:pt x="144017" y="67005"/>
                </a:lnTo>
                <a:lnTo>
                  <a:pt x="144106" y="67614"/>
                </a:lnTo>
                <a:lnTo>
                  <a:pt x="144513" y="68592"/>
                </a:lnTo>
                <a:lnTo>
                  <a:pt x="145313" y="69443"/>
                </a:lnTo>
                <a:lnTo>
                  <a:pt x="146202" y="69926"/>
                </a:lnTo>
                <a:lnTo>
                  <a:pt x="147307" y="69926"/>
                </a:lnTo>
                <a:lnTo>
                  <a:pt x="148488" y="69926"/>
                </a:lnTo>
                <a:lnTo>
                  <a:pt x="149402" y="70167"/>
                </a:lnTo>
                <a:lnTo>
                  <a:pt x="150202" y="70662"/>
                </a:lnTo>
                <a:lnTo>
                  <a:pt x="150202" y="74066"/>
                </a:lnTo>
                <a:lnTo>
                  <a:pt x="176644" y="106286"/>
                </a:lnTo>
                <a:lnTo>
                  <a:pt x="176441" y="110794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49" name="object 949"/>
          <p:cNvSpPr/>
          <p:nvPr/>
        </p:nvSpPr>
        <p:spPr>
          <a:xfrm>
            <a:off x="6431067" y="626190"/>
            <a:ext cx="103593" cy="419468"/>
          </a:xfrm>
          <a:custGeom>
            <a:avLst/>
            <a:gdLst/>
            <a:ahLst/>
            <a:cxnLst/>
            <a:rect l="l" t="t" r="r" b="b"/>
            <a:pathLst>
              <a:path w="103593" h="419468">
                <a:moveTo>
                  <a:pt x="94513" y="16421"/>
                </a:moveTo>
                <a:lnTo>
                  <a:pt x="91553" y="5224"/>
                </a:lnTo>
                <a:lnTo>
                  <a:pt x="78196" y="60"/>
                </a:lnTo>
                <a:lnTo>
                  <a:pt x="77647" y="0"/>
                </a:lnTo>
                <a:lnTo>
                  <a:pt x="50101" y="0"/>
                </a:lnTo>
                <a:lnTo>
                  <a:pt x="32644" y="635"/>
                </a:lnTo>
                <a:lnTo>
                  <a:pt x="19195" y="2531"/>
                </a:lnTo>
                <a:lnTo>
                  <a:pt x="9772" y="5667"/>
                </a:lnTo>
                <a:lnTo>
                  <a:pt x="6781" y="7531"/>
                </a:lnTo>
                <a:lnTo>
                  <a:pt x="10275" y="19792"/>
                </a:lnTo>
                <a:lnTo>
                  <a:pt x="13527" y="32099"/>
                </a:lnTo>
                <a:lnTo>
                  <a:pt x="19304" y="56847"/>
                </a:lnTo>
                <a:lnTo>
                  <a:pt x="24114" y="81775"/>
                </a:lnTo>
                <a:lnTo>
                  <a:pt x="27958" y="106879"/>
                </a:lnTo>
                <a:lnTo>
                  <a:pt x="30838" y="132157"/>
                </a:lnTo>
                <a:lnTo>
                  <a:pt x="31917" y="144860"/>
                </a:lnTo>
                <a:lnTo>
                  <a:pt x="32756" y="157607"/>
                </a:lnTo>
                <a:lnTo>
                  <a:pt x="33355" y="170396"/>
                </a:lnTo>
                <a:lnTo>
                  <a:pt x="33713" y="183227"/>
                </a:lnTo>
                <a:lnTo>
                  <a:pt x="33832" y="196049"/>
                </a:lnTo>
                <a:lnTo>
                  <a:pt x="33720" y="208533"/>
                </a:lnTo>
                <a:lnTo>
                  <a:pt x="32823" y="233521"/>
                </a:lnTo>
                <a:lnTo>
                  <a:pt x="31028" y="258541"/>
                </a:lnTo>
                <a:lnTo>
                  <a:pt x="28335" y="283593"/>
                </a:lnTo>
                <a:lnTo>
                  <a:pt x="24745" y="308677"/>
                </a:lnTo>
                <a:lnTo>
                  <a:pt x="22613" y="321232"/>
                </a:lnTo>
                <a:lnTo>
                  <a:pt x="20257" y="333796"/>
                </a:lnTo>
                <a:lnTo>
                  <a:pt x="17677" y="346368"/>
                </a:lnTo>
                <a:lnTo>
                  <a:pt x="14872" y="358950"/>
                </a:lnTo>
                <a:lnTo>
                  <a:pt x="11843" y="371540"/>
                </a:lnTo>
                <a:lnTo>
                  <a:pt x="8589" y="384139"/>
                </a:lnTo>
                <a:lnTo>
                  <a:pt x="5111" y="396748"/>
                </a:lnTo>
                <a:lnTo>
                  <a:pt x="1409" y="409366"/>
                </a:lnTo>
                <a:lnTo>
                  <a:pt x="0" y="413981"/>
                </a:lnTo>
                <a:lnTo>
                  <a:pt x="3086" y="417626"/>
                </a:lnTo>
                <a:lnTo>
                  <a:pt x="5283" y="419468"/>
                </a:lnTo>
                <a:lnTo>
                  <a:pt x="6781" y="419468"/>
                </a:lnTo>
                <a:lnTo>
                  <a:pt x="14956" y="419273"/>
                </a:lnTo>
                <a:lnTo>
                  <a:pt x="27319" y="418659"/>
                </a:lnTo>
                <a:lnTo>
                  <a:pt x="43893" y="417586"/>
                </a:lnTo>
                <a:lnTo>
                  <a:pt x="46710" y="417385"/>
                </a:lnTo>
                <a:lnTo>
                  <a:pt x="61294" y="416810"/>
                </a:lnTo>
                <a:lnTo>
                  <a:pt x="74163" y="416652"/>
                </a:lnTo>
                <a:lnTo>
                  <a:pt x="85333" y="416916"/>
                </a:lnTo>
                <a:lnTo>
                  <a:pt x="87528" y="417029"/>
                </a:lnTo>
                <a:lnTo>
                  <a:pt x="98196" y="417753"/>
                </a:lnTo>
                <a:lnTo>
                  <a:pt x="103593" y="416293"/>
                </a:lnTo>
                <a:lnTo>
                  <a:pt x="103593" y="412648"/>
                </a:lnTo>
                <a:lnTo>
                  <a:pt x="103210" y="403385"/>
                </a:lnTo>
                <a:lnTo>
                  <a:pt x="102068" y="392351"/>
                </a:lnTo>
                <a:lnTo>
                  <a:pt x="100178" y="379551"/>
                </a:lnTo>
                <a:lnTo>
                  <a:pt x="97553" y="364991"/>
                </a:lnTo>
                <a:lnTo>
                  <a:pt x="95110" y="352933"/>
                </a:lnTo>
                <a:lnTo>
                  <a:pt x="91803" y="336600"/>
                </a:lnTo>
                <a:lnTo>
                  <a:pt x="89189" y="322201"/>
                </a:lnTo>
                <a:lnTo>
                  <a:pt x="87266" y="309737"/>
                </a:lnTo>
                <a:lnTo>
                  <a:pt x="86038" y="299205"/>
                </a:lnTo>
                <a:lnTo>
                  <a:pt x="84659" y="273954"/>
                </a:lnTo>
                <a:lnTo>
                  <a:pt x="83904" y="257871"/>
                </a:lnTo>
                <a:lnTo>
                  <a:pt x="83258" y="243025"/>
                </a:lnTo>
                <a:lnTo>
                  <a:pt x="82720" y="229418"/>
                </a:lnTo>
                <a:lnTo>
                  <a:pt x="82290" y="217047"/>
                </a:lnTo>
                <a:lnTo>
                  <a:pt x="81968" y="205915"/>
                </a:lnTo>
                <a:lnTo>
                  <a:pt x="81648" y="187362"/>
                </a:lnTo>
                <a:lnTo>
                  <a:pt x="81635" y="183642"/>
                </a:lnTo>
                <a:lnTo>
                  <a:pt x="81690" y="167632"/>
                </a:lnTo>
                <a:lnTo>
                  <a:pt x="81855" y="152396"/>
                </a:lnTo>
                <a:lnTo>
                  <a:pt x="82129" y="137932"/>
                </a:lnTo>
                <a:lnTo>
                  <a:pt x="82511" y="124240"/>
                </a:lnTo>
                <a:lnTo>
                  <a:pt x="83000" y="111318"/>
                </a:lnTo>
                <a:lnTo>
                  <a:pt x="83596" y="99166"/>
                </a:lnTo>
                <a:lnTo>
                  <a:pt x="84298" y="87782"/>
                </a:lnTo>
                <a:lnTo>
                  <a:pt x="85105" y="77166"/>
                </a:lnTo>
                <a:lnTo>
                  <a:pt x="86626" y="61658"/>
                </a:lnTo>
                <a:lnTo>
                  <a:pt x="89277" y="46154"/>
                </a:lnTo>
                <a:lnTo>
                  <a:pt x="91585" y="32939"/>
                </a:lnTo>
                <a:lnTo>
                  <a:pt x="93520" y="22012"/>
                </a:lnTo>
                <a:lnTo>
                  <a:pt x="94513" y="16421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50" name="object 950"/>
          <p:cNvSpPr/>
          <p:nvPr/>
        </p:nvSpPr>
        <p:spPr>
          <a:xfrm>
            <a:off x="6437354" y="492535"/>
            <a:ext cx="95618" cy="121246"/>
          </a:xfrm>
          <a:custGeom>
            <a:avLst/>
            <a:gdLst/>
            <a:ahLst/>
            <a:cxnLst/>
            <a:rect l="l" t="t" r="r" b="b"/>
            <a:pathLst>
              <a:path w="95618" h="121246">
                <a:moveTo>
                  <a:pt x="95618" y="62992"/>
                </a:moveTo>
                <a:lnTo>
                  <a:pt x="86296" y="57932"/>
                </a:lnTo>
                <a:lnTo>
                  <a:pt x="77009" y="49856"/>
                </a:lnTo>
                <a:lnTo>
                  <a:pt x="67744" y="38785"/>
                </a:lnTo>
                <a:lnTo>
                  <a:pt x="64071" y="33566"/>
                </a:lnTo>
                <a:lnTo>
                  <a:pt x="62179" y="30886"/>
                </a:lnTo>
                <a:lnTo>
                  <a:pt x="58788" y="23710"/>
                </a:lnTo>
                <a:lnTo>
                  <a:pt x="53987" y="12280"/>
                </a:lnTo>
                <a:lnTo>
                  <a:pt x="50609" y="5461"/>
                </a:lnTo>
                <a:lnTo>
                  <a:pt x="47002" y="1333"/>
                </a:lnTo>
                <a:lnTo>
                  <a:pt x="43205" y="0"/>
                </a:lnTo>
                <a:lnTo>
                  <a:pt x="41620" y="11552"/>
                </a:lnTo>
                <a:lnTo>
                  <a:pt x="37419" y="23411"/>
                </a:lnTo>
                <a:lnTo>
                  <a:pt x="30620" y="35534"/>
                </a:lnTo>
                <a:lnTo>
                  <a:pt x="28638" y="38430"/>
                </a:lnTo>
                <a:lnTo>
                  <a:pt x="20281" y="48656"/>
                </a:lnTo>
                <a:lnTo>
                  <a:pt x="11134" y="57538"/>
                </a:lnTo>
                <a:lnTo>
                  <a:pt x="1223" y="64999"/>
                </a:lnTo>
                <a:lnTo>
                  <a:pt x="0" y="65786"/>
                </a:lnTo>
                <a:lnTo>
                  <a:pt x="11710" y="70361"/>
                </a:lnTo>
                <a:lnTo>
                  <a:pt x="22021" y="77023"/>
                </a:lnTo>
                <a:lnTo>
                  <a:pt x="30928" y="85772"/>
                </a:lnTo>
                <a:lnTo>
                  <a:pt x="38425" y="96609"/>
                </a:lnTo>
                <a:lnTo>
                  <a:pt x="44506" y="109535"/>
                </a:lnTo>
                <a:lnTo>
                  <a:pt x="48310" y="121246"/>
                </a:lnTo>
                <a:lnTo>
                  <a:pt x="54069" y="110141"/>
                </a:lnTo>
                <a:lnTo>
                  <a:pt x="59925" y="98873"/>
                </a:lnTo>
                <a:lnTo>
                  <a:pt x="65773" y="87680"/>
                </a:lnTo>
                <a:lnTo>
                  <a:pt x="74393" y="76604"/>
                </a:lnTo>
                <a:lnTo>
                  <a:pt x="84155" y="68454"/>
                </a:lnTo>
                <a:lnTo>
                  <a:pt x="95046" y="63180"/>
                </a:lnTo>
                <a:lnTo>
                  <a:pt x="95618" y="62992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51" name="object 951"/>
          <p:cNvSpPr/>
          <p:nvPr/>
        </p:nvSpPr>
        <p:spPr>
          <a:xfrm>
            <a:off x="6473879" y="534610"/>
            <a:ext cx="24168" cy="39281"/>
          </a:xfrm>
          <a:custGeom>
            <a:avLst/>
            <a:gdLst/>
            <a:ahLst/>
            <a:cxnLst/>
            <a:rect l="l" t="t" r="r" b="b"/>
            <a:pathLst>
              <a:path w="24168" h="39281">
                <a:moveTo>
                  <a:pt x="16865" y="37452"/>
                </a:moveTo>
                <a:lnTo>
                  <a:pt x="12382" y="39281"/>
                </a:lnTo>
                <a:lnTo>
                  <a:pt x="8382" y="37947"/>
                </a:lnTo>
                <a:lnTo>
                  <a:pt x="5092" y="33693"/>
                </a:lnTo>
                <a:lnTo>
                  <a:pt x="1701" y="29311"/>
                </a:lnTo>
                <a:lnTo>
                  <a:pt x="0" y="24206"/>
                </a:lnTo>
                <a:lnTo>
                  <a:pt x="0" y="18237"/>
                </a:lnTo>
                <a:lnTo>
                  <a:pt x="0" y="9969"/>
                </a:lnTo>
                <a:lnTo>
                  <a:pt x="2997" y="4495"/>
                </a:lnTo>
                <a:lnTo>
                  <a:pt x="8978" y="1828"/>
                </a:lnTo>
                <a:lnTo>
                  <a:pt x="12776" y="0"/>
                </a:lnTo>
                <a:lnTo>
                  <a:pt x="16179" y="1460"/>
                </a:lnTo>
                <a:lnTo>
                  <a:pt x="19354" y="6210"/>
                </a:lnTo>
                <a:lnTo>
                  <a:pt x="22555" y="11061"/>
                </a:lnTo>
                <a:lnTo>
                  <a:pt x="24168" y="16421"/>
                </a:lnTo>
                <a:lnTo>
                  <a:pt x="24168" y="22377"/>
                </a:lnTo>
                <a:lnTo>
                  <a:pt x="24168" y="29679"/>
                </a:lnTo>
                <a:lnTo>
                  <a:pt x="21755" y="34658"/>
                </a:lnTo>
                <a:lnTo>
                  <a:pt x="16865" y="37452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52" name="object 952"/>
          <p:cNvSpPr/>
          <p:nvPr/>
        </p:nvSpPr>
        <p:spPr>
          <a:xfrm>
            <a:off x="6536858" y="546649"/>
            <a:ext cx="357771" cy="551053"/>
          </a:xfrm>
          <a:custGeom>
            <a:avLst/>
            <a:gdLst/>
            <a:ahLst/>
            <a:cxnLst/>
            <a:rect l="l" t="t" r="r" b="b"/>
            <a:pathLst>
              <a:path w="357771" h="551053">
                <a:moveTo>
                  <a:pt x="20764" y="64338"/>
                </a:moveTo>
                <a:lnTo>
                  <a:pt x="7886" y="48653"/>
                </a:lnTo>
                <a:lnTo>
                  <a:pt x="6388" y="48285"/>
                </a:lnTo>
                <a:lnTo>
                  <a:pt x="5080" y="47802"/>
                </a:lnTo>
                <a:lnTo>
                  <a:pt x="4000" y="47307"/>
                </a:lnTo>
                <a:lnTo>
                  <a:pt x="2794" y="46824"/>
                </a:lnTo>
                <a:lnTo>
                  <a:pt x="1498" y="46456"/>
                </a:lnTo>
                <a:lnTo>
                  <a:pt x="0" y="45974"/>
                </a:lnTo>
                <a:lnTo>
                  <a:pt x="11107" y="39191"/>
                </a:lnTo>
                <a:lnTo>
                  <a:pt x="22160" y="33088"/>
                </a:lnTo>
                <a:lnTo>
                  <a:pt x="28536" y="29921"/>
                </a:lnTo>
                <a:lnTo>
                  <a:pt x="35928" y="26263"/>
                </a:lnTo>
                <a:lnTo>
                  <a:pt x="43205" y="23101"/>
                </a:lnTo>
                <a:lnTo>
                  <a:pt x="50596" y="20548"/>
                </a:lnTo>
                <a:lnTo>
                  <a:pt x="63214" y="16449"/>
                </a:lnTo>
                <a:lnTo>
                  <a:pt x="75762" y="13305"/>
                </a:lnTo>
                <a:lnTo>
                  <a:pt x="88243" y="11119"/>
                </a:lnTo>
                <a:lnTo>
                  <a:pt x="100661" y="9892"/>
                </a:lnTo>
                <a:lnTo>
                  <a:pt x="110286" y="9601"/>
                </a:lnTo>
                <a:lnTo>
                  <a:pt x="137833" y="9601"/>
                </a:lnTo>
                <a:lnTo>
                  <a:pt x="149231" y="10286"/>
                </a:lnTo>
                <a:lnTo>
                  <a:pt x="162069" y="12339"/>
                </a:lnTo>
                <a:lnTo>
                  <a:pt x="170954" y="14351"/>
                </a:lnTo>
                <a:lnTo>
                  <a:pt x="183778" y="10920"/>
                </a:lnTo>
                <a:lnTo>
                  <a:pt x="196043" y="7956"/>
                </a:lnTo>
                <a:lnTo>
                  <a:pt x="204292" y="6197"/>
                </a:lnTo>
                <a:lnTo>
                  <a:pt x="209486" y="5105"/>
                </a:lnTo>
                <a:lnTo>
                  <a:pt x="214579" y="4140"/>
                </a:lnTo>
                <a:lnTo>
                  <a:pt x="219367" y="3403"/>
                </a:lnTo>
                <a:lnTo>
                  <a:pt x="232899" y="1625"/>
                </a:lnTo>
                <a:lnTo>
                  <a:pt x="245609" y="477"/>
                </a:lnTo>
                <a:lnTo>
                  <a:pt x="257515" y="8"/>
                </a:lnTo>
                <a:lnTo>
                  <a:pt x="259283" y="0"/>
                </a:lnTo>
                <a:lnTo>
                  <a:pt x="262686" y="0"/>
                </a:lnTo>
                <a:lnTo>
                  <a:pt x="267169" y="127"/>
                </a:lnTo>
                <a:lnTo>
                  <a:pt x="272846" y="368"/>
                </a:lnTo>
                <a:lnTo>
                  <a:pt x="278447" y="609"/>
                </a:lnTo>
                <a:lnTo>
                  <a:pt x="284340" y="977"/>
                </a:lnTo>
                <a:lnTo>
                  <a:pt x="290525" y="1333"/>
                </a:lnTo>
                <a:lnTo>
                  <a:pt x="296710" y="1828"/>
                </a:lnTo>
                <a:lnTo>
                  <a:pt x="302691" y="2184"/>
                </a:lnTo>
                <a:lnTo>
                  <a:pt x="308483" y="2425"/>
                </a:lnTo>
                <a:lnTo>
                  <a:pt x="314375" y="2667"/>
                </a:lnTo>
                <a:lnTo>
                  <a:pt x="319265" y="3035"/>
                </a:lnTo>
                <a:lnTo>
                  <a:pt x="323456" y="3403"/>
                </a:lnTo>
                <a:lnTo>
                  <a:pt x="323062" y="4381"/>
                </a:lnTo>
                <a:lnTo>
                  <a:pt x="322846" y="5105"/>
                </a:lnTo>
                <a:lnTo>
                  <a:pt x="322846" y="5473"/>
                </a:lnTo>
                <a:lnTo>
                  <a:pt x="322846" y="5956"/>
                </a:lnTo>
                <a:lnTo>
                  <a:pt x="322656" y="6692"/>
                </a:lnTo>
                <a:lnTo>
                  <a:pt x="322364" y="7543"/>
                </a:lnTo>
                <a:lnTo>
                  <a:pt x="349300" y="39763"/>
                </a:lnTo>
                <a:lnTo>
                  <a:pt x="346674" y="53692"/>
                </a:lnTo>
                <a:lnTo>
                  <a:pt x="341825" y="81153"/>
                </a:lnTo>
                <a:lnTo>
                  <a:pt x="337515" y="108089"/>
                </a:lnTo>
                <a:lnTo>
                  <a:pt x="333744" y="134498"/>
                </a:lnTo>
                <a:lnTo>
                  <a:pt x="330512" y="160381"/>
                </a:lnTo>
                <a:lnTo>
                  <a:pt x="327818" y="185739"/>
                </a:lnTo>
                <a:lnTo>
                  <a:pt x="325663" y="210571"/>
                </a:lnTo>
                <a:lnTo>
                  <a:pt x="324047" y="234877"/>
                </a:lnTo>
                <a:lnTo>
                  <a:pt x="322970" y="258658"/>
                </a:lnTo>
                <a:lnTo>
                  <a:pt x="322431" y="281913"/>
                </a:lnTo>
                <a:lnTo>
                  <a:pt x="322364" y="293344"/>
                </a:lnTo>
                <a:lnTo>
                  <a:pt x="322498" y="309498"/>
                </a:lnTo>
                <a:lnTo>
                  <a:pt x="322900" y="325172"/>
                </a:lnTo>
                <a:lnTo>
                  <a:pt x="323572" y="340367"/>
                </a:lnTo>
                <a:lnTo>
                  <a:pt x="325721" y="369321"/>
                </a:lnTo>
                <a:lnTo>
                  <a:pt x="328945" y="396359"/>
                </a:lnTo>
                <a:lnTo>
                  <a:pt x="333247" y="421484"/>
                </a:lnTo>
                <a:lnTo>
                  <a:pt x="338626" y="444698"/>
                </a:lnTo>
                <a:lnTo>
                  <a:pt x="345085" y="466001"/>
                </a:lnTo>
                <a:lnTo>
                  <a:pt x="352623" y="485396"/>
                </a:lnTo>
                <a:lnTo>
                  <a:pt x="357771" y="496328"/>
                </a:lnTo>
                <a:lnTo>
                  <a:pt x="356590" y="517486"/>
                </a:lnTo>
                <a:lnTo>
                  <a:pt x="348259" y="528059"/>
                </a:lnTo>
                <a:lnTo>
                  <a:pt x="338427" y="536227"/>
                </a:lnTo>
                <a:lnTo>
                  <a:pt x="327094" y="541991"/>
                </a:lnTo>
                <a:lnTo>
                  <a:pt x="314264" y="545349"/>
                </a:lnTo>
                <a:lnTo>
                  <a:pt x="301498" y="546315"/>
                </a:lnTo>
                <a:lnTo>
                  <a:pt x="297014" y="546315"/>
                </a:lnTo>
                <a:lnTo>
                  <a:pt x="290918" y="545579"/>
                </a:lnTo>
                <a:lnTo>
                  <a:pt x="283235" y="544245"/>
                </a:lnTo>
                <a:lnTo>
                  <a:pt x="271960" y="542159"/>
                </a:lnTo>
                <a:lnTo>
                  <a:pt x="258763" y="539485"/>
                </a:lnTo>
                <a:lnTo>
                  <a:pt x="255384" y="538772"/>
                </a:lnTo>
                <a:lnTo>
                  <a:pt x="259867" y="544245"/>
                </a:lnTo>
                <a:lnTo>
                  <a:pt x="247981" y="545357"/>
                </a:lnTo>
                <a:lnTo>
                  <a:pt x="234967" y="546323"/>
                </a:lnTo>
                <a:lnTo>
                  <a:pt x="229743" y="546671"/>
                </a:lnTo>
                <a:lnTo>
                  <a:pt x="216967" y="547429"/>
                </a:lnTo>
                <a:lnTo>
                  <a:pt x="204313" y="548256"/>
                </a:lnTo>
                <a:lnTo>
                  <a:pt x="197205" y="548741"/>
                </a:lnTo>
                <a:lnTo>
                  <a:pt x="183825" y="549521"/>
                </a:lnTo>
                <a:lnTo>
                  <a:pt x="171526" y="550240"/>
                </a:lnTo>
                <a:lnTo>
                  <a:pt x="167868" y="550443"/>
                </a:lnTo>
                <a:lnTo>
                  <a:pt x="159080" y="550926"/>
                </a:lnTo>
                <a:lnTo>
                  <a:pt x="152603" y="551053"/>
                </a:lnTo>
                <a:lnTo>
                  <a:pt x="148513" y="551053"/>
                </a:lnTo>
                <a:lnTo>
                  <a:pt x="136028" y="550680"/>
                </a:lnTo>
                <a:lnTo>
                  <a:pt x="123322" y="549534"/>
                </a:lnTo>
                <a:lnTo>
                  <a:pt x="115074" y="548373"/>
                </a:lnTo>
                <a:lnTo>
                  <a:pt x="103493" y="546219"/>
                </a:lnTo>
                <a:lnTo>
                  <a:pt x="91154" y="543338"/>
                </a:lnTo>
                <a:lnTo>
                  <a:pt x="78057" y="539786"/>
                </a:lnTo>
                <a:lnTo>
                  <a:pt x="51193" y="507873"/>
                </a:lnTo>
                <a:lnTo>
                  <a:pt x="50406" y="507504"/>
                </a:lnTo>
                <a:lnTo>
                  <a:pt x="49504" y="507263"/>
                </a:lnTo>
                <a:lnTo>
                  <a:pt x="48412" y="507263"/>
                </a:lnTo>
                <a:lnTo>
                  <a:pt x="47599" y="507263"/>
                </a:lnTo>
                <a:lnTo>
                  <a:pt x="46913" y="507022"/>
                </a:lnTo>
                <a:lnTo>
                  <a:pt x="46113" y="506539"/>
                </a:lnTo>
                <a:lnTo>
                  <a:pt x="51945" y="494331"/>
                </a:lnTo>
                <a:lnTo>
                  <a:pt x="57461" y="482108"/>
                </a:lnTo>
                <a:lnTo>
                  <a:pt x="67548" y="457619"/>
                </a:lnTo>
                <a:lnTo>
                  <a:pt x="76373" y="433072"/>
                </a:lnTo>
                <a:lnTo>
                  <a:pt x="83937" y="408467"/>
                </a:lnTo>
                <a:lnTo>
                  <a:pt x="90239" y="383801"/>
                </a:lnTo>
                <a:lnTo>
                  <a:pt x="95279" y="359075"/>
                </a:lnTo>
                <a:lnTo>
                  <a:pt x="99058" y="334287"/>
                </a:lnTo>
                <a:lnTo>
                  <a:pt x="101575" y="309437"/>
                </a:lnTo>
                <a:lnTo>
                  <a:pt x="102830" y="284524"/>
                </a:lnTo>
                <a:lnTo>
                  <a:pt x="102984" y="272186"/>
                </a:lnTo>
                <a:lnTo>
                  <a:pt x="102870" y="260343"/>
                </a:lnTo>
                <a:lnTo>
                  <a:pt x="101961" y="236165"/>
                </a:lnTo>
                <a:lnTo>
                  <a:pt x="100149" y="211330"/>
                </a:lnTo>
                <a:lnTo>
                  <a:pt x="97441" y="185838"/>
                </a:lnTo>
                <a:lnTo>
                  <a:pt x="93843" y="159689"/>
                </a:lnTo>
                <a:lnTo>
                  <a:pt x="91713" y="146367"/>
                </a:lnTo>
                <a:lnTo>
                  <a:pt x="87034" y="124075"/>
                </a:lnTo>
                <a:lnTo>
                  <a:pt x="78569" y="100114"/>
                </a:lnTo>
                <a:lnTo>
                  <a:pt x="64871" y="92316"/>
                </a:lnTo>
                <a:lnTo>
                  <a:pt x="46004" y="84460"/>
                </a:lnTo>
                <a:lnTo>
                  <a:pt x="33223" y="79540"/>
                </a:lnTo>
                <a:lnTo>
                  <a:pt x="20764" y="64338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53" name="object 953"/>
          <p:cNvSpPr/>
          <p:nvPr/>
        </p:nvSpPr>
        <p:spPr>
          <a:xfrm>
            <a:off x="6584661" y="567270"/>
            <a:ext cx="268871" cy="477765"/>
          </a:xfrm>
          <a:custGeom>
            <a:avLst/>
            <a:gdLst/>
            <a:ahLst/>
            <a:cxnLst/>
            <a:rect l="l" t="t" r="r" b="b"/>
            <a:pathLst>
              <a:path w="268871" h="477765">
                <a:moveTo>
                  <a:pt x="6489" y="15497"/>
                </a:moveTo>
                <a:lnTo>
                  <a:pt x="3886" y="16348"/>
                </a:lnTo>
                <a:lnTo>
                  <a:pt x="1790" y="17326"/>
                </a:lnTo>
                <a:lnTo>
                  <a:pt x="0" y="18418"/>
                </a:lnTo>
                <a:lnTo>
                  <a:pt x="9961" y="22581"/>
                </a:lnTo>
                <a:lnTo>
                  <a:pt x="19350" y="29322"/>
                </a:lnTo>
                <a:lnTo>
                  <a:pt x="36384" y="50566"/>
                </a:lnTo>
                <a:lnTo>
                  <a:pt x="47925" y="74308"/>
                </a:lnTo>
                <a:lnTo>
                  <a:pt x="55761" y="98458"/>
                </a:lnTo>
                <a:lnTo>
                  <a:pt x="60821" y="124223"/>
                </a:lnTo>
                <a:lnTo>
                  <a:pt x="64832" y="150371"/>
                </a:lnTo>
                <a:lnTo>
                  <a:pt x="67958" y="176028"/>
                </a:lnTo>
                <a:lnTo>
                  <a:pt x="70202" y="201199"/>
                </a:lnTo>
                <a:lnTo>
                  <a:pt x="71568" y="225887"/>
                </a:lnTo>
                <a:lnTo>
                  <a:pt x="72058" y="250098"/>
                </a:lnTo>
                <a:lnTo>
                  <a:pt x="72059" y="251565"/>
                </a:lnTo>
                <a:lnTo>
                  <a:pt x="71910" y="265536"/>
                </a:lnTo>
                <a:lnTo>
                  <a:pt x="70718" y="292926"/>
                </a:lnTo>
                <a:lnTo>
                  <a:pt x="68335" y="319581"/>
                </a:lnTo>
                <a:lnTo>
                  <a:pt x="64759" y="345498"/>
                </a:lnTo>
                <a:lnTo>
                  <a:pt x="59992" y="370678"/>
                </a:lnTo>
                <a:lnTo>
                  <a:pt x="54032" y="395117"/>
                </a:lnTo>
                <a:lnTo>
                  <a:pt x="46881" y="418816"/>
                </a:lnTo>
                <a:lnTo>
                  <a:pt x="38538" y="441774"/>
                </a:lnTo>
                <a:lnTo>
                  <a:pt x="29003" y="463988"/>
                </a:lnTo>
                <a:lnTo>
                  <a:pt x="24739" y="472901"/>
                </a:lnTo>
                <a:lnTo>
                  <a:pt x="34664" y="475097"/>
                </a:lnTo>
                <a:lnTo>
                  <a:pt x="46539" y="476654"/>
                </a:lnTo>
                <a:lnTo>
                  <a:pt x="60357" y="477547"/>
                </a:lnTo>
                <a:lnTo>
                  <a:pt x="72567" y="477765"/>
                </a:lnTo>
                <a:lnTo>
                  <a:pt x="81422" y="477649"/>
                </a:lnTo>
                <a:lnTo>
                  <a:pt x="91770" y="477306"/>
                </a:lnTo>
                <a:lnTo>
                  <a:pt x="103611" y="476742"/>
                </a:lnTo>
                <a:lnTo>
                  <a:pt x="116947" y="475965"/>
                </a:lnTo>
                <a:lnTo>
                  <a:pt x="131781" y="474980"/>
                </a:lnTo>
                <a:lnTo>
                  <a:pt x="148114" y="473795"/>
                </a:lnTo>
                <a:lnTo>
                  <a:pt x="150202" y="473637"/>
                </a:lnTo>
                <a:lnTo>
                  <a:pt x="143848" y="465150"/>
                </a:lnTo>
                <a:lnTo>
                  <a:pt x="137855" y="456220"/>
                </a:lnTo>
                <a:lnTo>
                  <a:pt x="132224" y="446849"/>
                </a:lnTo>
                <a:lnTo>
                  <a:pt x="126955" y="437036"/>
                </a:lnTo>
                <a:lnTo>
                  <a:pt x="122048" y="426780"/>
                </a:lnTo>
                <a:lnTo>
                  <a:pt x="117502" y="416082"/>
                </a:lnTo>
                <a:lnTo>
                  <a:pt x="113318" y="404940"/>
                </a:lnTo>
                <a:lnTo>
                  <a:pt x="109495" y="393356"/>
                </a:lnTo>
                <a:lnTo>
                  <a:pt x="106034" y="381329"/>
                </a:lnTo>
                <a:lnTo>
                  <a:pt x="102933" y="368858"/>
                </a:lnTo>
                <a:lnTo>
                  <a:pt x="100194" y="355943"/>
                </a:lnTo>
                <a:lnTo>
                  <a:pt x="97816" y="342584"/>
                </a:lnTo>
                <a:lnTo>
                  <a:pt x="95799" y="328782"/>
                </a:lnTo>
                <a:lnTo>
                  <a:pt x="94143" y="314535"/>
                </a:lnTo>
                <a:lnTo>
                  <a:pt x="92847" y="299843"/>
                </a:lnTo>
                <a:lnTo>
                  <a:pt x="91912" y="284706"/>
                </a:lnTo>
                <a:lnTo>
                  <a:pt x="91338" y="269125"/>
                </a:lnTo>
                <a:lnTo>
                  <a:pt x="91124" y="253098"/>
                </a:lnTo>
                <a:lnTo>
                  <a:pt x="91122" y="251565"/>
                </a:lnTo>
                <a:lnTo>
                  <a:pt x="91221" y="239555"/>
                </a:lnTo>
                <a:lnTo>
                  <a:pt x="91519" y="227264"/>
                </a:lnTo>
                <a:lnTo>
                  <a:pt x="92020" y="214690"/>
                </a:lnTo>
                <a:lnTo>
                  <a:pt x="92728" y="201832"/>
                </a:lnTo>
                <a:lnTo>
                  <a:pt x="93647" y="188689"/>
                </a:lnTo>
                <a:lnTo>
                  <a:pt x="94513" y="178223"/>
                </a:lnTo>
                <a:lnTo>
                  <a:pt x="95605" y="177740"/>
                </a:lnTo>
                <a:lnTo>
                  <a:pt x="98310" y="180661"/>
                </a:lnTo>
                <a:lnTo>
                  <a:pt x="108121" y="202116"/>
                </a:lnTo>
                <a:lnTo>
                  <a:pt x="113698" y="217029"/>
                </a:lnTo>
                <a:lnTo>
                  <a:pt x="119132" y="231837"/>
                </a:lnTo>
                <a:lnTo>
                  <a:pt x="124422" y="246540"/>
                </a:lnTo>
                <a:lnTo>
                  <a:pt x="129568" y="261139"/>
                </a:lnTo>
                <a:lnTo>
                  <a:pt x="134570" y="275632"/>
                </a:lnTo>
                <a:lnTo>
                  <a:pt x="139429" y="290021"/>
                </a:lnTo>
                <a:lnTo>
                  <a:pt x="144144" y="304304"/>
                </a:lnTo>
                <a:lnTo>
                  <a:pt x="148716" y="318482"/>
                </a:lnTo>
                <a:lnTo>
                  <a:pt x="153144" y="332555"/>
                </a:lnTo>
                <a:lnTo>
                  <a:pt x="157429" y="346521"/>
                </a:lnTo>
                <a:lnTo>
                  <a:pt x="161570" y="360381"/>
                </a:lnTo>
                <a:lnTo>
                  <a:pt x="165567" y="374136"/>
                </a:lnTo>
                <a:lnTo>
                  <a:pt x="169421" y="387784"/>
                </a:lnTo>
                <a:lnTo>
                  <a:pt x="173132" y="401325"/>
                </a:lnTo>
                <a:lnTo>
                  <a:pt x="176699" y="414759"/>
                </a:lnTo>
                <a:lnTo>
                  <a:pt x="180123" y="428087"/>
                </a:lnTo>
                <a:lnTo>
                  <a:pt x="183403" y="441308"/>
                </a:lnTo>
                <a:lnTo>
                  <a:pt x="186540" y="454421"/>
                </a:lnTo>
                <a:lnTo>
                  <a:pt x="189534" y="467427"/>
                </a:lnTo>
                <a:lnTo>
                  <a:pt x="204905" y="470581"/>
                </a:lnTo>
                <a:lnTo>
                  <a:pt x="217257" y="472400"/>
                </a:lnTo>
                <a:lnTo>
                  <a:pt x="225564" y="472901"/>
                </a:lnTo>
                <a:lnTo>
                  <a:pt x="239858" y="471402"/>
                </a:lnTo>
                <a:lnTo>
                  <a:pt x="252040" y="466906"/>
                </a:lnTo>
                <a:lnTo>
                  <a:pt x="262133" y="459410"/>
                </a:lnTo>
                <a:lnTo>
                  <a:pt x="268871" y="451019"/>
                </a:lnTo>
                <a:lnTo>
                  <a:pt x="264561" y="441995"/>
                </a:lnTo>
                <a:lnTo>
                  <a:pt x="260514" y="432537"/>
                </a:lnTo>
                <a:lnTo>
                  <a:pt x="253209" y="412316"/>
                </a:lnTo>
                <a:lnTo>
                  <a:pt x="246955" y="390355"/>
                </a:lnTo>
                <a:lnTo>
                  <a:pt x="241749" y="366652"/>
                </a:lnTo>
                <a:lnTo>
                  <a:pt x="237589" y="341205"/>
                </a:lnTo>
                <a:lnTo>
                  <a:pt x="234474" y="314013"/>
                </a:lnTo>
                <a:lnTo>
                  <a:pt x="232401" y="285075"/>
                </a:lnTo>
                <a:lnTo>
                  <a:pt x="231755" y="269951"/>
                </a:lnTo>
                <a:lnTo>
                  <a:pt x="231368" y="254390"/>
                </a:lnTo>
                <a:lnTo>
                  <a:pt x="231241" y="238548"/>
                </a:lnTo>
                <a:lnTo>
                  <a:pt x="231308" y="226359"/>
                </a:lnTo>
                <a:lnTo>
                  <a:pt x="231842" y="201831"/>
                </a:lnTo>
                <a:lnTo>
                  <a:pt x="232911" y="177103"/>
                </a:lnTo>
                <a:lnTo>
                  <a:pt x="234517" y="152172"/>
                </a:lnTo>
                <a:lnTo>
                  <a:pt x="236662" y="127039"/>
                </a:lnTo>
                <a:lnTo>
                  <a:pt x="239346" y="101702"/>
                </a:lnTo>
                <a:lnTo>
                  <a:pt x="242570" y="76161"/>
                </a:lnTo>
                <a:lnTo>
                  <a:pt x="246338" y="50413"/>
                </a:lnTo>
                <a:lnTo>
                  <a:pt x="250649" y="24459"/>
                </a:lnTo>
                <a:lnTo>
                  <a:pt x="254787" y="1997"/>
                </a:lnTo>
                <a:lnTo>
                  <a:pt x="238984" y="876"/>
                </a:lnTo>
                <a:lnTo>
                  <a:pt x="224139" y="211"/>
                </a:lnTo>
                <a:lnTo>
                  <a:pt x="210255" y="0"/>
                </a:lnTo>
                <a:lnTo>
                  <a:pt x="197337" y="238"/>
                </a:lnTo>
                <a:lnTo>
                  <a:pt x="185390" y="922"/>
                </a:lnTo>
                <a:lnTo>
                  <a:pt x="174417" y="2049"/>
                </a:lnTo>
                <a:lnTo>
                  <a:pt x="164423" y="3616"/>
                </a:lnTo>
                <a:lnTo>
                  <a:pt x="159283" y="4677"/>
                </a:lnTo>
                <a:lnTo>
                  <a:pt x="155397" y="5642"/>
                </a:lnTo>
                <a:lnTo>
                  <a:pt x="153593" y="6138"/>
                </a:lnTo>
                <a:lnTo>
                  <a:pt x="161379" y="15069"/>
                </a:lnTo>
                <a:lnTo>
                  <a:pt x="168570" y="24728"/>
                </a:lnTo>
                <a:lnTo>
                  <a:pt x="175164" y="35116"/>
                </a:lnTo>
                <a:lnTo>
                  <a:pt x="181159" y="46234"/>
                </a:lnTo>
                <a:lnTo>
                  <a:pt x="186553" y="58085"/>
                </a:lnTo>
                <a:lnTo>
                  <a:pt x="191342" y="70671"/>
                </a:lnTo>
                <a:lnTo>
                  <a:pt x="195526" y="83992"/>
                </a:lnTo>
                <a:lnTo>
                  <a:pt x="199276" y="99584"/>
                </a:lnTo>
                <a:lnTo>
                  <a:pt x="201367" y="110721"/>
                </a:lnTo>
                <a:lnTo>
                  <a:pt x="203187" y="122491"/>
                </a:lnTo>
                <a:lnTo>
                  <a:pt x="204740" y="134896"/>
                </a:lnTo>
                <a:lnTo>
                  <a:pt x="206027" y="147934"/>
                </a:lnTo>
                <a:lnTo>
                  <a:pt x="207051" y="161606"/>
                </a:lnTo>
                <a:lnTo>
                  <a:pt x="207814" y="175911"/>
                </a:lnTo>
                <a:lnTo>
                  <a:pt x="208178" y="185766"/>
                </a:lnTo>
                <a:lnTo>
                  <a:pt x="208185" y="198536"/>
                </a:lnTo>
                <a:lnTo>
                  <a:pt x="208208" y="211280"/>
                </a:lnTo>
                <a:lnTo>
                  <a:pt x="208251" y="223998"/>
                </a:lnTo>
                <a:lnTo>
                  <a:pt x="208317" y="236694"/>
                </a:lnTo>
                <a:lnTo>
                  <a:pt x="208410" y="249369"/>
                </a:lnTo>
                <a:lnTo>
                  <a:pt x="208534" y="262024"/>
                </a:lnTo>
                <a:lnTo>
                  <a:pt x="208686" y="274184"/>
                </a:lnTo>
                <a:lnTo>
                  <a:pt x="203215" y="267037"/>
                </a:lnTo>
                <a:lnTo>
                  <a:pt x="197830" y="258798"/>
                </a:lnTo>
                <a:lnTo>
                  <a:pt x="192529" y="249467"/>
                </a:lnTo>
                <a:lnTo>
                  <a:pt x="187314" y="239041"/>
                </a:lnTo>
                <a:lnTo>
                  <a:pt x="182185" y="227520"/>
                </a:lnTo>
                <a:lnTo>
                  <a:pt x="177141" y="214903"/>
                </a:lnTo>
                <a:lnTo>
                  <a:pt x="172183" y="201189"/>
                </a:lnTo>
                <a:lnTo>
                  <a:pt x="167310" y="186377"/>
                </a:lnTo>
                <a:lnTo>
                  <a:pt x="162523" y="170466"/>
                </a:lnTo>
                <a:lnTo>
                  <a:pt x="158255" y="155357"/>
                </a:lnTo>
                <a:lnTo>
                  <a:pt x="154835" y="143176"/>
                </a:lnTo>
                <a:lnTo>
                  <a:pt x="151423" y="130984"/>
                </a:lnTo>
                <a:lnTo>
                  <a:pt x="148019" y="118782"/>
                </a:lnTo>
                <a:lnTo>
                  <a:pt x="144625" y="106567"/>
                </a:lnTo>
                <a:lnTo>
                  <a:pt x="141240" y="94340"/>
                </a:lnTo>
                <a:lnTo>
                  <a:pt x="137864" y="82099"/>
                </a:lnTo>
                <a:lnTo>
                  <a:pt x="134499" y="69843"/>
                </a:lnTo>
                <a:lnTo>
                  <a:pt x="131143" y="57573"/>
                </a:lnTo>
                <a:lnTo>
                  <a:pt x="127798" y="45287"/>
                </a:lnTo>
                <a:lnTo>
                  <a:pt x="124464" y="32984"/>
                </a:lnTo>
                <a:lnTo>
                  <a:pt x="121141" y="20663"/>
                </a:lnTo>
                <a:lnTo>
                  <a:pt x="119265" y="13681"/>
                </a:lnTo>
                <a:lnTo>
                  <a:pt x="106141" y="10866"/>
                </a:lnTo>
                <a:lnTo>
                  <a:pt x="93841" y="9620"/>
                </a:lnTo>
                <a:lnTo>
                  <a:pt x="90030" y="9541"/>
                </a:lnTo>
                <a:lnTo>
                  <a:pt x="62484" y="9541"/>
                </a:lnTo>
                <a:lnTo>
                  <a:pt x="45917" y="9854"/>
                </a:lnTo>
                <a:lnTo>
                  <a:pt x="31630" y="10781"/>
                </a:lnTo>
                <a:lnTo>
                  <a:pt x="19640" y="12306"/>
                </a:lnTo>
                <a:lnTo>
                  <a:pt x="9964" y="14409"/>
                </a:lnTo>
                <a:lnTo>
                  <a:pt x="6489" y="15497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54" name="object 954"/>
          <p:cNvSpPr/>
          <p:nvPr/>
        </p:nvSpPr>
        <p:spPr>
          <a:xfrm>
            <a:off x="6721885" y="909311"/>
            <a:ext cx="30949" cy="111036"/>
          </a:xfrm>
          <a:custGeom>
            <a:avLst/>
            <a:gdLst/>
            <a:ahLst/>
            <a:cxnLst/>
            <a:rect l="l" t="t" r="r" b="b"/>
            <a:pathLst>
              <a:path w="30949" h="111036">
                <a:moveTo>
                  <a:pt x="0" y="0"/>
                </a:moveTo>
                <a:lnTo>
                  <a:pt x="1699" y="12757"/>
                </a:lnTo>
                <a:lnTo>
                  <a:pt x="3826" y="25383"/>
                </a:lnTo>
                <a:lnTo>
                  <a:pt x="6378" y="37877"/>
                </a:lnTo>
                <a:lnTo>
                  <a:pt x="9354" y="50241"/>
                </a:lnTo>
                <a:lnTo>
                  <a:pt x="12753" y="62476"/>
                </a:lnTo>
                <a:lnTo>
                  <a:pt x="16573" y="74583"/>
                </a:lnTo>
                <a:lnTo>
                  <a:pt x="20813" y="86563"/>
                </a:lnTo>
                <a:lnTo>
                  <a:pt x="25470" y="98417"/>
                </a:lnTo>
                <a:lnTo>
                  <a:pt x="30545" y="110146"/>
                </a:lnTo>
                <a:lnTo>
                  <a:pt x="30949" y="111036"/>
                </a:lnTo>
                <a:lnTo>
                  <a:pt x="27704" y="98656"/>
                </a:lnTo>
                <a:lnTo>
                  <a:pt x="24450" y="86324"/>
                </a:lnTo>
                <a:lnTo>
                  <a:pt x="21173" y="74059"/>
                </a:lnTo>
                <a:lnTo>
                  <a:pt x="17857" y="61876"/>
                </a:lnTo>
                <a:lnTo>
                  <a:pt x="16078" y="55460"/>
                </a:lnTo>
                <a:lnTo>
                  <a:pt x="12687" y="43391"/>
                </a:lnTo>
                <a:lnTo>
                  <a:pt x="9227" y="31248"/>
                </a:lnTo>
                <a:lnTo>
                  <a:pt x="5683" y="19033"/>
                </a:lnTo>
                <a:lnTo>
                  <a:pt x="2039" y="6747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55" name="object 955"/>
          <p:cNvSpPr/>
          <p:nvPr/>
        </p:nvSpPr>
        <p:spPr>
          <a:xfrm>
            <a:off x="6751730" y="628260"/>
            <a:ext cx="20269" cy="76009"/>
          </a:xfrm>
          <a:custGeom>
            <a:avLst/>
            <a:gdLst/>
            <a:ahLst/>
            <a:cxnLst/>
            <a:rect l="l" t="t" r="r" b="b"/>
            <a:pathLst>
              <a:path w="20269" h="76009">
                <a:moveTo>
                  <a:pt x="13474" y="34290"/>
                </a:moveTo>
                <a:lnTo>
                  <a:pt x="9844" y="22469"/>
                </a:lnTo>
                <a:lnTo>
                  <a:pt x="5148" y="10649"/>
                </a:lnTo>
                <a:lnTo>
                  <a:pt x="0" y="0"/>
                </a:lnTo>
                <a:lnTo>
                  <a:pt x="20269" y="76009"/>
                </a:lnTo>
                <a:lnTo>
                  <a:pt x="18704" y="62488"/>
                </a:lnTo>
                <a:lnTo>
                  <a:pt x="16722" y="49795"/>
                </a:lnTo>
                <a:lnTo>
                  <a:pt x="14341" y="37973"/>
                </a:lnTo>
                <a:lnTo>
                  <a:pt x="13474" y="3429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56" name="object 956"/>
          <p:cNvSpPr/>
          <p:nvPr/>
        </p:nvSpPr>
        <p:spPr>
          <a:xfrm>
            <a:off x="6882768" y="545316"/>
            <a:ext cx="311683" cy="581215"/>
          </a:xfrm>
          <a:custGeom>
            <a:avLst/>
            <a:gdLst/>
            <a:ahLst/>
            <a:cxnLst/>
            <a:rect l="l" t="t" r="r" b="b"/>
            <a:pathLst>
              <a:path w="311683" h="581215">
                <a:moveTo>
                  <a:pt x="70358" y="498995"/>
                </a:moveTo>
                <a:lnTo>
                  <a:pt x="54782" y="483008"/>
                </a:lnTo>
                <a:lnTo>
                  <a:pt x="40771" y="462379"/>
                </a:lnTo>
                <a:lnTo>
                  <a:pt x="28313" y="437127"/>
                </a:lnTo>
                <a:lnTo>
                  <a:pt x="20748" y="416982"/>
                </a:lnTo>
                <a:lnTo>
                  <a:pt x="13796" y="393627"/>
                </a:lnTo>
                <a:lnTo>
                  <a:pt x="8254" y="369401"/>
                </a:lnTo>
                <a:lnTo>
                  <a:pt x="4124" y="344305"/>
                </a:lnTo>
                <a:lnTo>
                  <a:pt x="1411" y="318343"/>
                </a:lnTo>
                <a:lnTo>
                  <a:pt x="118" y="291517"/>
                </a:lnTo>
                <a:lnTo>
                  <a:pt x="0" y="280327"/>
                </a:lnTo>
                <a:lnTo>
                  <a:pt x="164" y="267254"/>
                </a:lnTo>
                <a:lnTo>
                  <a:pt x="1489" y="241531"/>
                </a:lnTo>
                <a:lnTo>
                  <a:pt x="4148" y="216390"/>
                </a:lnTo>
                <a:lnTo>
                  <a:pt x="7886" y="193243"/>
                </a:lnTo>
                <a:lnTo>
                  <a:pt x="13197" y="168653"/>
                </a:lnTo>
                <a:lnTo>
                  <a:pt x="19756" y="144172"/>
                </a:lnTo>
                <a:lnTo>
                  <a:pt x="27561" y="119777"/>
                </a:lnTo>
                <a:lnTo>
                  <a:pt x="38021" y="93393"/>
                </a:lnTo>
                <a:lnTo>
                  <a:pt x="45467" y="77894"/>
                </a:lnTo>
                <a:lnTo>
                  <a:pt x="61442" y="51115"/>
                </a:lnTo>
                <a:lnTo>
                  <a:pt x="78855" y="29958"/>
                </a:lnTo>
                <a:lnTo>
                  <a:pt x="97702" y="14422"/>
                </a:lnTo>
                <a:lnTo>
                  <a:pt x="117977" y="4504"/>
                </a:lnTo>
                <a:lnTo>
                  <a:pt x="139675" y="199"/>
                </a:lnTo>
                <a:lnTo>
                  <a:pt x="145707" y="0"/>
                </a:lnTo>
                <a:lnTo>
                  <a:pt x="158801" y="1078"/>
                </a:lnTo>
                <a:lnTo>
                  <a:pt x="182256" y="9709"/>
                </a:lnTo>
                <a:lnTo>
                  <a:pt x="202077" y="26974"/>
                </a:lnTo>
                <a:lnTo>
                  <a:pt x="214376" y="45237"/>
                </a:lnTo>
                <a:lnTo>
                  <a:pt x="229552" y="62991"/>
                </a:lnTo>
                <a:lnTo>
                  <a:pt x="234734" y="69443"/>
                </a:lnTo>
                <a:lnTo>
                  <a:pt x="239217" y="76492"/>
                </a:lnTo>
                <a:lnTo>
                  <a:pt x="243014" y="84277"/>
                </a:lnTo>
                <a:lnTo>
                  <a:pt x="247834" y="95250"/>
                </a:lnTo>
                <a:lnTo>
                  <a:pt x="251930" y="106693"/>
                </a:lnTo>
                <a:lnTo>
                  <a:pt x="255303" y="118607"/>
                </a:lnTo>
                <a:lnTo>
                  <a:pt x="257954" y="130996"/>
                </a:lnTo>
                <a:lnTo>
                  <a:pt x="259882" y="143860"/>
                </a:lnTo>
                <a:lnTo>
                  <a:pt x="261088" y="157202"/>
                </a:lnTo>
                <a:lnTo>
                  <a:pt x="261571" y="171025"/>
                </a:lnTo>
                <a:lnTo>
                  <a:pt x="261581" y="173418"/>
                </a:lnTo>
                <a:lnTo>
                  <a:pt x="261127" y="186672"/>
                </a:lnTo>
                <a:lnTo>
                  <a:pt x="259763" y="199272"/>
                </a:lnTo>
                <a:lnTo>
                  <a:pt x="257683" y="210388"/>
                </a:lnTo>
                <a:lnTo>
                  <a:pt x="262178" y="205892"/>
                </a:lnTo>
                <a:lnTo>
                  <a:pt x="266763" y="201155"/>
                </a:lnTo>
                <a:lnTo>
                  <a:pt x="271462" y="196405"/>
                </a:lnTo>
                <a:lnTo>
                  <a:pt x="276161" y="191541"/>
                </a:lnTo>
                <a:lnTo>
                  <a:pt x="281038" y="186435"/>
                </a:lnTo>
                <a:lnTo>
                  <a:pt x="286334" y="180962"/>
                </a:lnTo>
                <a:lnTo>
                  <a:pt x="285927" y="182308"/>
                </a:lnTo>
                <a:lnTo>
                  <a:pt x="285635" y="183514"/>
                </a:lnTo>
                <a:lnTo>
                  <a:pt x="285534" y="184734"/>
                </a:lnTo>
                <a:lnTo>
                  <a:pt x="285330" y="185826"/>
                </a:lnTo>
                <a:lnTo>
                  <a:pt x="285038" y="187045"/>
                </a:lnTo>
                <a:lnTo>
                  <a:pt x="284645" y="188506"/>
                </a:lnTo>
                <a:lnTo>
                  <a:pt x="311683" y="220725"/>
                </a:lnTo>
                <a:lnTo>
                  <a:pt x="309092" y="233931"/>
                </a:lnTo>
                <a:lnTo>
                  <a:pt x="306583" y="247029"/>
                </a:lnTo>
                <a:lnTo>
                  <a:pt x="304155" y="260018"/>
                </a:lnTo>
                <a:lnTo>
                  <a:pt x="301809" y="272897"/>
                </a:lnTo>
                <a:lnTo>
                  <a:pt x="299544" y="285667"/>
                </a:lnTo>
                <a:lnTo>
                  <a:pt x="297360" y="298326"/>
                </a:lnTo>
                <a:lnTo>
                  <a:pt x="295257" y="310874"/>
                </a:lnTo>
                <a:lnTo>
                  <a:pt x="293235" y="323311"/>
                </a:lnTo>
                <a:lnTo>
                  <a:pt x="291293" y="335636"/>
                </a:lnTo>
                <a:lnTo>
                  <a:pt x="289433" y="347849"/>
                </a:lnTo>
                <a:lnTo>
                  <a:pt x="287653" y="359949"/>
                </a:lnTo>
                <a:lnTo>
                  <a:pt x="285953" y="371935"/>
                </a:lnTo>
                <a:lnTo>
                  <a:pt x="284334" y="383807"/>
                </a:lnTo>
                <a:lnTo>
                  <a:pt x="282102" y="400906"/>
                </a:lnTo>
                <a:lnTo>
                  <a:pt x="280484" y="414098"/>
                </a:lnTo>
                <a:lnTo>
                  <a:pt x="278979" y="427166"/>
                </a:lnTo>
                <a:lnTo>
                  <a:pt x="277586" y="440112"/>
                </a:lnTo>
                <a:lnTo>
                  <a:pt x="276305" y="452933"/>
                </a:lnTo>
                <a:lnTo>
                  <a:pt x="275135" y="465630"/>
                </a:lnTo>
                <a:lnTo>
                  <a:pt x="274076" y="478202"/>
                </a:lnTo>
                <a:lnTo>
                  <a:pt x="273127" y="490650"/>
                </a:lnTo>
                <a:lnTo>
                  <a:pt x="272289" y="502972"/>
                </a:lnTo>
                <a:lnTo>
                  <a:pt x="271561" y="515168"/>
                </a:lnTo>
                <a:lnTo>
                  <a:pt x="270942" y="527238"/>
                </a:lnTo>
                <a:lnTo>
                  <a:pt x="270560" y="535965"/>
                </a:lnTo>
                <a:lnTo>
                  <a:pt x="268363" y="581215"/>
                </a:lnTo>
                <a:lnTo>
                  <a:pt x="258244" y="572005"/>
                </a:lnTo>
                <a:lnTo>
                  <a:pt x="248986" y="562919"/>
                </a:lnTo>
                <a:lnTo>
                  <a:pt x="240573" y="553931"/>
                </a:lnTo>
                <a:lnTo>
                  <a:pt x="234035" y="546303"/>
                </a:lnTo>
                <a:lnTo>
                  <a:pt x="223850" y="533907"/>
                </a:lnTo>
                <a:lnTo>
                  <a:pt x="222758" y="533044"/>
                </a:lnTo>
                <a:lnTo>
                  <a:pt x="221653" y="531837"/>
                </a:lnTo>
                <a:lnTo>
                  <a:pt x="220573" y="530491"/>
                </a:lnTo>
                <a:lnTo>
                  <a:pt x="219367" y="529158"/>
                </a:lnTo>
                <a:lnTo>
                  <a:pt x="218478" y="527938"/>
                </a:lnTo>
                <a:lnTo>
                  <a:pt x="217665" y="527088"/>
                </a:lnTo>
                <a:lnTo>
                  <a:pt x="216966" y="527583"/>
                </a:lnTo>
                <a:lnTo>
                  <a:pt x="215976" y="528421"/>
                </a:lnTo>
                <a:lnTo>
                  <a:pt x="214871" y="529767"/>
                </a:lnTo>
                <a:lnTo>
                  <a:pt x="211886" y="532079"/>
                </a:lnTo>
                <a:lnTo>
                  <a:pt x="208889" y="534263"/>
                </a:lnTo>
                <a:lnTo>
                  <a:pt x="205892" y="536333"/>
                </a:lnTo>
                <a:lnTo>
                  <a:pt x="202882" y="538403"/>
                </a:lnTo>
                <a:lnTo>
                  <a:pt x="200101" y="540346"/>
                </a:lnTo>
                <a:lnTo>
                  <a:pt x="186181" y="546950"/>
                </a:lnTo>
                <a:lnTo>
                  <a:pt x="174014" y="550095"/>
                </a:lnTo>
                <a:lnTo>
                  <a:pt x="160886" y="551616"/>
                </a:lnTo>
                <a:lnTo>
                  <a:pt x="154698" y="551776"/>
                </a:lnTo>
                <a:lnTo>
                  <a:pt x="141677" y="550850"/>
                </a:lnTo>
                <a:lnTo>
                  <a:pt x="129306" y="548069"/>
                </a:lnTo>
                <a:lnTo>
                  <a:pt x="117584" y="543434"/>
                </a:lnTo>
                <a:lnTo>
                  <a:pt x="106511" y="536944"/>
                </a:lnTo>
                <a:lnTo>
                  <a:pt x="96088" y="528600"/>
                </a:lnTo>
                <a:lnTo>
                  <a:pt x="86315" y="518400"/>
                </a:lnTo>
                <a:lnTo>
                  <a:pt x="84937" y="516750"/>
                </a:lnTo>
                <a:lnTo>
                  <a:pt x="70358" y="498995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57" name="object 957"/>
          <p:cNvSpPr/>
          <p:nvPr/>
        </p:nvSpPr>
        <p:spPr>
          <a:xfrm>
            <a:off x="6899634" y="565865"/>
            <a:ext cx="240817" cy="491451"/>
          </a:xfrm>
          <a:custGeom>
            <a:avLst/>
            <a:gdLst/>
            <a:ahLst/>
            <a:cxnLst/>
            <a:rect l="l" t="t" r="r" b="b"/>
            <a:pathLst>
              <a:path w="240817" h="491451">
                <a:moveTo>
                  <a:pt x="129247" y="284467"/>
                </a:moveTo>
                <a:lnTo>
                  <a:pt x="126847" y="285927"/>
                </a:lnTo>
                <a:lnTo>
                  <a:pt x="124866" y="287388"/>
                </a:lnTo>
                <a:lnTo>
                  <a:pt x="123266" y="288594"/>
                </a:lnTo>
                <a:lnTo>
                  <a:pt x="132629" y="293311"/>
                </a:lnTo>
                <a:lnTo>
                  <a:pt x="141446" y="302682"/>
                </a:lnTo>
                <a:lnTo>
                  <a:pt x="148805" y="314985"/>
                </a:lnTo>
                <a:lnTo>
                  <a:pt x="154548" y="328028"/>
                </a:lnTo>
                <a:lnTo>
                  <a:pt x="158351" y="340409"/>
                </a:lnTo>
                <a:lnTo>
                  <a:pt x="160199" y="352142"/>
                </a:lnTo>
                <a:lnTo>
                  <a:pt x="158477" y="369657"/>
                </a:lnTo>
                <a:lnTo>
                  <a:pt x="152740" y="381201"/>
                </a:lnTo>
                <a:lnTo>
                  <a:pt x="139106" y="395633"/>
                </a:lnTo>
                <a:lnTo>
                  <a:pt x="128546" y="401407"/>
                </a:lnTo>
                <a:lnTo>
                  <a:pt x="122656" y="402310"/>
                </a:lnTo>
                <a:lnTo>
                  <a:pt x="112850" y="400746"/>
                </a:lnTo>
                <a:lnTo>
                  <a:pt x="95779" y="388231"/>
                </a:lnTo>
                <a:lnTo>
                  <a:pt x="88523" y="377281"/>
                </a:lnTo>
                <a:lnTo>
                  <a:pt x="82125" y="363203"/>
                </a:lnTo>
                <a:lnTo>
                  <a:pt x="76590" y="345995"/>
                </a:lnTo>
                <a:lnTo>
                  <a:pt x="73748" y="334454"/>
                </a:lnTo>
                <a:lnTo>
                  <a:pt x="71285" y="323219"/>
                </a:lnTo>
                <a:lnTo>
                  <a:pt x="69147" y="311602"/>
                </a:lnTo>
                <a:lnTo>
                  <a:pt x="67335" y="299598"/>
                </a:lnTo>
                <a:lnTo>
                  <a:pt x="65844" y="287206"/>
                </a:lnTo>
                <a:lnTo>
                  <a:pt x="64675" y="274422"/>
                </a:lnTo>
                <a:lnTo>
                  <a:pt x="63824" y="261245"/>
                </a:lnTo>
                <a:lnTo>
                  <a:pt x="63291" y="247670"/>
                </a:lnTo>
                <a:lnTo>
                  <a:pt x="63074" y="233696"/>
                </a:lnTo>
                <a:lnTo>
                  <a:pt x="63068" y="230949"/>
                </a:lnTo>
                <a:lnTo>
                  <a:pt x="63315" y="217919"/>
                </a:lnTo>
                <a:lnTo>
                  <a:pt x="64059" y="205014"/>
                </a:lnTo>
                <a:lnTo>
                  <a:pt x="65299" y="192235"/>
                </a:lnTo>
                <a:lnTo>
                  <a:pt x="67037" y="179584"/>
                </a:lnTo>
                <a:lnTo>
                  <a:pt x="69275" y="167064"/>
                </a:lnTo>
                <a:lnTo>
                  <a:pt x="72013" y="154675"/>
                </a:lnTo>
                <a:lnTo>
                  <a:pt x="75252" y="142419"/>
                </a:lnTo>
                <a:lnTo>
                  <a:pt x="78995" y="130298"/>
                </a:lnTo>
                <a:lnTo>
                  <a:pt x="83241" y="118313"/>
                </a:lnTo>
                <a:lnTo>
                  <a:pt x="92018" y="99292"/>
                </a:lnTo>
                <a:lnTo>
                  <a:pt x="99730" y="88645"/>
                </a:lnTo>
                <a:lnTo>
                  <a:pt x="114740" y="74460"/>
                </a:lnTo>
                <a:lnTo>
                  <a:pt x="125983" y="68531"/>
                </a:lnTo>
                <a:lnTo>
                  <a:pt x="137337" y="66522"/>
                </a:lnTo>
                <a:lnTo>
                  <a:pt x="149729" y="68791"/>
                </a:lnTo>
                <a:lnTo>
                  <a:pt x="160428" y="75593"/>
                </a:lnTo>
                <a:lnTo>
                  <a:pt x="169416" y="86923"/>
                </a:lnTo>
                <a:lnTo>
                  <a:pt x="175278" y="98624"/>
                </a:lnTo>
                <a:lnTo>
                  <a:pt x="178946" y="110614"/>
                </a:lnTo>
                <a:lnTo>
                  <a:pt x="180849" y="123669"/>
                </a:lnTo>
                <a:lnTo>
                  <a:pt x="181140" y="131597"/>
                </a:lnTo>
                <a:lnTo>
                  <a:pt x="180378" y="143992"/>
                </a:lnTo>
                <a:lnTo>
                  <a:pt x="178099" y="156389"/>
                </a:lnTo>
                <a:lnTo>
                  <a:pt x="174315" y="168785"/>
                </a:lnTo>
                <a:lnTo>
                  <a:pt x="162765" y="191110"/>
                </a:lnTo>
                <a:lnTo>
                  <a:pt x="153378" y="199774"/>
                </a:lnTo>
                <a:lnTo>
                  <a:pt x="142328" y="202857"/>
                </a:lnTo>
                <a:lnTo>
                  <a:pt x="130937" y="199212"/>
                </a:lnTo>
                <a:lnTo>
                  <a:pt x="121170" y="184619"/>
                </a:lnTo>
                <a:lnTo>
                  <a:pt x="118668" y="169291"/>
                </a:lnTo>
                <a:lnTo>
                  <a:pt x="118668" y="163817"/>
                </a:lnTo>
                <a:lnTo>
                  <a:pt x="120256" y="159435"/>
                </a:lnTo>
                <a:lnTo>
                  <a:pt x="123266" y="156273"/>
                </a:lnTo>
                <a:lnTo>
                  <a:pt x="126515" y="172623"/>
                </a:lnTo>
                <a:lnTo>
                  <a:pt x="135556" y="180665"/>
                </a:lnTo>
                <a:lnTo>
                  <a:pt x="151892" y="177812"/>
                </a:lnTo>
                <a:lnTo>
                  <a:pt x="161540" y="158390"/>
                </a:lnTo>
                <a:lnTo>
                  <a:pt x="164337" y="131889"/>
                </a:lnTo>
                <a:lnTo>
                  <a:pt x="158991" y="110312"/>
                </a:lnTo>
                <a:lnTo>
                  <a:pt x="148005" y="93891"/>
                </a:lnTo>
                <a:lnTo>
                  <a:pt x="129829" y="96875"/>
                </a:lnTo>
                <a:lnTo>
                  <a:pt x="113080" y="119303"/>
                </a:lnTo>
                <a:lnTo>
                  <a:pt x="105156" y="144386"/>
                </a:lnTo>
                <a:lnTo>
                  <a:pt x="103492" y="161759"/>
                </a:lnTo>
                <a:lnTo>
                  <a:pt x="107289" y="187267"/>
                </a:lnTo>
                <a:lnTo>
                  <a:pt x="115671" y="205663"/>
                </a:lnTo>
                <a:lnTo>
                  <a:pt x="128593" y="219892"/>
                </a:lnTo>
                <a:lnTo>
                  <a:pt x="147408" y="225488"/>
                </a:lnTo>
                <a:lnTo>
                  <a:pt x="167414" y="217605"/>
                </a:lnTo>
                <a:lnTo>
                  <a:pt x="184204" y="194009"/>
                </a:lnTo>
                <a:lnTo>
                  <a:pt x="192885" y="171717"/>
                </a:lnTo>
                <a:lnTo>
                  <a:pt x="198997" y="146689"/>
                </a:lnTo>
                <a:lnTo>
                  <a:pt x="201372" y="122019"/>
                </a:lnTo>
                <a:lnTo>
                  <a:pt x="201409" y="118579"/>
                </a:lnTo>
                <a:lnTo>
                  <a:pt x="201012" y="104313"/>
                </a:lnTo>
                <a:lnTo>
                  <a:pt x="197835" y="77838"/>
                </a:lnTo>
                <a:lnTo>
                  <a:pt x="191467" y="54051"/>
                </a:lnTo>
                <a:lnTo>
                  <a:pt x="185140" y="39039"/>
                </a:lnTo>
                <a:lnTo>
                  <a:pt x="167902" y="15460"/>
                </a:lnTo>
                <a:lnTo>
                  <a:pt x="146383" y="2609"/>
                </a:lnTo>
                <a:lnTo>
                  <a:pt x="128841" y="0"/>
                </a:lnTo>
                <a:lnTo>
                  <a:pt x="117849" y="815"/>
                </a:lnTo>
                <a:lnTo>
                  <a:pt x="97059" y="7338"/>
                </a:lnTo>
                <a:lnTo>
                  <a:pt x="77851" y="20378"/>
                </a:lnTo>
                <a:lnTo>
                  <a:pt x="60216" y="39933"/>
                </a:lnTo>
                <a:lnTo>
                  <a:pt x="44147" y="65996"/>
                </a:lnTo>
                <a:lnTo>
                  <a:pt x="36697" y="81467"/>
                </a:lnTo>
                <a:lnTo>
                  <a:pt x="29845" y="98018"/>
                </a:lnTo>
                <a:lnTo>
                  <a:pt x="21350" y="122458"/>
                </a:lnTo>
                <a:lnTo>
                  <a:pt x="14272" y="147090"/>
                </a:lnTo>
                <a:lnTo>
                  <a:pt x="8611" y="171917"/>
                </a:lnTo>
                <a:lnTo>
                  <a:pt x="4371" y="196943"/>
                </a:lnTo>
                <a:lnTo>
                  <a:pt x="1554" y="222169"/>
                </a:lnTo>
                <a:lnTo>
                  <a:pt x="161" y="247600"/>
                </a:lnTo>
                <a:lnTo>
                  <a:pt x="0" y="259778"/>
                </a:lnTo>
                <a:lnTo>
                  <a:pt x="189" y="273421"/>
                </a:lnTo>
                <a:lnTo>
                  <a:pt x="1707" y="300041"/>
                </a:lnTo>
                <a:lnTo>
                  <a:pt x="4742" y="325777"/>
                </a:lnTo>
                <a:lnTo>
                  <a:pt x="9294" y="350632"/>
                </a:lnTo>
                <a:lnTo>
                  <a:pt x="15364" y="374613"/>
                </a:lnTo>
                <a:lnTo>
                  <a:pt x="22951" y="397723"/>
                </a:lnTo>
                <a:lnTo>
                  <a:pt x="30573" y="415858"/>
                </a:lnTo>
                <a:lnTo>
                  <a:pt x="38083" y="430217"/>
                </a:lnTo>
                <a:lnTo>
                  <a:pt x="54897" y="453328"/>
                </a:lnTo>
                <a:lnTo>
                  <a:pt x="74107" y="468966"/>
                </a:lnTo>
                <a:lnTo>
                  <a:pt x="95719" y="477133"/>
                </a:lnTo>
                <a:lnTo>
                  <a:pt x="109677" y="478447"/>
                </a:lnTo>
                <a:lnTo>
                  <a:pt x="123337" y="477462"/>
                </a:lnTo>
                <a:lnTo>
                  <a:pt x="135670" y="474526"/>
                </a:lnTo>
                <a:lnTo>
                  <a:pt x="145707" y="470179"/>
                </a:lnTo>
                <a:lnTo>
                  <a:pt x="156147" y="462785"/>
                </a:lnTo>
                <a:lnTo>
                  <a:pt x="166585" y="455539"/>
                </a:lnTo>
                <a:lnTo>
                  <a:pt x="177017" y="448441"/>
                </a:lnTo>
                <a:lnTo>
                  <a:pt x="178346" y="447548"/>
                </a:lnTo>
                <a:lnTo>
                  <a:pt x="186972" y="461579"/>
                </a:lnTo>
                <a:lnTo>
                  <a:pt x="194847" y="473319"/>
                </a:lnTo>
                <a:lnTo>
                  <a:pt x="201978" y="482780"/>
                </a:lnTo>
                <a:lnTo>
                  <a:pt x="208369" y="489970"/>
                </a:lnTo>
                <a:lnTo>
                  <a:pt x="209892" y="491451"/>
                </a:lnTo>
                <a:lnTo>
                  <a:pt x="210388" y="479793"/>
                </a:lnTo>
                <a:lnTo>
                  <a:pt x="211004" y="465915"/>
                </a:lnTo>
                <a:lnTo>
                  <a:pt x="211715" y="452121"/>
                </a:lnTo>
                <a:lnTo>
                  <a:pt x="212521" y="438410"/>
                </a:lnTo>
                <a:lnTo>
                  <a:pt x="213421" y="424784"/>
                </a:lnTo>
                <a:lnTo>
                  <a:pt x="214415" y="411240"/>
                </a:lnTo>
                <a:lnTo>
                  <a:pt x="215505" y="397779"/>
                </a:lnTo>
                <a:lnTo>
                  <a:pt x="216690" y="384401"/>
                </a:lnTo>
                <a:lnTo>
                  <a:pt x="217970" y="371106"/>
                </a:lnTo>
                <a:lnTo>
                  <a:pt x="219345" y="357894"/>
                </a:lnTo>
                <a:lnTo>
                  <a:pt x="220816" y="344763"/>
                </a:lnTo>
                <a:lnTo>
                  <a:pt x="222383" y="331715"/>
                </a:lnTo>
                <a:lnTo>
                  <a:pt x="224045" y="318749"/>
                </a:lnTo>
                <a:lnTo>
                  <a:pt x="225804" y="305864"/>
                </a:lnTo>
                <a:lnTo>
                  <a:pt x="227659" y="293061"/>
                </a:lnTo>
                <a:lnTo>
                  <a:pt x="229610" y="280339"/>
                </a:lnTo>
                <a:lnTo>
                  <a:pt x="231657" y="267699"/>
                </a:lnTo>
                <a:lnTo>
                  <a:pt x="233802" y="255139"/>
                </a:lnTo>
                <a:lnTo>
                  <a:pt x="236043" y="242660"/>
                </a:lnTo>
                <a:lnTo>
                  <a:pt x="238381" y="230262"/>
                </a:lnTo>
                <a:lnTo>
                  <a:pt x="240817" y="217944"/>
                </a:lnTo>
                <a:lnTo>
                  <a:pt x="232892" y="225762"/>
                </a:lnTo>
                <a:lnTo>
                  <a:pt x="223864" y="233286"/>
                </a:lnTo>
                <a:lnTo>
                  <a:pt x="213732" y="240517"/>
                </a:lnTo>
                <a:lnTo>
                  <a:pt x="202493" y="247453"/>
                </a:lnTo>
                <a:lnTo>
                  <a:pt x="190147" y="254094"/>
                </a:lnTo>
                <a:lnTo>
                  <a:pt x="181140" y="258432"/>
                </a:lnTo>
                <a:lnTo>
                  <a:pt x="166125" y="265213"/>
                </a:lnTo>
                <a:lnTo>
                  <a:pt x="153166" y="271358"/>
                </a:lnTo>
                <a:lnTo>
                  <a:pt x="142258" y="276900"/>
                </a:lnTo>
                <a:lnTo>
                  <a:pt x="133395" y="281871"/>
                </a:lnTo>
                <a:lnTo>
                  <a:pt x="129247" y="284467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58" name="object 958"/>
          <p:cNvSpPr/>
          <p:nvPr/>
        </p:nvSpPr>
        <p:spPr>
          <a:xfrm>
            <a:off x="7005438" y="792687"/>
            <a:ext cx="31534" cy="52781"/>
          </a:xfrm>
          <a:custGeom>
            <a:avLst/>
            <a:gdLst/>
            <a:ahLst/>
            <a:cxnLst/>
            <a:rect l="l" t="t" r="r" b="b"/>
            <a:pathLst>
              <a:path w="31534" h="52781">
                <a:moveTo>
                  <a:pt x="16649" y="41592"/>
                </a:moveTo>
                <a:lnTo>
                  <a:pt x="21551" y="38430"/>
                </a:lnTo>
                <a:lnTo>
                  <a:pt x="26542" y="35267"/>
                </a:lnTo>
                <a:lnTo>
                  <a:pt x="31534" y="32232"/>
                </a:lnTo>
                <a:lnTo>
                  <a:pt x="30924" y="31610"/>
                </a:lnTo>
                <a:lnTo>
                  <a:pt x="12357" y="9601"/>
                </a:lnTo>
                <a:lnTo>
                  <a:pt x="10464" y="8267"/>
                </a:lnTo>
                <a:lnTo>
                  <a:pt x="8775" y="6807"/>
                </a:lnTo>
                <a:lnTo>
                  <a:pt x="7277" y="5232"/>
                </a:lnTo>
                <a:lnTo>
                  <a:pt x="5778" y="3644"/>
                </a:lnTo>
                <a:lnTo>
                  <a:pt x="4076" y="1828"/>
                </a:lnTo>
                <a:lnTo>
                  <a:pt x="2197" y="0"/>
                </a:lnTo>
                <a:lnTo>
                  <a:pt x="1294" y="12411"/>
                </a:lnTo>
                <a:lnTo>
                  <a:pt x="763" y="25086"/>
                </a:lnTo>
                <a:lnTo>
                  <a:pt x="584" y="38053"/>
                </a:lnTo>
                <a:lnTo>
                  <a:pt x="584" y="38430"/>
                </a:lnTo>
                <a:lnTo>
                  <a:pt x="584" y="40741"/>
                </a:lnTo>
                <a:lnTo>
                  <a:pt x="495" y="43167"/>
                </a:lnTo>
                <a:lnTo>
                  <a:pt x="292" y="45605"/>
                </a:lnTo>
                <a:lnTo>
                  <a:pt x="88" y="48158"/>
                </a:lnTo>
                <a:lnTo>
                  <a:pt x="0" y="50584"/>
                </a:lnTo>
                <a:lnTo>
                  <a:pt x="0" y="52781"/>
                </a:lnTo>
                <a:lnTo>
                  <a:pt x="5181" y="49136"/>
                </a:lnTo>
                <a:lnTo>
                  <a:pt x="10464" y="45605"/>
                </a:lnTo>
                <a:lnTo>
                  <a:pt x="15760" y="42202"/>
                </a:lnTo>
                <a:lnTo>
                  <a:pt x="16052" y="41960"/>
                </a:lnTo>
                <a:lnTo>
                  <a:pt x="16357" y="41833"/>
                </a:lnTo>
                <a:lnTo>
                  <a:pt x="16649" y="41592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59" name="object 959"/>
          <p:cNvSpPr/>
          <p:nvPr/>
        </p:nvSpPr>
        <p:spPr>
          <a:xfrm>
            <a:off x="7009921" y="898249"/>
            <a:ext cx="33223" cy="49377"/>
          </a:xfrm>
          <a:custGeom>
            <a:avLst/>
            <a:gdLst/>
            <a:ahLst/>
            <a:cxnLst/>
            <a:rect l="l" t="t" r="r" b="b"/>
            <a:pathLst>
              <a:path w="33223" h="49377">
                <a:moveTo>
                  <a:pt x="6184" y="31623"/>
                </a:moveTo>
                <a:lnTo>
                  <a:pt x="7277" y="37947"/>
                </a:lnTo>
                <a:lnTo>
                  <a:pt x="8775" y="43903"/>
                </a:lnTo>
                <a:lnTo>
                  <a:pt x="10680" y="49377"/>
                </a:lnTo>
                <a:lnTo>
                  <a:pt x="12369" y="49377"/>
                </a:lnTo>
                <a:lnTo>
                  <a:pt x="16459" y="49377"/>
                </a:lnTo>
                <a:lnTo>
                  <a:pt x="21755" y="45491"/>
                </a:lnTo>
                <a:lnTo>
                  <a:pt x="28143" y="37693"/>
                </a:lnTo>
                <a:lnTo>
                  <a:pt x="31546" y="33680"/>
                </a:lnTo>
                <a:lnTo>
                  <a:pt x="33223" y="29311"/>
                </a:lnTo>
                <a:lnTo>
                  <a:pt x="33223" y="24688"/>
                </a:lnTo>
                <a:lnTo>
                  <a:pt x="33223" y="21043"/>
                </a:lnTo>
                <a:lnTo>
                  <a:pt x="32232" y="16294"/>
                </a:lnTo>
                <a:lnTo>
                  <a:pt x="30340" y="10337"/>
                </a:lnTo>
                <a:lnTo>
                  <a:pt x="26238" y="8509"/>
                </a:lnTo>
                <a:lnTo>
                  <a:pt x="21856" y="6934"/>
                </a:lnTo>
                <a:lnTo>
                  <a:pt x="17170" y="5473"/>
                </a:lnTo>
                <a:lnTo>
                  <a:pt x="12484" y="4127"/>
                </a:lnTo>
                <a:lnTo>
                  <a:pt x="7086" y="2552"/>
                </a:lnTo>
                <a:lnTo>
                  <a:pt x="1092" y="723"/>
                </a:lnTo>
                <a:lnTo>
                  <a:pt x="0" y="0"/>
                </a:lnTo>
                <a:lnTo>
                  <a:pt x="698" y="5473"/>
                </a:lnTo>
                <a:lnTo>
                  <a:pt x="1689" y="10947"/>
                </a:lnTo>
                <a:lnTo>
                  <a:pt x="2794" y="16179"/>
                </a:lnTo>
                <a:lnTo>
                  <a:pt x="3886" y="21399"/>
                </a:lnTo>
                <a:lnTo>
                  <a:pt x="5092" y="26504"/>
                </a:lnTo>
                <a:lnTo>
                  <a:pt x="6184" y="31623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60" name="object 960"/>
          <p:cNvSpPr/>
          <p:nvPr/>
        </p:nvSpPr>
        <p:spPr>
          <a:xfrm>
            <a:off x="6779629" y="4207348"/>
            <a:ext cx="397713" cy="238963"/>
          </a:xfrm>
          <a:custGeom>
            <a:avLst/>
            <a:gdLst/>
            <a:ahLst/>
            <a:cxnLst/>
            <a:rect l="l" t="t" r="r" b="b"/>
            <a:pathLst>
              <a:path w="397713" h="238963">
                <a:moveTo>
                  <a:pt x="120142" y="59067"/>
                </a:moveTo>
                <a:lnTo>
                  <a:pt x="31381" y="93637"/>
                </a:lnTo>
                <a:lnTo>
                  <a:pt x="0" y="238747"/>
                </a:lnTo>
                <a:lnTo>
                  <a:pt x="901" y="238963"/>
                </a:lnTo>
                <a:lnTo>
                  <a:pt x="397713" y="132257"/>
                </a:lnTo>
                <a:lnTo>
                  <a:pt x="271868" y="0"/>
                </a:lnTo>
                <a:lnTo>
                  <a:pt x="120142" y="59067"/>
                </a:lnTo>
                <a:close/>
              </a:path>
            </a:pathLst>
          </a:custGeom>
          <a:solidFill>
            <a:srgbClr val="73C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61" name="object 961"/>
          <p:cNvSpPr/>
          <p:nvPr/>
        </p:nvSpPr>
        <p:spPr>
          <a:xfrm>
            <a:off x="6832902" y="2875675"/>
            <a:ext cx="333201" cy="575305"/>
          </a:xfrm>
          <a:custGeom>
            <a:avLst/>
            <a:gdLst/>
            <a:ahLst/>
            <a:cxnLst/>
            <a:rect l="l" t="t" r="r" b="b"/>
            <a:pathLst>
              <a:path w="333201" h="575305">
                <a:moveTo>
                  <a:pt x="77317" y="27694"/>
                </a:moveTo>
                <a:lnTo>
                  <a:pt x="39712" y="217330"/>
                </a:lnTo>
                <a:lnTo>
                  <a:pt x="0" y="417406"/>
                </a:lnTo>
                <a:lnTo>
                  <a:pt x="936" y="418595"/>
                </a:lnTo>
                <a:lnTo>
                  <a:pt x="8303" y="428329"/>
                </a:lnTo>
                <a:lnTo>
                  <a:pt x="14138" y="436387"/>
                </a:lnTo>
                <a:lnTo>
                  <a:pt x="21009" y="446244"/>
                </a:lnTo>
                <a:lnTo>
                  <a:pt x="28616" y="457654"/>
                </a:lnTo>
                <a:lnTo>
                  <a:pt x="36660" y="470371"/>
                </a:lnTo>
                <a:lnTo>
                  <a:pt x="44842" y="484149"/>
                </a:lnTo>
                <a:lnTo>
                  <a:pt x="52862" y="498741"/>
                </a:lnTo>
                <a:lnTo>
                  <a:pt x="60421" y="513902"/>
                </a:lnTo>
                <a:lnTo>
                  <a:pt x="67219" y="529385"/>
                </a:lnTo>
                <a:lnTo>
                  <a:pt x="72958" y="544944"/>
                </a:lnTo>
                <a:lnTo>
                  <a:pt x="77338" y="560332"/>
                </a:lnTo>
                <a:lnTo>
                  <a:pt x="80060" y="575305"/>
                </a:lnTo>
                <a:lnTo>
                  <a:pt x="80530" y="575267"/>
                </a:lnTo>
                <a:lnTo>
                  <a:pt x="86423" y="455074"/>
                </a:lnTo>
                <a:lnTo>
                  <a:pt x="90170" y="378747"/>
                </a:lnTo>
                <a:lnTo>
                  <a:pt x="91451" y="377229"/>
                </a:lnTo>
                <a:lnTo>
                  <a:pt x="93878" y="374347"/>
                </a:lnTo>
                <a:lnTo>
                  <a:pt x="102131" y="364486"/>
                </a:lnTo>
                <a:lnTo>
                  <a:pt x="114350" y="349768"/>
                </a:lnTo>
                <a:lnTo>
                  <a:pt x="129851" y="330918"/>
                </a:lnTo>
                <a:lnTo>
                  <a:pt x="138618" y="320172"/>
                </a:lnTo>
                <a:lnTo>
                  <a:pt x="147950" y="308664"/>
                </a:lnTo>
                <a:lnTo>
                  <a:pt x="157761" y="296487"/>
                </a:lnTo>
                <a:lnTo>
                  <a:pt x="167966" y="283731"/>
                </a:lnTo>
                <a:lnTo>
                  <a:pt x="178478" y="270486"/>
                </a:lnTo>
                <a:lnTo>
                  <a:pt x="189213" y="256844"/>
                </a:lnTo>
                <a:lnTo>
                  <a:pt x="200086" y="242895"/>
                </a:lnTo>
                <a:lnTo>
                  <a:pt x="211011" y="228730"/>
                </a:lnTo>
                <a:lnTo>
                  <a:pt x="221902" y="214440"/>
                </a:lnTo>
                <a:lnTo>
                  <a:pt x="232674" y="200115"/>
                </a:lnTo>
                <a:lnTo>
                  <a:pt x="243243" y="185847"/>
                </a:lnTo>
                <a:lnTo>
                  <a:pt x="253724" y="171452"/>
                </a:lnTo>
                <a:lnTo>
                  <a:pt x="262620" y="158996"/>
                </a:lnTo>
                <a:lnTo>
                  <a:pt x="271151" y="146797"/>
                </a:lnTo>
                <a:lnTo>
                  <a:pt x="279255" y="134921"/>
                </a:lnTo>
                <a:lnTo>
                  <a:pt x="286870" y="123433"/>
                </a:lnTo>
                <a:lnTo>
                  <a:pt x="293936" y="112399"/>
                </a:lnTo>
                <a:lnTo>
                  <a:pt x="306171" y="91952"/>
                </a:lnTo>
                <a:lnTo>
                  <a:pt x="315467" y="74102"/>
                </a:lnTo>
                <a:lnTo>
                  <a:pt x="323418" y="54836"/>
                </a:lnTo>
                <a:lnTo>
                  <a:pt x="330362" y="35386"/>
                </a:lnTo>
                <a:lnTo>
                  <a:pt x="333201" y="20420"/>
                </a:lnTo>
                <a:lnTo>
                  <a:pt x="332627" y="14545"/>
                </a:lnTo>
                <a:lnTo>
                  <a:pt x="320762" y="3011"/>
                </a:lnTo>
                <a:lnTo>
                  <a:pt x="302586" y="104"/>
                </a:lnTo>
                <a:lnTo>
                  <a:pt x="289875" y="0"/>
                </a:lnTo>
                <a:lnTo>
                  <a:pt x="274507" y="755"/>
                </a:lnTo>
                <a:lnTo>
                  <a:pt x="256300" y="2341"/>
                </a:lnTo>
                <a:lnTo>
                  <a:pt x="235075" y="4730"/>
                </a:lnTo>
                <a:lnTo>
                  <a:pt x="210649" y="7892"/>
                </a:lnTo>
                <a:lnTo>
                  <a:pt x="182841" y="11798"/>
                </a:lnTo>
                <a:lnTo>
                  <a:pt x="151471" y="16420"/>
                </a:lnTo>
                <a:lnTo>
                  <a:pt x="116356" y="21728"/>
                </a:lnTo>
                <a:lnTo>
                  <a:pt x="77317" y="27694"/>
                </a:lnTo>
                <a:close/>
              </a:path>
            </a:pathLst>
          </a:custGeom>
          <a:solidFill>
            <a:srgbClr val="6BAC6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62" name="object 962"/>
          <p:cNvSpPr/>
          <p:nvPr/>
        </p:nvSpPr>
        <p:spPr>
          <a:xfrm>
            <a:off x="6919325" y="3061522"/>
            <a:ext cx="179119" cy="309908"/>
          </a:xfrm>
          <a:custGeom>
            <a:avLst/>
            <a:gdLst/>
            <a:ahLst/>
            <a:cxnLst/>
            <a:rect l="l" t="t" r="r" b="b"/>
            <a:pathLst>
              <a:path w="179119" h="309908">
                <a:moveTo>
                  <a:pt x="0" y="269227"/>
                </a:moveTo>
                <a:lnTo>
                  <a:pt x="965" y="269278"/>
                </a:lnTo>
                <a:lnTo>
                  <a:pt x="9922" y="275032"/>
                </a:lnTo>
                <a:lnTo>
                  <a:pt x="25407" y="284246"/>
                </a:lnTo>
                <a:lnTo>
                  <a:pt x="39964" y="291955"/>
                </a:lnTo>
                <a:lnTo>
                  <a:pt x="53621" y="298215"/>
                </a:lnTo>
                <a:lnTo>
                  <a:pt x="66404" y="303084"/>
                </a:lnTo>
                <a:lnTo>
                  <a:pt x="78340" y="306617"/>
                </a:lnTo>
                <a:lnTo>
                  <a:pt x="89454" y="308873"/>
                </a:lnTo>
                <a:lnTo>
                  <a:pt x="99773" y="309908"/>
                </a:lnTo>
                <a:lnTo>
                  <a:pt x="109324" y="309778"/>
                </a:lnTo>
                <a:lnTo>
                  <a:pt x="126225" y="306253"/>
                </a:lnTo>
                <a:lnTo>
                  <a:pt x="145306" y="294719"/>
                </a:lnTo>
                <a:lnTo>
                  <a:pt x="154970" y="283750"/>
                </a:lnTo>
                <a:lnTo>
                  <a:pt x="162770" y="270394"/>
                </a:lnTo>
                <a:lnTo>
                  <a:pt x="168859" y="254984"/>
                </a:lnTo>
                <a:lnTo>
                  <a:pt x="173387" y="237852"/>
                </a:lnTo>
                <a:lnTo>
                  <a:pt x="176506" y="219331"/>
                </a:lnTo>
                <a:lnTo>
                  <a:pt x="178366" y="199751"/>
                </a:lnTo>
                <a:lnTo>
                  <a:pt x="179119" y="179445"/>
                </a:lnTo>
                <a:lnTo>
                  <a:pt x="178917" y="158745"/>
                </a:lnTo>
                <a:lnTo>
                  <a:pt x="177909" y="137983"/>
                </a:lnTo>
                <a:lnTo>
                  <a:pt x="176248" y="117492"/>
                </a:lnTo>
                <a:lnTo>
                  <a:pt x="174084" y="97602"/>
                </a:lnTo>
                <a:lnTo>
                  <a:pt x="171568" y="78646"/>
                </a:lnTo>
                <a:lnTo>
                  <a:pt x="168853" y="60957"/>
                </a:lnTo>
                <a:lnTo>
                  <a:pt x="166088" y="44865"/>
                </a:lnTo>
                <a:lnTo>
                  <a:pt x="163426" y="30704"/>
                </a:lnTo>
                <a:lnTo>
                  <a:pt x="161016" y="18805"/>
                </a:lnTo>
                <a:lnTo>
                  <a:pt x="157562" y="3120"/>
                </a:lnTo>
                <a:lnTo>
                  <a:pt x="156819" y="0"/>
                </a:lnTo>
                <a:lnTo>
                  <a:pt x="152827" y="5435"/>
                </a:lnTo>
                <a:lnTo>
                  <a:pt x="143293" y="18409"/>
                </a:lnTo>
                <a:lnTo>
                  <a:pt x="134660" y="30139"/>
                </a:lnTo>
                <a:lnTo>
                  <a:pt x="126802" y="40783"/>
                </a:lnTo>
                <a:lnTo>
                  <a:pt x="119594" y="50499"/>
                </a:lnTo>
                <a:lnTo>
                  <a:pt x="112910" y="59447"/>
                </a:lnTo>
                <a:lnTo>
                  <a:pt x="106623" y="67784"/>
                </a:lnTo>
                <a:lnTo>
                  <a:pt x="100607" y="75671"/>
                </a:lnTo>
                <a:lnTo>
                  <a:pt x="94737" y="83264"/>
                </a:lnTo>
                <a:lnTo>
                  <a:pt x="88887" y="90725"/>
                </a:lnTo>
                <a:lnTo>
                  <a:pt x="82931" y="98210"/>
                </a:lnTo>
                <a:lnTo>
                  <a:pt x="76742" y="105879"/>
                </a:lnTo>
                <a:lnTo>
                  <a:pt x="70194" y="113891"/>
                </a:lnTo>
                <a:lnTo>
                  <a:pt x="63162" y="122403"/>
                </a:lnTo>
                <a:lnTo>
                  <a:pt x="55520" y="131577"/>
                </a:lnTo>
                <a:lnTo>
                  <a:pt x="47142" y="141568"/>
                </a:lnTo>
                <a:lnTo>
                  <a:pt x="37901" y="152538"/>
                </a:lnTo>
                <a:lnTo>
                  <a:pt x="27672" y="164644"/>
                </a:lnTo>
                <a:lnTo>
                  <a:pt x="16329" y="178045"/>
                </a:lnTo>
                <a:lnTo>
                  <a:pt x="3746" y="192900"/>
                </a:lnTo>
                <a:lnTo>
                  <a:pt x="0" y="269227"/>
                </a:lnTo>
                <a:close/>
              </a:path>
            </a:pathLst>
          </a:custGeom>
          <a:solidFill>
            <a:srgbClr val="F9E64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63" name="object 963"/>
          <p:cNvSpPr/>
          <p:nvPr/>
        </p:nvSpPr>
        <p:spPr>
          <a:xfrm>
            <a:off x="6768452" y="3330743"/>
            <a:ext cx="292358" cy="283743"/>
          </a:xfrm>
          <a:custGeom>
            <a:avLst/>
            <a:gdLst/>
            <a:ahLst/>
            <a:cxnLst/>
            <a:rect l="l" t="t" r="r" b="b"/>
            <a:pathLst>
              <a:path w="292358" h="283743">
                <a:moveTo>
                  <a:pt x="6624" y="189524"/>
                </a:moveTo>
                <a:lnTo>
                  <a:pt x="10908" y="202292"/>
                </a:lnTo>
                <a:lnTo>
                  <a:pt x="16621" y="215843"/>
                </a:lnTo>
                <a:lnTo>
                  <a:pt x="23949" y="229545"/>
                </a:lnTo>
                <a:lnTo>
                  <a:pt x="33079" y="242765"/>
                </a:lnTo>
                <a:lnTo>
                  <a:pt x="44198" y="254872"/>
                </a:lnTo>
                <a:lnTo>
                  <a:pt x="57493" y="265233"/>
                </a:lnTo>
                <a:lnTo>
                  <a:pt x="73152" y="273215"/>
                </a:lnTo>
                <a:lnTo>
                  <a:pt x="91360" y="278186"/>
                </a:lnTo>
                <a:lnTo>
                  <a:pt x="112306" y="279514"/>
                </a:lnTo>
                <a:lnTo>
                  <a:pt x="112306" y="279781"/>
                </a:lnTo>
                <a:lnTo>
                  <a:pt x="122747" y="279542"/>
                </a:lnTo>
                <a:lnTo>
                  <a:pt x="138701" y="279509"/>
                </a:lnTo>
                <a:lnTo>
                  <a:pt x="153783" y="279775"/>
                </a:lnTo>
                <a:lnTo>
                  <a:pt x="167551" y="280209"/>
                </a:lnTo>
                <a:lnTo>
                  <a:pt x="179561" y="280681"/>
                </a:lnTo>
                <a:lnTo>
                  <a:pt x="189369" y="281060"/>
                </a:lnTo>
                <a:lnTo>
                  <a:pt x="196532" y="281216"/>
                </a:lnTo>
                <a:lnTo>
                  <a:pt x="201612" y="281216"/>
                </a:lnTo>
                <a:lnTo>
                  <a:pt x="206882" y="282092"/>
                </a:lnTo>
                <a:lnTo>
                  <a:pt x="212115" y="283743"/>
                </a:lnTo>
                <a:lnTo>
                  <a:pt x="214577" y="282665"/>
                </a:lnTo>
                <a:lnTo>
                  <a:pt x="218124" y="280889"/>
                </a:lnTo>
                <a:lnTo>
                  <a:pt x="227829" y="274906"/>
                </a:lnTo>
                <a:lnTo>
                  <a:pt x="239946" y="265120"/>
                </a:lnTo>
                <a:lnTo>
                  <a:pt x="246508" y="258592"/>
                </a:lnTo>
                <a:lnTo>
                  <a:pt x="253192" y="250861"/>
                </a:lnTo>
                <a:lnTo>
                  <a:pt x="259837" y="241844"/>
                </a:lnTo>
                <a:lnTo>
                  <a:pt x="266284" y="231457"/>
                </a:lnTo>
                <a:lnTo>
                  <a:pt x="272370" y="219615"/>
                </a:lnTo>
                <a:lnTo>
                  <a:pt x="277937" y="206236"/>
                </a:lnTo>
                <a:lnTo>
                  <a:pt x="282824" y="191234"/>
                </a:lnTo>
                <a:lnTo>
                  <a:pt x="286869" y="174525"/>
                </a:lnTo>
                <a:lnTo>
                  <a:pt x="289914" y="156027"/>
                </a:lnTo>
                <a:lnTo>
                  <a:pt x="291797" y="135654"/>
                </a:lnTo>
                <a:lnTo>
                  <a:pt x="292358" y="113324"/>
                </a:lnTo>
                <a:lnTo>
                  <a:pt x="291437" y="88951"/>
                </a:lnTo>
                <a:lnTo>
                  <a:pt x="288872" y="62452"/>
                </a:lnTo>
                <a:lnTo>
                  <a:pt x="284505" y="33743"/>
                </a:lnTo>
                <a:lnTo>
                  <a:pt x="280495" y="35678"/>
                </a:lnTo>
                <a:lnTo>
                  <a:pt x="272715" y="38417"/>
                </a:lnTo>
                <a:lnTo>
                  <a:pt x="264230" y="40131"/>
                </a:lnTo>
                <a:lnTo>
                  <a:pt x="255013" y="40763"/>
                </a:lnTo>
                <a:lnTo>
                  <a:pt x="245039" y="40256"/>
                </a:lnTo>
                <a:lnTo>
                  <a:pt x="234282" y="38554"/>
                </a:lnTo>
                <a:lnTo>
                  <a:pt x="222715" y="35599"/>
                </a:lnTo>
                <a:lnTo>
                  <a:pt x="210312" y="31335"/>
                </a:lnTo>
                <a:lnTo>
                  <a:pt x="197048" y="25705"/>
                </a:lnTo>
                <a:lnTo>
                  <a:pt x="182897" y="18652"/>
                </a:lnTo>
                <a:lnTo>
                  <a:pt x="167832" y="10119"/>
                </a:lnTo>
                <a:lnTo>
                  <a:pt x="151828" y="50"/>
                </a:lnTo>
                <a:lnTo>
                  <a:pt x="150888" y="0"/>
                </a:lnTo>
                <a:lnTo>
                  <a:pt x="144983" y="120192"/>
                </a:lnTo>
                <a:lnTo>
                  <a:pt x="144513" y="120230"/>
                </a:lnTo>
                <a:lnTo>
                  <a:pt x="145297" y="133360"/>
                </a:lnTo>
                <a:lnTo>
                  <a:pt x="144108" y="146320"/>
                </a:lnTo>
                <a:lnTo>
                  <a:pt x="140610" y="158254"/>
                </a:lnTo>
                <a:lnTo>
                  <a:pt x="134544" y="168943"/>
                </a:lnTo>
                <a:lnTo>
                  <a:pt x="125653" y="178168"/>
                </a:lnTo>
                <a:lnTo>
                  <a:pt x="110112" y="190682"/>
                </a:lnTo>
                <a:lnTo>
                  <a:pt x="98811" y="199462"/>
                </a:lnTo>
                <a:lnTo>
                  <a:pt x="88952" y="206519"/>
                </a:lnTo>
                <a:lnTo>
                  <a:pt x="80270" y="211812"/>
                </a:lnTo>
                <a:lnTo>
                  <a:pt x="72500" y="215299"/>
                </a:lnTo>
                <a:lnTo>
                  <a:pt x="65378" y="216940"/>
                </a:lnTo>
                <a:lnTo>
                  <a:pt x="58640" y="216693"/>
                </a:lnTo>
                <a:lnTo>
                  <a:pt x="52021" y="214518"/>
                </a:lnTo>
                <a:lnTo>
                  <a:pt x="45256" y="210374"/>
                </a:lnTo>
                <a:lnTo>
                  <a:pt x="38082" y="204219"/>
                </a:lnTo>
                <a:lnTo>
                  <a:pt x="30234" y="196012"/>
                </a:lnTo>
                <a:lnTo>
                  <a:pt x="21447" y="185713"/>
                </a:lnTo>
                <a:lnTo>
                  <a:pt x="11457" y="173280"/>
                </a:lnTo>
                <a:lnTo>
                  <a:pt x="0" y="158673"/>
                </a:lnTo>
                <a:lnTo>
                  <a:pt x="28" y="158933"/>
                </a:lnTo>
                <a:lnTo>
                  <a:pt x="469" y="162244"/>
                </a:lnTo>
                <a:lnTo>
                  <a:pt x="1591" y="168867"/>
                </a:lnTo>
                <a:lnTo>
                  <a:pt x="3580" y="178172"/>
                </a:lnTo>
                <a:lnTo>
                  <a:pt x="6624" y="189524"/>
                </a:lnTo>
                <a:close/>
              </a:path>
            </a:pathLst>
          </a:custGeom>
          <a:solidFill>
            <a:srgbClr val="F9E64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64" name="object 964"/>
          <p:cNvSpPr/>
          <p:nvPr/>
        </p:nvSpPr>
        <p:spPr>
          <a:xfrm>
            <a:off x="6773571" y="2259338"/>
            <a:ext cx="235445" cy="224527"/>
          </a:xfrm>
          <a:custGeom>
            <a:avLst/>
            <a:gdLst/>
            <a:ahLst/>
            <a:cxnLst/>
            <a:rect l="l" t="t" r="r" b="b"/>
            <a:pathLst>
              <a:path w="235445" h="224527">
                <a:moveTo>
                  <a:pt x="22847" y="195994"/>
                </a:moveTo>
                <a:lnTo>
                  <a:pt x="7277" y="190766"/>
                </a:lnTo>
                <a:lnTo>
                  <a:pt x="2527" y="190461"/>
                </a:lnTo>
                <a:lnTo>
                  <a:pt x="2304" y="193644"/>
                </a:lnTo>
                <a:lnTo>
                  <a:pt x="1267" y="206415"/>
                </a:lnTo>
                <a:lnTo>
                  <a:pt x="0" y="218871"/>
                </a:lnTo>
                <a:lnTo>
                  <a:pt x="27570" y="220967"/>
                </a:lnTo>
                <a:lnTo>
                  <a:pt x="52417" y="222701"/>
                </a:lnTo>
                <a:lnTo>
                  <a:pt x="74719" y="223934"/>
                </a:lnTo>
                <a:lnTo>
                  <a:pt x="94652" y="224527"/>
                </a:lnTo>
                <a:lnTo>
                  <a:pt x="112392" y="224341"/>
                </a:lnTo>
                <a:lnTo>
                  <a:pt x="128116" y="223237"/>
                </a:lnTo>
                <a:lnTo>
                  <a:pt x="142000" y="221076"/>
                </a:lnTo>
                <a:lnTo>
                  <a:pt x="154221" y="217719"/>
                </a:lnTo>
                <a:lnTo>
                  <a:pt x="164956" y="213028"/>
                </a:lnTo>
                <a:lnTo>
                  <a:pt x="174382" y="206862"/>
                </a:lnTo>
                <a:lnTo>
                  <a:pt x="182674" y="199083"/>
                </a:lnTo>
                <a:lnTo>
                  <a:pt x="190009" y="189553"/>
                </a:lnTo>
                <a:lnTo>
                  <a:pt x="196564" y="178132"/>
                </a:lnTo>
                <a:lnTo>
                  <a:pt x="202516" y="164681"/>
                </a:lnTo>
                <a:lnTo>
                  <a:pt x="208042" y="149061"/>
                </a:lnTo>
                <a:lnTo>
                  <a:pt x="213316" y="131133"/>
                </a:lnTo>
                <a:lnTo>
                  <a:pt x="218518" y="110759"/>
                </a:lnTo>
                <a:lnTo>
                  <a:pt x="223822" y="87799"/>
                </a:lnTo>
                <a:lnTo>
                  <a:pt x="229405" y="62114"/>
                </a:lnTo>
                <a:lnTo>
                  <a:pt x="235445" y="33566"/>
                </a:lnTo>
                <a:lnTo>
                  <a:pt x="235254" y="31250"/>
                </a:lnTo>
                <a:lnTo>
                  <a:pt x="234074" y="19717"/>
                </a:lnTo>
                <a:lnTo>
                  <a:pt x="231508" y="0"/>
                </a:lnTo>
                <a:lnTo>
                  <a:pt x="228915" y="1995"/>
                </a:lnTo>
                <a:lnTo>
                  <a:pt x="226346" y="6918"/>
                </a:lnTo>
                <a:lnTo>
                  <a:pt x="222191" y="14640"/>
                </a:lnTo>
                <a:lnTo>
                  <a:pt x="216549" y="24765"/>
                </a:lnTo>
                <a:lnTo>
                  <a:pt x="209523" y="36897"/>
                </a:lnTo>
                <a:lnTo>
                  <a:pt x="201215" y="50641"/>
                </a:lnTo>
                <a:lnTo>
                  <a:pt x="191727" y="65601"/>
                </a:lnTo>
                <a:lnTo>
                  <a:pt x="181160" y="81382"/>
                </a:lnTo>
                <a:lnTo>
                  <a:pt x="169616" y="97588"/>
                </a:lnTo>
                <a:lnTo>
                  <a:pt x="157197" y="113823"/>
                </a:lnTo>
                <a:lnTo>
                  <a:pt x="144005" y="129692"/>
                </a:lnTo>
                <a:lnTo>
                  <a:pt x="130141" y="144800"/>
                </a:lnTo>
                <a:lnTo>
                  <a:pt x="115708" y="158750"/>
                </a:lnTo>
                <a:lnTo>
                  <a:pt x="100807" y="171147"/>
                </a:lnTo>
                <a:lnTo>
                  <a:pt x="85540" y="181596"/>
                </a:lnTo>
                <a:lnTo>
                  <a:pt x="70008" y="189701"/>
                </a:lnTo>
                <a:lnTo>
                  <a:pt x="54314" y="195066"/>
                </a:lnTo>
                <a:lnTo>
                  <a:pt x="38560" y="197295"/>
                </a:lnTo>
                <a:lnTo>
                  <a:pt x="22847" y="195994"/>
                </a:lnTo>
                <a:close/>
              </a:path>
            </a:pathLst>
          </a:custGeom>
          <a:solidFill>
            <a:srgbClr val="8078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65" name="object 965"/>
          <p:cNvSpPr/>
          <p:nvPr/>
        </p:nvSpPr>
        <p:spPr>
          <a:xfrm>
            <a:off x="6135343" y="1940121"/>
            <a:ext cx="869721" cy="773976"/>
          </a:xfrm>
          <a:custGeom>
            <a:avLst/>
            <a:gdLst/>
            <a:ahLst/>
            <a:cxnLst/>
            <a:rect l="l" t="t" r="r" b="b"/>
            <a:pathLst>
              <a:path w="869721" h="773976">
                <a:moveTo>
                  <a:pt x="645905" y="38038"/>
                </a:moveTo>
                <a:lnTo>
                  <a:pt x="615829" y="44983"/>
                </a:lnTo>
                <a:lnTo>
                  <a:pt x="583253" y="57460"/>
                </a:lnTo>
                <a:lnTo>
                  <a:pt x="548081" y="75933"/>
                </a:lnTo>
                <a:lnTo>
                  <a:pt x="548869" y="74373"/>
                </a:lnTo>
                <a:lnTo>
                  <a:pt x="552472" y="67593"/>
                </a:lnTo>
                <a:lnTo>
                  <a:pt x="558504" y="56936"/>
                </a:lnTo>
                <a:lnTo>
                  <a:pt x="566469" y="43960"/>
                </a:lnTo>
                <a:lnTo>
                  <a:pt x="575868" y="30221"/>
                </a:lnTo>
                <a:lnTo>
                  <a:pt x="586204" y="17276"/>
                </a:lnTo>
                <a:lnTo>
                  <a:pt x="596979" y="6683"/>
                </a:lnTo>
                <a:lnTo>
                  <a:pt x="607695" y="0"/>
                </a:lnTo>
                <a:lnTo>
                  <a:pt x="606920" y="8"/>
                </a:lnTo>
                <a:lnTo>
                  <a:pt x="602117" y="179"/>
                </a:lnTo>
                <a:lnTo>
                  <a:pt x="593602" y="787"/>
                </a:lnTo>
                <a:lnTo>
                  <a:pt x="582162" y="2111"/>
                </a:lnTo>
                <a:lnTo>
                  <a:pt x="568584" y="4431"/>
                </a:lnTo>
                <a:lnTo>
                  <a:pt x="553655" y="8024"/>
                </a:lnTo>
                <a:lnTo>
                  <a:pt x="538162" y="13171"/>
                </a:lnTo>
                <a:lnTo>
                  <a:pt x="522893" y="20149"/>
                </a:lnTo>
                <a:lnTo>
                  <a:pt x="508635" y="29238"/>
                </a:lnTo>
                <a:lnTo>
                  <a:pt x="496175" y="40716"/>
                </a:lnTo>
                <a:lnTo>
                  <a:pt x="486300" y="54863"/>
                </a:lnTo>
                <a:lnTo>
                  <a:pt x="479798" y="71957"/>
                </a:lnTo>
                <a:lnTo>
                  <a:pt x="477456" y="92278"/>
                </a:lnTo>
                <a:lnTo>
                  <a:pt x="477014" y="92008"/>
                </a:lnTo>
                <a:lnTo>
                  <a:pt x="473677" y="89610"/>
                </a:lnTo>
                <a:lnTo>
                  <a:pt x="468105" y="84536"/>
                </a:lnTo>
                <a:lnTo>
                  <a:pt x="461544" y="76553"/>
                </a:lnTo>
                <a:lnTo>
                  <a:pt x="455241" y="65427"/>
                </a:lnTo>
                <a:lnTo>
                  <a:pt x="450442" y="50923"/>
                </a:lnTo>
                <a:lnTo>
                  <a:pt x="448394" y="32807"/>
                </a:lnTo>
                <a:lnTo>
                  <a:pt x="450342" y="10845"/>
                </a:lnTo>
                <a:lnTo>
                  <a:pt x="448834" y="12235"/>
                </a:lnTo>
                <a:lnTo>
                  <a:pt x="440161" y="20901"/>
                </a:lnTo>
                <a:lnTo>
                  <a:pt x="433708" y="27930"/>
                </a:lnTo>
                <a:lnTo>
                  <a:pt x="426338" y="36576"/>
                </a:lnTo>
                <a:lnTo>
                  <a:pt x="418418" y="46704"/>
                </a:lnTo>
                <a:lnTo>
                  <a:pt x="410318" y="58179"/>
                </a:lnTo>
                <a:lnTo>
                  <a:pt x="402407" y="70865"/>
                </a:lnTo>
                <a:lnTo>
                  <a:pt x="395054" y="84628"/>
                </a:lnTo>
                <a:lnTo>
                  <a:pt x="388628" y="99332"/>
                </a:lnTo>
                <a:lnTo>
                  <a:pt x="383499" y="114842"/>
                </a:lnTo>
                <a:lnTo>
                  <a:pt x="380034" y="131023"/>
                </a:lnTo>
                <a:lnTo>
                  <a:pt x="378604" y="147741"/>
                </a:lnTo>
                <a:lnTo>
                  <a:pt x="379577" y="164858"/>
                </a:lnTo>
                <a:lnTo>
                  <a:pt x="378485" y="168871"/>
                </a:lnTo>
                <a:lnTo>
                  <a:pt x="362416" y="164853"/>
                </a:lnTo>
                <a:lnTo>
                  <a:pt x="345911" y="161063"/>
                </a:lnTo>
                <a:lnTo>
                  <a:pt x="328994" y="157535"/>
                </a:lnTo>
                <a:lnTo>
                  <a:pt x="311687" y="154302"/>
                </a:lnTo>
                <a:lnTo>
                  <a:pt x="294014" y="151399"/>
                </a:lnTo>
                <a:lnTo>
                  <a:pt x="275997" y="148859"/>
                </a:lnTo>
                <a:lnTo>
                  <a:pt x="257659" y="146717"/>
                </a:lnTo>
                <a:lnTo>
                  <a:pt x="239024" y="145007"/>
                </a:lnTo>
                <a:lnTo>
                  <a:pt x="220114" y="143762"/>
                </a:lnTo>
                <a:lnTo>
                  <a:pt x="200952" y="143017"/>
                </a:lnTo>
                <a:lnTo>
                  <a:pt x="181560" y="142806"/>
                </a:lnTo>
                <a:lnTo>
                  <a:pt x="161963" y="143162"/>
                </a:lnTo>
                <a:lnTo>
                  <a:pt x="142183" y="144120"/>
                </a:lnTo>
                <a:lnTo>
                  <a:pt x="122242" y="145713"/>
                </a:lnTo>
                <a:lnTo>
                  <a:pt x="102165" y="147976"/>
                </a:lnTo>
                <a:lnTo>
                  <a:pt x="81973" y="150942"/>
                </a:lnTo>
                <a:lnTo>
                  <a:pt x="61689" y="154646"/>
                </a:lnTo>
                <a:lnTo>
                  <a:pt x="41337" y="159121"/>
                </a:lnTo>
                <a:lnTo>
                  <a:pt x="20940" y="164402"/>
                </a:lnTo>
                <a:lnTo>
                  <a:pt x="520" y="170522"/>
                </a:lnTo>
                <a:lnTo>
                  <a:pt x="0" y="176707"/>
                </a:lnTo>
                <a:lnTo>
                  <a:pt x="25479" y="179450"/>
                </a:lnTo>
                <a:lnTo>
                  <a:pt x="51268" y="183633"/>
                </a:lnTo>
                <a:lnTo>
                  <a:pt x="77282" y="189262"/>
                </a:lnTo>
                <a:lnTo>
                  <a:pt x="103436" y="196340"/>
                </a:lnTo>
                <a:lnTo>
                  <a:pt x="129646" y="204872"/>
                </a:lnTo>
                <a:lnTo>
                  <a:pt x="155828" y="214862"/>
                </a:lnTo>
                <a:lnTo>
                  <a:pt x="181896" y="226314"/>
                </a:lnTo>
                <a:lnTo>
                  <a:pt x="207768" y="239232"/>
                </a:lnTo>
                <a:lnTo>
                  <a:pt x="233357" y="253621"/>
                </a:lnTo>
                <a:lnTo>
                  <a:pt x="258579" y="269484"/>
                </a:lnTo>
                <a:lnTo>
                  <a:pt x="283351" y="286826"/>
                </a:lnTo>
                <a:lnTo>
                  <a:pt x="307587" y="305651"/>
                </a:lnTo>
                <a:lnTo>
                  <a:pt x="331203" y="325964"/>
                </a:lnTo>
                <a:lnTo>
                  <a:pt x="354115" y="347768"/>
                </a:lnTo>
                <a:lnTo>
                  <a:pt x="376238" y="371067"/>
                </a:lnTo>
                <a:lnTo>
                  <a:pt x="397487" y="395867"/>
                </a:lnTo>
                <a:lnTo>
                  <a:pt x="417778" y="422170"/>
                </a:lnTo>
                <a:lnTo>
                  <a:pt x="437027" y="449981"/>
                </a:lnTo>
                <a:lnTo>
                  <a:pt x="455148" y="479305"/>
                </a:lnTo>
                <a:lnTo>
                  <a:pt x="472059" y="510146"/>
                </a:lnTo>
                <a:lnTo>
                  <a:pt x="488598" y="543814"/>
                </a:lnTo>
                <a:lnTo>
                  <a:pt x="502707" y="575741"/>
                </a:lnTo>
                <a:lnTo>
                  <a:pt x="514514" y="605971"/>
                </a:lnTo>
                <a:lnTo>
                  <a:pt x="524146" y="634547"/>
                </a:lnTo>
                <a:lnTo>
                  <a:pt x="531731" y="661511"/>
                </a:lnTo>
                <a:lnTo>
                  <a:pt x="537396" y="686907"/>
                </a:lnTo>
                <a:lnTo>
                  <a:pt x="541269" y="710777"/>
                </a:lnTo>
                <a:lnTo>
                  <a:pt x="543476" y="733166"/>
                </a:lnTo>
                <a:lnTo>
                  <a:pt x="544147" y="754116"/>
                </a:lnTo>
                <a:lnTo>
                  <a:pt x="543945" y="764065"/>
                </a:lnTo>
                <a:lnTo>
                  <a:pt x="543407" y="773671"/>
                </a:lnTo>
                <a:lnTo>
                  <a:pt x="549338" y="773976"/>
                </a:lnTo>
                <a:lnTo>
                  <a:pt x="559205" y="761269"/>
                </a:lnTo>
                <a:lnTo>
                  <a:pt x="564622" y="753659"/>
                </a:lnTo>
                <a:lnTo>
                  <a:pt x="570059" y="745525"/>
                </a:lnTo>
                <a:lnTo>
                  <a:pt x="575491" y="736858"/>
                </a:lnTo>
                <a:lnTo>
                  <a:pt x="580890" y="727652"/>
                </a:lnTo>
                <a:lnTo>
                  <a:pt x="586230" y="717899"/>
                </a:lnTo>
                <a:lnTo>
                  <a:pt x="591485" y="707593"/>
                </a:lnTo>
                <a:lnTo>
                  <a:pt x="596628" y="696726"/>
                </a:lnTo>
                <a:lnTo>
                  <a:pt x="601633" y="685290"/>
                </a:lnTo>
                <a:lnTo>
                  <a:pt x="606472" y="673280"/>
                </a:lnTo>
                <a:lnTo>
                  <a:pt x="611120" y="660686"/>
                </a:lnTo>
                <a:lnTo>
                  <a:pt x="615550" y="647503"/>
                </a:lnTo>
                <a:lnTo>
                  <a:pt x="619735" y="633723"/>
                </a:lnTo>
                <a:lnTo>
                  <a:pt x="623649" y="619338"/>
                </a:lnTo>
                <a:lnTo>
                  <a:pt x="627265" y="604342"/>
                </a:lnTo>
                <a:lnTo>
                  <a:pt x="630558" y="588727"/>
                </a:lnTo>
                <a:lnTo>
                  <a:pt x="633500" y="572487"/>
                </a:lnTo>
                <a:lnTo>
                  <a:pt x="636064" y="555613"/>
                </a:lnTo>
                <a:lnTo>
                  <a:pt x="638225" y="538099"/>
                </a:lnTo>
                <a:lnTo>
                  <a:pt x="639767" y="522517"/>
                </a:lnTo>
                <a:lnTo>
                  <a:pt x="640753" y="509676"/>
                </a:lnTo>
                <a:lnTo>
                  <a:pt x="645502" y="509981"/>
                </a:lnTo>
                <a:lnTo>
                  <a:pt x="660220" y="516914"/>
                </a:lnTo>
                <a:lnTo>
                  <a:pt x="673558" y="522971"/>
                </a:lnTo>
                <a:lnTo>
                  <a:pt x="685684" y="528011"/>
                </a:lnTo>
                <a:lnTo>
                  <a:pt x="696764" y="531890"/>
                </a:lnTo>
                <a:lnTo>
                  <a:pt x="706965" y="534465"/>
                </a:lnTo>
                <a:lnTo>
                  <a:pt x="716454" y="535593"/>
                </a:lnTo>
                <a:lnTo>
                  <a:pt x="725399" y="535132"/>
                </a:lnTo>
                <a:lnTo>
                  <a:pt x="733965" y="532938"/>
                </a:lnTo>
                <a:lnTo>
                  <a:pt x="742321" y="528869"/>
                </a:lnTo>
                <a:lnTo>
                  <a:pt x="750631" y="522782"/>
                </a:lnTo>
                <a:lnTo>
                  <a:pt x="759065" y="514534"/>
                </a:lnTo>
                <a:lnTo>
                  <a:pt x="767788" y="503982"/>
                </a:lnTo>
                <a:lnTo>
                  <a:pt x="776967" y="490983"/>
                </a:lnTo>
                <a:lnTo>
                  <a:pt x="786770" y="475395"/>
                </a:lnTo>
                <a:lnTo>
                  <a:pt x="797362" y="457074"/>
                </a:lnTo>
                <a:lnTo>
                  <a:pt x="808912" y="435878"/>
                </a:lnTo>
                <a:lnTo>
                  <a:pt x="821586" y="411663"/>
                </a:lnTo>
                <a:lnTo>
                  <a:pt x="835550" y="384287"/>
                </a:lnTo>
                <a:lnTo>
                  <a:pt x="850972" y="353607"/>
                </a:lnTo>
                <a:lnTo>
                  <a:pt x="868019" y="319481"/>
                </a:lnTo>
                <a:lnTo>
                  <a:pt x="869721" y="319214"/>
                </a:lnTo>
                <a:lnTo>
                  <a:pt x="867149" y="302727"/>
                </a:lnTo>
                <a:lnTo>
                  <a:pt x="863743" y="283926"/>
                </a:lnTo>
                <a:lnTo>
                  <a:pt x="859404" y="263271"/>
                </a:lnTo>
                <a:lnTo>
                  <a:pt x="854034" y="241225"/>
                </a:lnTo>
                <a:lnTo>
                  <a:pt x="847536" y="218249"/>
                </a:lnTo>
                <a:lnTo>
                  <a:pt x="839812" y="194804"/>
                </a:lnTo>
                <a:lnTo>
                  <a:pt x="830763" y="171353"/>
                </a:lnTo>
                <a:lnTo>
                  <a:pt x="820292" y="148357"/>
                </a:lnTo>
                <a:lnTo>
                  <a:pt x="808301" y="126277"/>
                </a:lnTo>
                <a:lnTo>
                  <a:pt x="794692" y="105576"/>
                </a:lnTo>
                <a:lnTo>
                  <a:pt x="779368" y="86715"/>
                </a:lnTo>
                <a:lnTo>
                  <a:pt x="762230" y="70155"/>
                </a:lnTo>
                <a:lnTo>
                  <a:pt x="743180" y="56359"/>
                </a:lnTo>
                <a:lnTo>
                  <a:pt x="722120" y="45787"/>
                </a:lnTo>
                <a:lnTo>
                  <a:pt x="698953" y="38902"/>
                </a:lnTo>
                <a:lnTo>
                  <a:pt x="673581" y="36165"/>
                </a:lnTo>
                <a:lnTo>
                  <a:pt x="645905" y="38038"/>
                </a:lnTo>
                <a:close/>
              </a:path>
            </a:pathLst>
          </a:custGeom>
          <a:solidFill>
            <a:srgbClr val="998FB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66" name="object 966"/>
          <p:cNvSpPr/>
          <p:nvPr/>
        </p:nvSpPr>
        <p:spPr>
          <a:xfrm>
            <a:off x="6780783" y="3610224"/>
            <a:ext cx="246947" cy="171481"/>
          </a:xfrm>
          <a:custGeom>
            <a:avLst/>
            <a:gdLst/>
            <a:ahLst/>
            <a:cxnLst/>
            <a:rect l="l" t="t" r="r" b="b"/>
            <a:pathLst>
              <a:path w="246947" h="171481">
                <a:moveTo>
                  <a:pt x="199800" y="4263"/>
                </a:moveTo>
                <a:lnTo>
                  <a:pt x="194568" y="2612"/>
                </a:lnTo>
                <a:lnTo>
                  <a:pt x="189297" y="1735"/>
                </a:lnTo>
                <a:lnTo>
                  <a:pt x="179950" y="1669"/>
                </a:lnTo>
                <a:lnTo>
                  <a:pt x="171048" y="1356"/>
                </a:lnTo>
                <a:lnTo>
                  <a:pt x="159787" y="901"/>
                </a:lnTo>
                <a:lnTo>
                  <a:pt x="146608" y="437"/>
                </a:lnTo>
                <a:lnTo>
                  <a:pt x="131953" y="93"/>
                </a:lnTo>
                <a:lnTo>
                  <a:pt x="116262" y="0"/>
                </a:lnTo>
                <a:lnTo>
                  <a:pt x="99978" y="288"/>
                </a:lnTo>
                <a:lnTo>
                  <a:pt x="87269" y="845"/>
                </a:lnTo>
                <a:lnTo>
                  <a:pt x="74675" y="1770"/>
                </a:lnTo>
                <a:lnTo>
                  <a:pt x="62401" y="3121"/>
                </a:lnTo>
                <a:lnTo>
                  <a:pt x="50651" y="4961"/>
                </a:lnTo>
                <a:lnTo>
                  <a:pt x="39628" y="7347"/>
                </a:lnTo>
                <a:lnTo>
                  <a:pt x="29538" y="10342"/>
                </a:lnTo>
                <a:lnTo>
                  <a:pt x="20583" y="14006"/>
                </a:lnTo>
                <a:lnTo>
                  <a:pt x="12969" y="18398"/>
                </a:lnTo>
                <a:lnTo>
                  <a:pt x="6900" y="23580"/>
                </a:lnTo>
                <a:lnTo>
                  <a:pt x="2579" y="29610"/>
                </a:lnTo>
                <a:lnTo>
                  <a:pt x="211" y="36551"/>
                </a:lnTo>
                <a:lnTo>
                  <a:pt x="0" y="44461"/>
                </a:lnTo>
                <a:lnTo>
                  <a:pt x="2150" y="53402"/>
                </a:lnTo>
                <a:lnTo>
                  <a:pt x="6865" y="63434"/>
                </a:lnTo>
                <a:lnTo>
                  <a:pt x="14350" y="74617"/>
                </a:lnTo>
                <a:lnTo>
                  <a:pt x="24808" y="87011"/>
                </a:lnTo>
                <a:lnTo>
                  <a:pt x="38444" y="100676"/>
                </a:lnTo>
                <a:lnTo>
                  <a:pt x="55462" y="115674"/>
                </a:lnTo>
                <a:lnTo>
                  <a:pt x="76066" y="132064"/>
                </a:lnTo>
                <a:lnTo>
                  <a:pt x="100461" y="149906"/>
                </a:lnTo>
                <a:lnTo>
                  <a:pt x="102204" y="151507"/>
                </a:lnTo>
                <a:lnTo>
                  <a:pt x="110312" y="157699"/>
                </a:lnTo>
                <a:lnTo>
                  <a:pt x="124103" y="165282"/>
                </a:lnTo>
                <a:lnTo>
                  <a:pt x="142549" y="170696"/>
                </a:lnTo>
                <a:lnTo>
                  <a:pt x="151850" y="171481"/>
                </a:lnTo>
                <a:lnTo>
                  <a:pt x="162072" y="170821"/>
                </a:lnTo>
                <a:lnTo>
                  <a:pt x="172849" y="168349"/>
                </a:lnTo>
                <a:lnTo>
                  <a:pt x="184088" y="163735"/>
                </a:lnTo>
                <a:lnTo>
                  <a:pt x="195693" y="156654"/>
                </a:lnTo>
                <a:lnTo>
                  <a:pt x="207570" y="146777"/>
                </a:lnTo>
                <a:lnTo>
                  <a:pt x="219625" y="133777"/>
                </a:lnTo>
                <a:lnTo>
                  <a:pt x="232106" y="116398"/>
                </a:lnTo>
                <a:lnTo>
                  <a:pt x="238957" y="103501"/>
                </a:lnTo>
                <a:lnTo>
                  <a:pt x="243594" y="91103"/>
                </a:lnTo>
                <a:lnTo>
                  <a:pt x="246198" y="79260"/>
                </a:lnTo>
                <a:lnTo>
                  <a:pt x="246947" y="68032"/>
                </a:lnTo>
                <a:lnTo>
                  <a:pt x="246020" y="57476"/>
                </a:lnTo>
                <a:lnTo>
                  <a:pt x="243597" y="47652"/>
                </a:lnTo>
                <a:lnTo>
                  <a:pt x="239857" y="38618"/>
                </a:lnTo>
                <a:lnTo>
                  <a:pt x="234980" y="30431"/>
                </a:lnTo>
                <a:lnTo>
                  <a:pt x="229144" y="23151"/>
                </a:lnTo>
                <a:lnTo>
                  <a:pt x="222529" y="16836"/>
                </a:lnTo>
                <a:lnTo>
                  <a:pt x="215314" y="11544"/>
                </a:lnTo>
                <a:lnTo>
                  <a:pt x="207678" y="7333"/>
                </a:lnTo>
                <a:lnTo>
                  <a:pt x="199800" y="4263"/>
                </a:lnTo>
                <a:close/>
              </a:path>
            </a:pathLst>
          </a:custGeom>
          <a:solidFill>
            <a:srgbClr val="F9E64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67" name="object 967"/>
          <p:cNvSpPr/>
          <p:nvPr/>
        </p:nvSpPr>
        <p:spPr>
          <a:xfrm>
            <a:off x="6403269" y="4527006"/>
            <a:ext cx="564045" cy="181593"/>
          </a:xfrm>
          <a:custGeom>
            <a:avLst/>
            <a:gdLst/>
            <a:ahLst/>
            <a:cxnLst/>
            <a:rect l="l" t="t" r="r" b="b"/>
            <a:pathLst>
              <a:path w="564045" h="181593">
                <a:moveTo>
                  <a:pt x="333465" y="180472"/>
                </a:moveTo>
                <a:lnTo>
                  <a:pt x="369417" y="177557"/>
                </a:lnTo>
                <a:lnTo>
                  <a:pt x="403659" y="173041"/>
                </a:lnTo>
                <a:lnTo>
                  <a:pt x="435756" y="167117"/>
                </a:lnTo>
                <a:lnTo>
                  <a:pt x="465276" y="159977"/>
                </a:lnTo>
                <a:lnTo>
                  <a:pt x="491787" y="151815"/>
                </a:lnTo>
                <a:lnTo>
                  <a:pt x="514855" y="142823"/>
                </a:lnTo>
                <a:lnTo>
                  <a:pt x="534048" y="133194"/>
                </a:lnTo>
                <a:lnTo>
                  <a:pt x="548932" y="123121"/>
                </a:lnTo>
                <a:lnTo>
                  <a:pt x="559076" y="112797"/>
                </a:lnTo>
                <a:lnTo>
                  <a:pt x="564045" y="102415"/>
                </a:lnTo>
                <a:lnTo>
                  <a:pt x="563408" y="92167"/>
                </a:lnTo>
                <a:lnTo>
                  <a:pt x="556731" y="82247"/>
                </a:lnTo>
                <a:lnTo>
                  <a:pt x="543582" y="72847"/>
                </a:lnTo>
                <a:lnTo>
                  <a:pt x="531858" y="66523"/>
                </a:lnTo>
                <a:lnTo>
                  <a:pt x="513989" y="57313"/>
                </a:lnTo>
                <a:lnTo>
                  <a:pt x="496815" y="48945"/>
                </a:lnTo>
                <a:lnTo>
                  <a:pt x="480384" y="41382"/>
                </a:lnTo>
                <a:lnTo>
                  <a:pt x="464745" y="34588"/>
                </a:lnTo>
                <a:lnTo>
                  <a:pt x="449947" y="28525"/>
                </a:lnTo>
                <a:lnTo>
                  <a:pt x="436037" y="23157"/>
                </a:lnTo>
                <a:lnTo>
                  <a:pt x="423064" y="18446"/>
                </a:lnTo>
                <a:lnTo>
                  <a:pt x="411077" y="14356"/>
                </a:lnTo>
                <a:lnTo>
                  <a:pt x="400125" y="10850"/>
                </a:lnTo>
                <a:lnTo>
                  <a:pt x="390254" y="7890"/>
                </a:lnTo>
                <a:lnTo>
                  <a:pt x="381515" y="5440"/>
                </a:lnTo>
                <a:lnTo>
                  <a:pt x="373955" y="3463"/>
                </a:lnTo>
                <a:lnTo>
                  <a:pt x="362567" y="780"/>
                </a:lnTo>
                <a:lnTo>
                  <a:pt x="358835" y="0"/>
                </a:lnTo>
                <a:lnTo>
                  <a:pt x="336369" y="103835"/>
                </a:lnTo>
                <a:lnTo>
                  <a:pt x="331283" y="104750"/>
                </a:lnTo>
                <a:lnTo>
                  <a:pt x="319198" y="106708"/>
                </a:lnTo>
                <a:lnTo>
                  <a:pt x="306809" y="108383"/>
                </a:lnTo>
                <a:lnTo>
                  <a:pt x="294188" y="109719"/>
                </a:lnTo>
                <a:lnTo>
                  <a:pt x="281411" y="110661"/>
                </a:lnTo>
                <a:lnTo>
                  <a:pt x="268553" y="111152"/>
                </a:lnTo>
                <a:lnTo>
                  <a:pt x="255688" y="111139"/>
                </a:lnTo>
                <a:lnTo>
                  <a:pt x="242891" y="110564"/>
                </a:lnTo>
                <a:lnTo>
                  <a:pt x="230235" y="109372"/>
                </a:lnTo>
                <a:lnTo>
                  <a:pt x="253082" y="1612"/>
                </a:lnTo>
                <a:lnTo>
                  <a:pt x="247296" y="2170"/>
                </a:lnTo>
                <a:lnTo>
                  <a:pt x="236727" y="3279"/>
                </a:lnTo>
                <a:lnTo>
                  <a:pt x="222114" y="4961"/>
                </a:lnTo>
                <a:lnTo>
                  <a:pt x="204195" y="7233"/>
                </a:lnTo>
                <a:lnTo>
                  <a:pt x="183708" y="10116"/>
                </a:lnTo>
                <a:lnTo>
                  <a:pt x="161391" y="13629"/>
                </a:lnTo>
                <a:lnTo>
                  <a:pt x="137983" y="17791"/>
                </a:lnTo>
                <a:lnTo>
                  <a:pt x="114222" y="22622"/>
                </a:lnTo>
                <a:lnTo>
                  <a:pt x="90846" y="28142"/>
                </a:lnTo>
                <a:lnTo>
                  <a:pt x="68593" y="34369"/>
                </a:lnTo>
                <a:lnTo>
                  <a:pt x="48201" y="41323"/>
                </a:lnTo>
                <a:lnTo>
                  <a:pt x="30408" y="49024"/>
                </a:lnTo>
                <a:lnTo>
                  <a:pt x="15954" y="57491"/>
                </a:lnTo>
                <a:lnTo>
                  <a:pt x="5576" y="66743"/>
                </a:lnTo>
                <a:lnTo>
                  <a:pt x="11" y="76800"/>
                </a:lnTo>
                <a:lnTo>
                  <a:pt x="0" y="87682"/>
                </a:lnTo>
                <a:lnTo>
                  <a:pt x="6278" y="99407"/>
                </a:lnTo>
                <a:lnTo>
                  <a:pt x="19586" y="111995"/>
                </a:lnTo>
                <a:lnTo>
                  <a:pt x="40660" y="125466"/>
                </a:lnTo>
                <a:lnTo>
                  <a:pt x="70240" y="139839"/>
                </a:lnTo>
                <a:lnTo>
                  <a:pt x="106052" y="153534"/>
                </a:lnTo>
                <a:lnTo>
                  <a:pt x="143183" y="164277"/>
                </a:lnTo>
                <a:lnTo>
                  <a:pt x="181199" y="172261"/>
                </a:lnTo>
                <a:lnTo>
                  <a:pt x="219668" y="177680"/>
                </a:lnTo>
                <a:lnTo>
                  <a:pt x="258157" y="180726"/>
                </a:lnTo>
                <a:lnTo>
                  <a:pt x="296234" y="181593"/>
                </a:lnTo>
                <a:lnTo>
                  <a:pt x="333465" y="180472"/>
                </a:lnTo>
                <a:close/>
              </a:path>
            </a:pathLst>
          </a:custGeom>
          <a:solidFill>
            <a:srgbClr val="CFC8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68" name="object 968"/>
          <p:cNvSpPr/>
          <p:nvPr/>
        </p:nvSpPr>
        <p:spPr>
          <a:xfrm>
            <a:off x="6633510" y="3754464"/>
            <a:ext cx="289839" cy="883751"/>
          </a:xfrm>
          <a:custGeom>
            <a:avLst/>
            <a:gdLst/>
            <a:ahLst/>
            <a:cxnLst/>
            <a:rect l="l" t="t" r="r" b="b"/>
            <a:pathLst>
              <a:path w="289839" h="883751">
                <a:moveTo>
                  <a:pt x="5434" y="882506"/>
                </a:moveTo>
                <a:lnTo>
                  <a:pt x="18160" y="883425"/>
                </a:lnTo>
                <a:lnTo>
                  <a:pt x="30993" y="883751"/>
                </a:lnTo>
                <a:lnTo>
                  <a:pt x="43860" y="883540"/>
                </a:lnTo>
                <a:lnTo>
                  <a:pt x="56688" y="882848"/>
                </a:lnTo>
                <a:lnTo>
                  <a:pt x="69404" y="881730"/>
                </a:lnTo>
                <a:lnTo>
                  <a:pt x="81935" y="880242"/>
                </a:lnTo>
                <a:lnTo>
                  <a:pt x="94206" y="878438"/>
                </a:lnTo>
                <a:lnTo>
                  <a:pt x="106146" y="876376"/>
                </a:lnTo>
                <a:lnTo>
                  <a:pt x="128600" y="772541"/>
                </a:lnTo>
                <a:lnTo>
                  <a:pt x="146100" y="691642"/>
                </a:lnTo>
                <a:lnTo>
                  <a:pt x="177482" y="546519"/>
                </a:lnTo>
                <a:lnTo>
                  <a:pt x="189318" y="491756"/>
                </a:lnTo>
                <a:lnTo>
                  <a:pt x="289559" y="28206"/>
                </a:lnTo>
                <a:lnTo>
                  <a:pt x="289839" y="26466"/>
                </a:lnTo>
                <a:lnTo>
                  <a:pt x="277959" y="24538"/>
                </a:lnTo>
                <a:lnTo>
                  <a:pt x="266973" y="21554"/>
                </a:lnTo>
                <a:lnTo>
                  <a:pt x="258555" y="16085"/>
                </a:lnTo>
                <a:lnTo>
                  <a:pt x="247713" y="5664"/>
                </a:lnTo>
                <a:lnTo>
                  <a:pt x="245390" y="5428"/>
                </a:lnTo>
                <a:lnTo>
                  <a:pt x="237359" y="4633"/>
                </a:lnTo>
                <a:lnTo>
                  <a:pt x="224312" y="3388"/>
                </a:lnTo>
                <a:lnTo>
                  <a:pt x="207002" y="1805"/>
                </a:lnTo>
                <a:lnTo>
                  <a:pt x="186181" y="0"/>
                </a:lnTo>
                <a:lnTo>
                  <a:pt x="185775" y="4673"/>
                </a:lnTo>
                <a:lnTo>
                  <a:pt x="88226" y="465391"/>
                </a:lnTo>
                <a:lnTo>
                  <a:pt x="65900" y="570801"/>
                </a:lnTo>
                <a:lnTo>
                  <a:pt x="37871" y="703008"/>
                </a:lnTo>
                <a:lnTo>
                  <a:pt x="22821" y="774153"/>
                </a:lnTo>
                <a:lnTo>
                  <a:pt x="0" y="881913"/>
                </a:lnTo>
                <a:lnTo>
                  <a:pt x="5434" y="882506"/>
                </a:lnTo>
                <a:close/>
              </a:path>
            </a:pathLst>
          </a:custGeom>
          <a:solidFill>
            <a:srgbClr val="CFC8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69" name="object 969"/>
          <p:cNvSpPr/>
          <p:nvPr/>
        </p:nvSpPr>
        <p:spPr>
          <a:xfrm>
            <a:off x="6188518" y="3092993"/>
            <a:ext cx="725223" cy="667131"/>
          </a:xfrm>
          <a:custGeom>
            <a:avLst/>
            <a:gdLst/>
            <a:ahLst/>
            <a:cxnLst/>
            <a:rect l="l" t="t" r="r" b="b"/>
            <a:pathLst>
              <a:path w="725223" h="667130">
                <a:moveTo>
                  <a:pt x="583873" y="400956"/>
                </a:moveTo>
                <a:lnTo>
                  <a:pt x="593822" y="410579"/>
                </a:lnTo>
                <a:lnTo>
                  <a:pt x="600807" y="416245"/>
                </a:lnTo>
                <a:lnTo>
                  <a:pt x="608994" y="421911"/>
                </a:lnTo>
                <a:lnTo>
                  <a:pt x="618284" y="427150"/>
                </a:lnTo>
                <a:lnTo>
                  <a:pt x="628573" y="431533"/>
                </a:lnTo>
                <a:lnTo>
                  <a:pt x="639759" y="434632"/>
                </a:lnTo>
                <a:lnTo>
                  <a:pt x="651741" y="436021"/>
                </a:lnTo>
                <a:lnTo>
                  <a:pt x="664417" y="435271"/>
                </a:lnTo>
                <a:lnTo>
                  <a:pt x="677685" y="431955"/>
                </a:lnTo>
                <a:lnTo>
                  <a:pt x="691442" y="425644"/>
                </a:lnTo>
                <a:lnTo>
                  <a:pt x="705587" y="415912"/>
                </a:lnTo>
                <a:lnTo>
                  <a:pt x="714132" y="407147"/>
                </a:lnTo>
                <a:lnTo>
                  <a:pt x="720323" y="396522"/>
                </a:lnTo>
                <a:lnTo>
                  <a:pt x="723934" y="384642"/>
                </a:lnTo>
                <a:lnTo>
                  <a:pt x="725223" y="371725"/>
                </a:lnTo>
                <a:lnTo>
                  <a:pt x="724446" y="357987"/>
                </a:lnTo>
                <a:lnTo>
                  <a:pt x="722851" y="345056"/>
                </a:lnTo>
                <a:lnTo>
                  <a:pt x="721240" y="333030"/>
                </a:lnTo>
                <a:lnTo>
                  <a:pt x="719541" y="322431"/>
                </a:lnTo>
                <a:lnTo>
                  <a:pt x="717577" y="312911"/>
                </a:lnTo>
                <a:lnTo>
                  <a:pt x="715171" y="304119"/>
                </a:lnTo>
                <a:lnTo>
                  <a:pt x="712146" y="295707"/>
                </a:lnTo>
                <a:lnTo>
                  <a:pt x="708324" y="287323"/>
                </a:lnTo>
                <a:lnTo>
                  <a:pt x="703528" y="278620"/>
                </a:lnTo>
                <a:lnTo>
                  <a:pt x="697580" y="269246"/>
                </a:lnTo>
                <a:lnTo>
                  <a:pt x="690303" y="258853"/>
                </a:lnTo>
                <a:lnTo>
                  <a:pt x="681520" y="247090"/>
                </a:lnTo>
                <a:lnTo>
                  <a:pt x="671054" y="233608"/>
                </a:lnTo>
                <a:lnTo>
                  <a:pt x="658726" y="218057"/>
                </a:lnTo>
                <a:lnTo>
                  <a:pt x="644360" y="200088"/>
                </a:lnTo>
                <a:lnTo>
                  <a:pt x="684073" y="0"/>
                </a:lnTo>
                <a:lnTo>
                  <a:pt x="683085" y="71"/>
                </a:lnTo>
                <a:lnTo>
                  <a:pt x="679904" y="2048"/>
                </a:lnTo>
                <a:lnTo>
                  <a:pt x="673489" y="5951"/>
                </a:lnTo>
                <a:lnTo>
                  <a:pt x="651909" y="18585"/>
                </a:lnTo>
                <a:lnTo>
                  <a:pt x="637218" y="26840"/>
                </a:lnTo>
                <a:lnTo>
                  <a:pt x="620242" y="36070"/>
                </a:lnTo>
                <a:lnTo>
                  <a:pt x="601218" y="46037"/>
                </a:lnTo>
                <a:lnTo>
                  <a:pt x="589323" y="52065"/>
                </a:lnTo>
                <a:lnTo>
                  <a:pt x="566729" y="63080"/>
                </a:lnTo>
                <a:lnTo>
                  <a:pt x="554839" y="68641"/>
                </a:lnTo>
                <a:lnTo>
                  <a:pt x="542595" y="74193"/>
                </a:lnTo>
                <a:lnTo>
                  <a:pt x="530362" y="79592"/>
                </a:lnTo>
                <a:lnTo>
                  <a:pt x="517858" y="84924"/>
                </a:lnTo>
                <a:lnTo>
                  <a:pt x="505113" y="90160"/>
                </a:lnTo>
                <a:lnTo>
                  <a:pt x="492158" y="95269"/>
                </a:lnTo>
                <a:lnTo>
                  <a:pt x="479023" y="100219"/>
                </a:lnTo>
                <a:lnTo>
                  <a:pt x="465740" y="104980"/>
                </a:lnTo>
                <a:lnTo>
                  <a:pt x="452337" y="109522"/>
                </a:lnTo>
                <a:lnTo>
                  <a:pt x="438847" y="113813"/>
                </a:lnTo>
                <a:lnTo>
                  <a:pt x="425299" y="117824"/>
                </a:lnTo>
                <a:lnTo>
                  <a:pt x="411725" y="121523"/>
                </a:lnTo>
                <a:lnTo>
                  <a:pt x="398154" y="124879"/>
                </a:lnTo>
                <a:lnTo>
                  <a:pt x="384617" y="127863"/>
                </a:lnTo>
                <a:lnTo>
                  <a:pt x="371145" y="130443"/>
                </a:lnTo>
                <a:lnTo>
                  <a:pt x="357768" y="132588"/>
                </a:lnTo>
                <a:lnTo>
                  <a:pt x="344517" y="134268"/>
                </a:lnTo>
                <a:lnTo>
                  <a:pt x="331422" y="135453"/>
                </a:lnTo>
                <a:lnTo>
                  <a:pt x="305823" y="136212"/>
                </a:lnTo>
                <a:lnTo>
                  <a:pt x="293381" y="135725"/>
                </a:lnTo>
                <a:lnTo>
                  <a:pt x="281216" y="134620"/>
                </a:lnTo>
                <a:lnTo>
                  <a:pt x="280213" y="133311"/>
                </a:lnTo>
                <a:lnTo>
                  <a:pt x="224697" y="177083"/>
                </a:lnTo>
                <a:lnTo>
                  <a:pt x="175101" y="216652"/>
                </a:lnTo>
                <a:lnTo>
                  <a:pt x="131501" y="252417"/>
                </a:lnTo>
                <a:lnTo>
                  <a:pt x="93970" y="284775"/>
                </a:lnTo>
                <a:lnTo>
                  <a:pt x="62585" y="314123"/>
                </a:lnTo>
                <a:lnTo>
                  <a:pt x="37420" y="340862"/>
                </a:lnTo>
                <a:lnTo>
                  <a:pt x="18551" y="365387"/>
                </a:lnTo>
                <a:lnTo>
                  <a:pt x="6053" y="388097"/>
                </a:lnTo>
                <a:lnTo>
                  <a:pt x="0" y="409390"/>
                </a:lnTo>
                <a:lnTo>
                  <a:pt x="467" y="429664"/>
                </a:lnTo>
                <a:lnTo>
                  <a:pt x="7530" y="449317"/>
                </a:lnTo>
                <a:lnTo>
                  <a:pt x="21264" y="468747"/>
                </a:lnTo>
                <a:lnTo>
                  <a:pt x="41744" y="488352"/>
                </a:lnTo>
                <a:lnTo>
                  <a:pt x="69044" y="508529"/>
                </a:lnTo>
                <a:lnTo>
                  <a:pt x="103241" y="529677"/>
                </a:lnTo>
                <a:lnTo>
                  <a:pt x="144408" y="552194"/>
                </a:lnTo>
                <a:lnTo>
                  <a:pt x="192622" y="576477"/>
                </a:lnTo>
                <a:lnTo>
                  <a:pt x="247956" y="602924"/>
                </a:lnTo>
                <a:lnTo>
                  <a:pt x="310487" y="631934"/>
                </a:lnTo>
                <a:lnTo>
                  <a:pt x="380289" y="663905"/>
                </a:lnTo>
                <a:lnTo>
                  <a:pt x="381439" y="661048"/>
                </a:lnTo>
                <a:lnTo>
                  <a:pt x="384819" y="658607"/>
                </a:lnTo>
                <a:lnTo>
                  <a:pt x="397580" y="654958"/>
                </a:lnTo>
                <a:lnTo>
                  <a:pt x="417199" y="652780"/>
                </a:lnTo>
                <a:lnTo>
                  <a:pt x="429152" y="652179"/>
                </a:lnTo>
                <a:lnTo>
                  <a:pt x="442303" y="651868"/>
                </a:lnTo>
                <a:lnTo>
                  <a:pt x="456482" y="651822"/>
                </a:lnTo>
                <a:lnTo>
                  <a:pt x="471517" y="652016"/>
                </a:lnTo>
                <a:lnTo>
                  <a:pt x="487235" y="652424"/>
                </a:lnTo>
                <a:lnTo>
                  <a:pt x="503467" y="653019"/>
                </a:lnTo>
                <a:lnTo>
                  <a:pt x="520038" y="653777"/>
                </a:lnTo>
                <a:lnTo>
                  <a:pt x="536779" y="654671"/>
                </a:lnTo>
                <a:lnTo>
                  <a:pt x="553517" y="655676"/>
                </a:lnTo>
                <a:lnTo>
                  <a:pt x="570080" y="656767"/>
                </a:lnTo>
                <a:lnTo>
                  <a:pt x="586297" y="657917"/>
                </a:lnTo>
                <a:lnTo>
                  <a:pt x="601996" y="659100"/>
                </a:lnTo>
                <a:lnTo>
                  <a:pt x="617005" y="660292"/>
                </a:lnTo>
                <a:lnTo>
                  <a:pt x="631152" y="661466"/>
                </a:lnTo>
                <a:lnTo>
                  <a:pt x="647426" y="662838"/>
                </a:lnTo>
                <a:lnTo>
                  <a:pt x="660341" y="663948"/>
                </a:lnTo>
                <a:lnTo>
                  <a:pt x="679780" y="665800"/>
                </a:lnTo>
                <a:lnTo>
                  <a:pt x="692709" y="667131"/>
                </a:lnTo>
                <a:lnTo>
                  <a:pt x="668315" y="649288"/>
                </a:lnTo>
                <a:lnTo>
                  <a:pt x="647711" y="632898"/>
                </a:lnTo>
                <a:lnTo>
                  <a:pt x="630693" y="617900"/>
                </a:lnTo>
                <a:lnTo>
                  <a:pt x="617058" y="604235"/>
                </a:lnTo>
                <a:lnTo>
                  <a:pt x="606600" y="591841"/>
                </a:lnTo>
                <a:lnTo>
                  <a:pt x="599116" y="580658"/>
                </a:lnTo>
                <a:lnTo>
                  <a:pt x="594401" y="570627"/>
                </a:lnTo>
                <a:lnTo>
                  <a:pt x="592252" y="561686"/>
                </a:lnTo>
                <a:lnTo>
                  <a:pt x="592464" y="553776"/>
                </a:lnTo>
                <a:lnTo>
                  <a:pt x="594833" y="546836"/>
                </a:lnTo>
                <a:lnTo>
                  <a:pt x="599155" y="540806"/>
                </a:lnTo>
                <a:lnTo>
                  <a:pt x="605226" y="535625"/>
                </a:lnTo>
                <a:lnTo>
                  <a:pt x="612841" y="531234"/>
                </a:lnTo>
                <a:lnTo>
                  <a:pt x="621796" y="527571"/>
                </a:lnTo>
                <a:lnTo>
                  <a:pt x="631887" y="524577"/>
                </a:lnTo>
                <a:lnTo>
                  <a:pt x="642910" y="522191"/>
                </a:lnTo>
                <a:lnTo>
                  <a:pt x="654661" y="520353"/>
                </a:lnTo>
                <a:lnTo>
                  <a:pt x="666936" y="519003"/>
                </a:lnTo>
                <a:lnTo>
                  <a:pt x="679530" y="518080"/>
                </a:lnTo>
                <a:lnTo>
                  <a:pt x="692239" y="517525"/>
                </a:lnTo>
                <a:lnTo>
                  <a:pt x="692239" y="517258"/>
                </a:lnTo>
                <a:lnTo>
                  <a:pt x="684471" y="517501"/>
                </a:lnTo>
                <a:lnTo>
                  <a:pt x="664850" y="517993"/>
                </a:lnTo>
                <a:lnTo>
                  <a:pt x="648196" y="517967"/>
                </a:lnTo>
                <a:lnTo>
                  <a:pt x="634226" y="517118"/>
                </a:lnTo>
                <a:lnTo>
                  <a:pt x="622658" y="515142"/>
                </a:lnTo>
                <a:lnTo>
                  <a:pt x="613207" y="511734"/>
                </a:lnTo>
                <a:lnTo>
                  <a:pt x="605593" y="506590"/>
                </a:lnTo>
                <a:lnTo>
                  <a:pt x="599531" y="499407"/>
                </a:lnTo>
                <a:lnTo>
                  <a:pt x="594739" y="489879"/>
                </a:lnTo>
                <a:lnTo>
                  <a:pt x="590935" y="477703"/>
                </a:lnTo>
                <a:lnTo>
                  <a:pt x="587834" y="462575"/>
                </a:lnTo>
                <a:lnTo>
                  <a:pt x="585156" y="444189"/>
                </a:lnTo>
                <a:lnTo>
                  <a:pt x="582617" y="422242"/>
                </a:lnTo>
                <a:lnTo>
                  <a:pt x="579933" y="396430"/>
                </a:lnTo>
                <a:lnTo>
                  <a:pt x="581111" y="397856"/>
                </a:lnTo>
                <a:lnTo>
                  <a:pt x="583873" y="400956"/>
                </a:lnTo>
                <a:close/>
              </a:path>
            </a:pathLst>
          </a:custGeom>
          <a:solidFill>
            <a:srgbClr val="F9E64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70" name="object 970"/>
          <p:cNvSpPr/>
          <p:nvPr/>
        </p:nvSpPr>
        <p:spPr>
          <a:xfrm>
            <a:off x="6038509" y="2957528"/>
            <a:ext cx="751227" cy="811321"/>
          </a:xfrm>
          <a:custGeom>
            <a:avLst/>
            <a:gdLst/>
            <a:ahLst/>
            <a:cxnLst/>
            <a:rect l="l" t="t" r="r" b="b"/>
            <a:pathLst>
              <a:path w="751227" h="811321">
                <a:moveTo>
                  <a:pt x="430222" y="268777"/>
                </a:moveTo>
                <a:lnTo>
                  <a:pt x="440043" y="261164"/>
                </a:lnTo>
                <a:lnTo>
                  <a:pt x="450078" y="253634"/>
                </a:lnTo>
                <a:lnTo>
                  <a:pt x="460467" y="246074"/>
                </a:lnTo>
                <a:lnTo>
                  <a:pt x="471218" y="238474"/>
                </a:lnTo>
                <a:lnTo>
                  <a:pt x="472896" y="236836"/>
                </a:lnTo>
                <a:lnTo>
                  <a:pt x="485252" y="225209"/>
                </a:lnTo>
                <a:lnTo>
                  <a:pt x="495221" y="216210"/>
                </a:lnTo>
                <a:lnTo>
                  <a:pt x="507242" y="205746"/>
                </a:lnTo>
                <a:lnTo>
                  <a:pt x="520961" y="194310"/>
                </a:lnTo>
                <a:lnTo>
                  <a:pt x="536021" y="182398"/>
                </a:lnTo>
                <a:lnTo>
                  <a:pt x="552069" y="170503"/>
                </a:lnTo>
                <a:lnTo>
                  <a:pt x="568748" y="159120"/>
                </a:lnTo>
                <a:lnTo>
                  <a:pt x="585703" y="148742"/>
                </a:lnTo>
                <a:lnTo>
                  <a:pt x="602580" y="139865"/>
                </a:lnTo>
                <a:lnTo>
                  <a:pt x="619021" y="132982"/>
                </a:lnTo>
                <a:lnTo>
                  <a:pt x="634673" y="128587"/>
                </a:lnTo>
                <a:lnTo>
                  <a:pt x="649180" y="127175"/>
                </a:lnTo>
                <a:lnTo>
                  <a:pt x="662186" y="129239"/>
                </a:lnTo>
                <a:lnTo>
                  <a:pt x="673337" y="135275"/>
                </a:lnTo>
                <a:lnTo>
                  <a:pt x="682276" y="145775"/>
                </a:lnTo>
                <a:lnTo>
                  <a:pt x="688649" y="161235"/>
                </a:lnTo>
                <a:lnTo>
                  <a:pt x="692100" y="182149"/>
                </a:lnTo>
                <a:lnTo>
                  <a:pt x="692274" y="209010"/>
                </a:lnTo>
                <a:lnTo>
                  <a:pt x="694101" y="208989"/>
                </a:lnTo>
                <a:lnTo>
                  <a:pt x="706304" y="203434"/>
                </a:lnTo>
                <a:lnTo>
                  <a:pt x="718149" y="197874"/>
                </a:lnTo>
                <a:lnTo>
                  <a:pt x="729605" y="192343"/>
                </a:lnTo>
                <a:lnTo>
                  <a:pt x="740642" y="186874"/>
                </a:lnTo>
                <a:lnTo>
                  <a:pt x="751227" y="181502"/>
                </a:lnTo>
                <a:lnTo>
                  <a:pt x="750779" y="179206"/>
                </a:lnTo>
                <a:lnTo>
                  <a:pt x="747829" y="167089"/>
                </a:lnTo>
                <a:lnTo>
                  <a:pt x="745125" y="157906"/>
                </a:lnTo>
                <a:lnTo>
                  <a:pt x="741467" y="147065"/>
                </a:lnTo>
                <a:lnTo>
                  <a:pt x="736754" y="134886"/>
                </a:lnTo>
                <a:lnTo>
                  <a:pt x="730886" y="121689"/>
                </a:lnTo>
                <a:lnTo>
                  <a:pt x="723762" y="107791"/>
                </a:lnTo>
                <a:lnTo>
                  <a:pt x="715280" y="93512"/>
                </a:lnTo>
                <a:lnTo>
                  <a:pt x="705339" y="79172"/>
                </a:lnTo>
                <a:lnTo>
                  <a:pt x="693839" y="65089"/>
                </a:lnTo>
                <a:lnTo>
                  <a:pt x="680680" y="51583"/>
                </a:lnTo>
                <a:lnTo>
                  <a:pt x="665759" y="38973"/>
                </a:lnTo>
                <a:lnTo>
                  <a:pt x="648976" y="27578"/>
                </a:lnTo>
                <a:lnTo>
                  <a:pt x="630230" y="17717"/>
                </a:lnTo>
                <a:lnTo>
                  <a:pt x="609421" y="9710"/>
                </a:lnTo>
                <a:lnTo>
                  <a:pt x="586446" y="3875"/>
                </a:lnTo>
                <a:lnTo>
                  <a:pt x="561207" y="532"/>
                </a:lnTo>
                <a:lnTo>
                  <a:pt x="533600" y="0"/>
                </a:lnTo>
                <a:lnTo>
                  <a:pt x="503527" y="2597"/>
                </a:lnTo>
                <a:lnTo>
                  <a:pt x="503364" y="3199"/>
                </a:lnTo>
                <a:lnTo>
                  <a:pt x="498903" y="18993"/>
                </a:lnTo>
                <a:lnTo>
                  <a:pt x="494046" y="34695"/>
                </a:lnTo>
                <a:lnTo>
                  <a:pt x="488792" y="50062"/>
                </a:lnTo>
                <a:lnTo>
                  <a:pt x="483140" y="64849"/>
                </a:lnTo>
                <a:lnTo>
                  <a:pt x="477092" y="78811"/>
                </a:lnTo>
                <a:lnTo>
                  <a:pt x="470646" y="91705"/>
                </a:lnTo>
                <a:lnTo>
                  <a:pt x="463803" y="103286"/>
                </a:lnTo>
                <a:lnTo>
                  <a:pt x="456562" y="113308"/>
                </a:lnTo>
                <a:lnTo>
                  <a:pt x="448923" y="121530"/>
                </a:lnTo>
                <a:lnTo>
                  <a:pt x="440887" y="127704"/>
                </a:lnTo>
                <a:lnTo>
                  <a:pt x="432452" y="131588"/>
                </a:lnTo>
                <a:lnTo>
                  <a:pt x="423618" y="132937"/>
                </a:lnTo>
                <a:lnTo>
                  <a:pt x="432178" y="47454"/>
                </a:lnTo>
                <a:lnTo>
                  <a:pt x="431953" y="48000"/>
                </a:lnTo>
                <a:lnTo>
                  <a:pt x="427642" y="58224"/>
                </a:lnTo>
                <a:lnTo>
                  <a:pt x="423649" y="67441"/>
                </a:lnTo>
                <a:lnTo>
                  <a:pt x="418597" y="78839"/>
                </a:lnTo>
                <a:lnTo>
                  <a:pt x="412607" y="91999"/>
                </a:lnTo>
                <a:lnTo>
                  <a:pt x="405804" y="106505"/>
                </a:lnTo>
                <a:lnTo>
                  <a:pt x="398310" y="121939"/>
                </a:lnTo>
                <a:lnTo>
                  <a:pt x="390249" y="137884"/>
                </a:lnTo>
                <a:lnTo>
                  <a:pt x="381743" y="153923"/>
                </a:lnTo>
                <a:lnTo>
                  <a:pt x="372917" y="169638"/>
                </a:lnTo>
                <a:lnTo>
                  <a:pt x="363894" y="184611"/>
                </a:lnTo>
                <a:lnTo>
                  <a:pt x="354796" y="198426"/>
                </a:lnTo>
                <a:lnTo>
                  <a:pt x="345747" y="210665"/>
                </a:lnTo>
                <a:lnTo>
                  <a:pt x="336871" y="220911"/>
                </a:lnTo>
                <a:lnTo>
                  <a:pt x="328289" y="228746"/>
                </a:lnTo>
                <a:lnTo>
                  <a:pt x="320127" y="233753"/>
                </a:lnTo>
                <a:lnTo>
                  <a:pt x="312506" y="235515"/>
                </a:lnTo>
                <a:lnTo>
                  <a:pt x="329613" y="158566"/>
                </a:lnTo>
                <a:lnTo>
                  <a:pt x="328566" y="159922"/>
                </a:lnTo>
                <a:lnTo>
                  <a:pt x="325729" y="163547"/>
                </a:lnTo>
                <a:lnTo>
                  <a:pt x="321255" y="169178"/>
                </a:lnTo>
                <a:lnTo>
                  <a:pt x="315299" y="176544"/>
                </a:lnTo>
                <a:lnTo>
                  <a:pt x="308015" y="185378"/>
                </a:lnTo>
                <a:lnTo>
                  <a:pt x="299557" y="195411"/>
                </a:lnTo>
                <a:lnTo>
                  <a:pt x="290081" y="206375"/>
                </a:lnTo>
                <a:lnTo>
                  <a:pt x="279742" y="218002"/>
                </a:lnTo>
                <a:lnTo>
                  <a:pt x="268693" y="230024"/>
                </a:lnTo>
                <a:lnTo>
                  <a:pt x="257090" y="242171"/>
                </a:lnTo>
                <a:lnTo>
                  <a:pt x="245088" y="254177"/>
                </a:lnTo>
                <a:lnTo>
                  <a:pt x="232840" y="265771"/>
                </a:lnTo>
                <a:lnTo>
                  <a:pt x="220502" y="276687"/>
                </a:lnTo>
                <a:lnTo>
                  <a:pt x="208228" y="286656"/>
                </a:lnTo>
                <a:lnTo>
                  <a:pt x="196174" y="295408"/>
                </a:lnTo>
                <a:lnTo>
                  <a:pt x="153185" y="363288"/>
                </a:lnTo>
                <a:lnTo>
                  <a:pt x="114974" y="424416"/>
                </a:lnTo>
                <a:lnTo>
                  <a:pt x="81791" y="479179"/>
                </a:lnTo>
                <a:lnTo>
                  <a:pt x="53885" y="527964"/>
                </a:lnTo>
                <a:lnTo>
                  <a:pt x="31503" y="571158"/>
                </a:lnTo>
                <a:lnTo>
                  <a:pt x="14896" y="609148"/>
                </a:lnTo>
                <a:lnTo>
                  <a:pt x="4312" y="642321"/>
                </a:lnTo>
                <a:lnTo>
                  <a:pt x="0" y="671063"/>
                </a:lnTo>
                <a:lnTo>
                  <a:pt x="2208" y="695761"/>
                </a:lnTo>
                <a:lnTo>
                  <a:pt x="11187" y="716802"/>
                </a:lnTo>
                <a:lnTo>
                  <a:pt x="27185" y="734574"/>
                </a:lnTo>
                <a:lnTo>
                  <a:pt x="50451" y="749462"/>
                </a:lnTo>
                <a:lnTo>
                  <a:pt x="81233" y="761854"/>
                </a:lnTo>
                <a:lnTo>
                  <a:pt x="119781" y="772136"/>
                </a:lnTo>
                <a:lnTo>
                  <a:pt x="166343" y="780696"/>
                </a:lnTo>
                <a:lnTo>
                  <a:pt x="221169" y="787920"/>
                </a:lnTo>
                <a:lnTo>
                  <a:pt x="284508" y="794195"/>
                </a:lnTo>
                <a:lnTo>
                  <a:pt x="356608" y="799907"/>
                </a:lnTo>
                <a:lnTo>
                  <a:pt x="437719" y="805445"/>
                </a:lnTo>
                <a:lnTo>
                  <a:pt x="528088" y="811194"/>
                </a:lnTo>
                <a:lnTo>
                  <a:pt x="528698" y="811321"/>
                </a:lnTo>
                <a:lnTo>
                  <a:pt x="529739" y="806393"/>
                </a:lnTo>
                <a:lnTo>
                  <a:pt x="530298" y="802342"/>
                </a:lnTo>
                <a:lnTo>
                  <a:pt x="530298" y="799370"/>
                </a:lnTo>
                <a:lnTo>
                  <a:pt x="526796" y="797708"/>
                </a:lnTo>
                <a:lnTo>
                  <a:pt x="516975" y="792794"/>
                </a:lnTo>
                <a:lnTo>
                  <a:pt x="501861" y="784733"/>
                </a:lnTo>
                <a:lnTo>
                  <a:pt x="482482" y="773632"/>
                </a:lnTo>
                <a:lnTo>
                  <a:pt x="459863" y="759595"/>
                </a:lnTo>
                <a:lnTo>
                  <a:pt x="435033" y="742729"/>
                </a:lnTo>
                <a:lnTo>
                  <a:pt x="409018" y="723139"/>
                </a:lnTo>
                <a:lnTo>
                  <a:pt x="382845" y="700932"/>
                </a:lnTo>
                <a:lnTo>
                  <a:pt x="357541" y="676213"/>
                </a:lnTo>
                <a:lnTo>
                  <a:pt x="334132" y="649088"/>
                </a:lnTo>
                <a:lnTo>
                  <a:pt x="313646" y="619662"/>
                </a:lnTo>
                <a:lnTo>
                  <a:pt x="297110" y="588042"/>
                </a:lnTo>
                <a:lnTo>
                  <a:pt x="285549" y="554333"/>
                </a:lnTo>
                <a:lnTo>
                  <a:pt x="279992" y="518642"/>
                </a:lnTo>
                <a:lnTo>
                  <a:pt x="281465" y="481073"/>
                </a:lnTo>
                <a:lnTo>
                  <a:pt x="290995" y="441733"/>
                </a:lnTo>
                <a:lnTo>
                  <a:pt x="309609" y="400728"/>
                </a:lnTo>
                <a:lnTo>
                  <a:pt x="338333" y="358162"/>
                </a:lnTo>
                <a:lnTo>
                  <a:pt x="378196" y="314143"/>
                </a:lnTo>
                <a:lnTo>
                  <a:pt x="430222" y="268777"/>
                </a:lnTo>
                <a:close/>
              </a:path>
            </a:pathLst>
          </a:custGeom>
          <a:solidFill>
            <a:srgbClr val="D156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71" name="object 971"/>
          <p:cNvSpPr/>
          <p:nvPr/>
        </p:nvSpPr>
        <p:spPr>
          <a:xfrm>
            <a:off x="6468711" y="3020222"/>
            <a:ext cx="265381" cy="208983"/>
          </a:xfrm>
          <a:custGeom>
            <a:avLst/>
            <a:gdLst/>
            <a:ahLst/>
            <a:cxnLst/>
            <a:rect l="l" t="t" r="r" b="b"/>
            <a:pathLst>
              <a:path w="265381" h="208983">
                <a:moveTo>
                  <a:pt x="262089" y="146316"/>
                </a:moveTo>
                <a:lnTo>
                  <a:pt x="263564" y="117820"/>
                </a:lnTo>
                <a:lnTo>
                  <a:pt x="264714" y="92346"/>
                </a:lnTo>
                <a:lnTo>
                  <a:pt x="265375" y="69916"/>
                </a:lnTo>
                <a:lnTo>
                  <a:pt x="265381" y="50552"/>
                </a:lnTo>
                <a:lnTo>
                  <a:pt x="264565" y="34277"/>
                </a:lnTo>
                <a:lnTo>
                  <a:pt x="262762" y="21112"/>
                </a:lnTo>
                <a:lnTo>
                  <a:pt x="259806" y="11080"/>
                </a:lnTo>
                <a:lnTo>
                  <a:pt x="255531" y="4202"/>
                </a:lnTo>
                <a:lnTo>
                  <a:pt x="242363" y="0"/>
                </a:lnTo>
                <a:lnTo>
                  <a:pt x="233138" y="2719"/>
                </a:lnTo>
                <a:lnTo>
                  <a:pt x="221931" y="8681"/>
                </a:lnTo>
                <a:lnTo>
                  <a:pt x="208576" y="17908"/>
                </a:lnTo>
                <a:lnTo>
                  <a:pt x="192908" y="30423"/>
                </a:lnTo>
                <a:lnTo>
                  <a:pt x="174761" y="46247"/>
                </a:lnTo>
                <a:lnTo>
                  <a:pt x="153968" y="65402"/>
                </a:lnTo>
                <a:lnTo>
                  <a:pt x="130365" y="87911"/>
                </a:lnTo>
                <a:lnTo>
                  <a:pt x="103786" y="113796"/>
                </a:lnTo>
                <a:lnTo>
                  <a:pt x="74063" y="143078"/>
                </a:lnTo>
                <a:lnTo>
                  <a:pt x="41033" y="175780"/>
                </a:lnTo>
                <a:lnTo>
                  <a:pt x="40852" y="175906"/>
                </a:lnTo>
                <a:lnTo>
                  <a:pt x="30092" y="183500"/>
                </a:lnTo>
                <a:lnTo>
                  <a:pt x="19703" y="191055"/>
                </a:lnTo>
                <a:lnTo>
                  <a:pt x="9676" y="198580"/>
                </a:lnTo>
                <a:lnTo>
                  <a:pt x="0" y="206082"/>
                </a:lnTo>
                <a:lnTo>
                  <a:pt x="1003" y="207390"/>
                </a:lnTo>
                <a:lnTo>
                  <a:pt x="13172" y="208496"/>
                </a:lnTo>
                <a:lnTo>
                  <a:pt x="25620" y="208983"/>
                </a:lnTo>
                <a:lnTo>
                  <a:pt x="38315" y="208882"/>
                </a:lnTo>
                <a:lnTo>
                  <a:pt x="51227" y="208224"/>
                </a:lnTo>
                <a:lnTo>
                  <a:pt x="64325" y="207039"/>
                </a:lnTo>
                <a:lnTo>
                  <a:pt x="77578" y="205359"/>
                </a:lnTo>
                <a:lnTo>
                  <a:pt x="90957" y="203214"/>
                </a:lnTo>
                <a:lnTo>
                  <a:pt x="104431" y="200634"/>
                </a:lnTo>
                <a:lnTo>
                  <a:pt x="117968" y="197650"/>
                </a:lnTo>
                <a:lnTo>
                  <a:pt x="131540" y="194294"/>
                </a:lnTo>
                <a:lnTo>
                  <a:pt x="145114" y="190595"/>
                </a:lnTo>
                <a:lnTo>
                  <a:pt x="158661" y="186584"/>
                </a:lnTo>
                <a:lnTo>
                  <a:pt x="172150" y="182293"/>
                </a:lnTo>
                <a:lnTo>
                  <a:pt x="185550" y="177751"/>
                </a:lnTo>
                <a:lnTo>
                  <a:pt x="198831" y="172990"/>
                </a:lnTo>
                <a:lnTo>
                  <a:pt x="211963" y="168040"/>
                </a:lnTo>
                <a:lnTo>
                  <a:pt x="224914" y="162931"/>
                </a:lnTo>
                <a:lnTo>
                  <a:pt x="237655" y="157695"/>
                </a:lnTo>
                <a:lnTo>
                  <a:pt x="250154" y="152363"/>
                </a:lnTo>
                <a:lnTo>
                  <a:pt x="262382" y="146964"/>
                </a:lnTo>
                <a:lnTo>
                  <a:pt x="262089" y="146316"/>
                </a:lnTo>
                <a:close/>
              </a:path>
            </a:pathLst>
          </a:custGeom>
          <a:solidFill>
            <a:srgbClr val="AB453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72" name="object 972"/>
          <p:cNvSpPr/>
          <p:nvPr/>
        </p:nvSpPr>
        <p:spPr>
          <a:xfrm>
            <a:off x="6439211" y="4188171"/>
            <a:ext cx="282524" cy="179895"/>
          </a:xfrm>
          <a:custGeom>
            <a:avLst/>
            <a:gdLst/>
            <a:ahLst/>
            <a:cxnLst/>
            <a:rect l="l" t="t" r="r" b="b"/>
            <a:pathLst>
              <a:path w="282524" h="179895">
                <a:moveTo>
                  <a:pt x="151485" y="0"/>
                </a:moveTo>
                <a:lnTo>
                  <a:pt x="0" y="72529"/>
                </a:lnTo>
                <a:lnTo>
                  <a:pt x="4343" y="83321"/>
                </a:lnTo>
                <a:lnTo>
                  <a:pt x="10078" y="95152"/>
                </a:lnTo>
                <a:lnTo>
                  <a:pt x="16577" y="106490"/>
                </a:lnTo>
                <a:lnTo>
                  <a:pt x="23764" y="117340"/>
                </a:lnTo>
                <a:lnTo>
                  <a:pt x="31563" y="127704"/>
                </a:lnTo>
                <a:lnTo>
                  <a:pt x="39897" y="137586"/>
                </a:lnTo>
                <a:lnTo>
                  <a:pt x="48691" y="146990"/>
                </a:lnTo>
                <a:lnTo>
                  <a:pt x="57867" y="155919"/>
                </a:lnTo>
                <a:lnTo>
                  <a:pt x="67350" y="164378"/>
                </a:lnTo>
                <a:lnTo>
                  <a:pt x="77063" y="172368"/>
                </a:lnTo>
                <a:lnTo>
                  <a:pt x="86931" y="179895"/>
                </a:lnTo>
                <a:lnTo>
                  <a:pt x="87452" y="179197"/>
                </a:lnTo>
                <a:lnTo>
                  <a:pt x="260184" y="137096"/>
                </a:lnTo>
                <a:lnTo>
                  <a:pt x="282524" y="31686"/>
                </a:lnTo>
                <a:lnTo>
                  <a:pt x="151485" y="0"/>
                </a:lnTo>
                <a:close/>
              </a:path>
            </a:pathLst>
          </a:custGeom>
          <a:solidFill>
            <a:srgbClr val="73C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73" name="object 973"/>
          <p:cNvSpPr/>
          <p:nvPr/>
        </p:nvSpPr>
        <p:spPr>
          <a:xfrm>
            <a:off x="6258899" y="4325265"/>
            <a:ext cx="440512" cy="273672"/>
          </a:xfrm>
          <a:custGeom>
            <a:avLst/>
            <a:gdLst/>
            <a:ahLst/>
            <a:cxnLst/>
            <a:rect l="l" t="t" r="r" b="b"/>
            <a:pathLst>
              <a:path w="440512" h="273672">
                <a:moveTo>
                  <a:pt x="274388" y="48063"/>
                </a:moveTo>
                <a:lnTo>
                  <a:pt x="288053" y="58055"/>
                </a:lnTo>
                <a:lnTo>
                  <a:pt x="299492" y="66213"/>
                </a:lnTo>
                <a:lnTo>
                  <a:pt x="309325" y="72858"/>
                </a:lnTo>
                <a:lnTo>
                  <a:pt x="318169" y="78310"/>
                </a:lnTo>
                <a:lnTo>
                  <a:pt x="326643" y="82892"/>
                </a:lnTo>
                <a:lnTo>
                  <a:pt x="335366" y="86923"/>
                </a:lnTo>
                <a:lnTo>
                  <a:pt x="344956" y="90724"/>
                </a:lnTo>
                <a:lnTo>
                  <a:pt x="356031" y="94617"/>
                </a:lnTo>
                <a:lnTo>
                  <a:pt x="369211" y="98923"/>
                </a:lnTo>
                <a:lnTo>
                  <a:pt x="385114" y="103962"/>
                </a:lnTo>
                <a:lnTo>
                  <a:pt x="370184" y="105792"/>
                </a:lnTo>
                <a:lnTo>
                  <a:pt x="356624" y="107496"/>
                </a:lnTo>
                <a:lnTo>
                  <a:pt x="344239" y="109142"/>
                </a:lnTo>
                <a:lnTo>
                  <a:pt x="332831" y="110795"/>
                </a:lnTo>
                <a:lnTo>
                  <a:pt x="322204" y="112522"/>
                </a:lnTo>
                <a:lnTo>
                  <a:pt x="312160" y="114390"/>
                </a:lnTo>
                <a:lnTo>
                  <a:pt x="302502" y="116463"/>
                </a:lnTo>
                <a:lnTo>
                  <a:pt x="293035" y="118809"/>
                </a:lnTo>
                <a:lnTo>
                  <a:pt x="283559" y="121494"/>
                </a:lnTo>
                <a:lnTo>
                  <a:pt x="273880" y="124585"/>
                </a:lnTo>
                <a:lnTo>
                  <a:pt x="263799" y="128147"/>
                </a:lnTo>
                <a:lnTo>
                  <a:pt x="253120" y="132247"/>
                </a:lnTo>
                <a:lnTo>
                  <a:pt x="241645" y="136951"/>
                </a:lnTo>
                <a:lnTo>
                  <a:pt x="229179" y="142326"/>
                </a:lnTo>
                <a:lnTo>
                  <a:pt x="215523" y="148437"/>
                </a:lnTo>
                <a:lnTo>
                  <a:pt x="200482" y="155351"/>
                </a:lnTo>
                <a:lnTo>
                  <a:pt x="183857" y="163135"/>
                </a:lnTo>
                <a:lnTo>
                  <a:pt x="165453" y="171855"/>
                </a:lnTo>
                <a:lnTo>
                  <a:pt x="145072" y="181576"/>
                </a:lnTo>
                <a:lnTo>
                  <a:pt x="122516" y="192366"/>
                </a:lnTo>
                <a:lnTo>
                  <a:pt x="120644" y="194017"/>
                </a:lnTo>
                <a:lnTo>
                  <a:pt x="111410" y="201777"/>
                </a:lnTo>
                <a:lnTo>
                  <a:pt x="101734" y="209310"/>
                </a:lnTo>
                <a:lnTo>
                  <a:pt x="91647" y="216604"/>
                </a:lnTo>
                <a:lnTo>
                  <a:pt x="81182" y="223648"/>
                </a:lnTo>
                <a:lnTo>
                  <a:pt x="70370" y="230427"/>
                </a:lnTo>
                <a:lnTo>
                  <a:pt x="59243" y="236930"/>
                </a:lnTo>
                <a:lnTo>
                  <a:pt x="47833" y="243143"/>
                </a:lnTo>
                <a:lnTo>
                  <a:pt x="36172" y="249056"/>
                </a:lnTo>
                <a:lnTo>
                  <a:pt x="24291" y="254654"/>
                </a:lnTo>
                <a:lnTo>
                  <a:pt x="12223" y="259926"/>
                </a:lnTo>
                <a:lnTo>
                  <a:pt x="0" y="264858"/>
                </a:lnTo>
                <a:lnTo>
                  <a:pt x="3416" y="273672"/>
                </a:lnTo>
                <a:lnTo>
                  <a:pt x="107175" y="233819"/>
                </a:lnTo>
                <a:lnTo>
                  <a:pt x="411251" y="131953"/>
                </a:lnTo>
                <a:lnTo>
                  <a:pt x="412483" y="132207"/>
                </a:lnTo>
                <a:lnTo>
                  <a:pt x="440512" y="0"/>
                </a:lnTo>
                <a:lnTo>
                  <a:pt x="267754" y="42100"/>
                </a:lnTo>
                <a:lnTo>
                  <a:pt x="267233" y="42799"/>
                </a:lnTo>
                <a:lnTo>
                  <a:pt x="274388" y="48063"/>
                </a:lnTo>
                <a:close/>
              </a:path>
            </a:pathLst>
          </a:custGeom>
          <a:solidFill>
            <a:srgbClr val="73C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74" name="object 974"/>
          <p:cNvSpPr/>
          <p:nvPr/>
        </p:nvSpPr>
        <p:spPr>
          <a:xfrm>
            <a:off x="5858399" y="2115465"/>
            <a:ext cx="821086" cy="763575"/>
          </a:xfrm>
          <a:custGeom>
            <a:avLst/>
            <a:gdLst/>
            <a:ahLst/>
            <a:cxnLst/>
            <a:rect l="l" t="t" r="r" b="b"/>
            <a:pathLst>
              <a:path w="821086" h="763575">
                <a:moveTo>
                  <a:pt x="1319" y="125502"/>
                </a:moveTo>
                <a:lnTo>
                  <a:pt x="4600" y="137706"/>
                </a:lnTo>
                <a:lnTo>
                  <a:pt x="11080" y="149094"/>
                </a:lnTo>
                <a:lnTo>
                  <a:pt x="21850" y="156242"/>
                </a:lnTo>
                <a:lnTo>
                  <a:pt x="37998" y="155727"/>
                </a:lnTo>
                <a:lnTo>
                  <a:pt x="42019" y="155420"/>
                </a:lnTo>
                <a:lnTo>
                  <a:pt x="53585" y="154875"/>
                </a:lnTo>
                <a:lnTo>
                  <a:pt x="96375" y="155348"/>
                </a:lnTo>
                <a:lnTo>
                  <a:pt x="126112" y="157502"/>
                </a:lnTo>
                <a:lnTo>
                  <a:pt x="160417" y="161692"/>
                </a:lnTo>
                <a:lnTo>
                  <a:pt x="198547" y="168486"/>
                </a:lnTo>
                <a:lnTo>
                  <a:pt x="239757" y="178451"/>
                </a:lnTo>
                <a:lnTo>
                  <a:pt x="283303" y="192157"/>
                </a:lnTo>
                <a:lnTo>
                  <a:pt x="328441" y="210171"/>
                </a:lnTo>
                <a:lnTo>
                  <a:pt x="374426" y="233061"/>
                </a:lnTo>
                <a:lnTo>
                  <a:pt x="420515" y="261395"/>
                </a:lnTo>
                <a:lnTo>
                  <a:pt x="465964" y="295743"/>
                </a:lnTo>
                <a:lnTo>
                  <a:pt x="510027" y="336670"/>
                </a:lnTo>
                <a:lnTo>
                  <a:pt x="551962" y="384747"/>
                </a:lnTo>
                <a:lnTo>
                  <a:pt x="591024" y="440541"/>
                </a:lnTo>
                <a:lnTo>
                  <a:pt x="626468" y="504619"/>
                </a:lnTo>
                <a:lnTo>
                  <a:pt x="657551" y="577551"/>
                </a:lnTo>
                <a:lnTo>
                  <a:pt x="683528" y="659904"/>
                </a:lnTo>
                <a:lnTo>
                  <a:pt x="703656" y="752246"/>
                </a:lnTo>
                <a:lnTo>
                  <a:pt x="705561" y="763575"/>
                </a:lnTo>
                <a:lnTo>
                  <a:pt x="706422" y="763289"/>
                </a:lnTo>
                <a:lnTo>
                  <a:pt x="738343" y="746921"/>
                </a:lnTo>
                <a:lnTo>
                  <a:pt x="768851" y="721428"/>
                </a:lnTo>
                <a:lnTo>
                  <a:pt x="788891" y="696197"/>
                </a:lnTo>
                <a:lnTo>
                  <a:pt x="805876" y="663422"/>
                </a:lnTo>
                <a:lnTo>
                  <a:pt x="817391" y="622283"/>
                </a:lnTo>
                <a:lnTo>
                  <a:pt x="820883" y="588717"/>
                </a:lnTo>
                <a:lnTo>
                  <a:pt x="821086" y="578768"/>
                </a:lnTo>
                <a:lnTo>
                  <a:pt x="820935" y="568471"/>
                </a:lnTo>
                <a:lnTo>
                  <a:pt x="818208" y="535432"/>
                </a:lnTo>
                <a:lnTo>
                  <a:pt x="811732" y="499059"/>
                </a:lnTo>
                <a:lnTo>
                  <a:pt x="801078" y="459206"/>
                </a:lnTo>
                <a:lnTo>
                  <a:pt x="791443" y="430633"/>
                </a:lnTo>
                <a:lnTo>
                  <a:pt x="779633" y="400404"/>
                </a:lnTo>
                <a:lnTo>
                  <a:pt x="765522" y="368478"/>
                </a:lnTo>
                <a:lnTo>
                  <a:pt x="748982" y="334810"/>
                </a:lnTo>
                <a:lnTo>
                  <a:pt x="732072" y="303968"/>
                </a:lnTo>
                <a:lnTo>
                  <a:pt x="713951" y="274642"/>
                </a:lnTo>
                <a:lnTo>
                  <a:pt x="694703" y="246829"/>
                </a:lnTo>
                <a:lnTo>
                  <a:pt x="674413" y="220525"/>
                </a:lnTo>
                <a:lnTo>
                  <a:pt x="653165" y="195724"/>
                </a:lnTo>
                <a:lnTo>
                  <a:pt x="631043" y="172424"/>
                </a:lnTo>
                <a:lnTo>
                  <a:pt x="608133" y="150619"/>
                </a:lnTo>
                <a:lnTo>
                  <a:pt x="584518" y="130307"/>
                </a:lnTo>
                <a:lnTo>
                  <a:pt x="560283" y="111481"/>
                </a:lnTo>
                <a:lnTo>
                  <a:pt x="535512" y="94139"/>
                </a:lnTo>
                <a:lnTo>
                  <a:pt x="510291" y="78275"/>
                </a:lnTo>
                <a:lnTo>
                  <a:pt x="484702" y="63887"/>
                </a:lnTo>
                <a:lnTo>
                  <a:pt x="458831" y="50969"/>
                </a:lnTo>
                <a:lnTo>
                  <a:pt x="432762" y="39518"/>
                </a:lnTo>
                <a:lnTo>
                  <a:pt x="406580" y="29529"/>
                </a:lnTo>
                <a:lnTo>
                  <a:pt x="380369" y="20998"/>
                </a:lnTo>
                <a:lnTo>
                  <a:pt x="328197" y="8294"/>
                </a:lnTo>
                <a:lnTo>
                  <a:pt x="276923" y="1372"/>
                </a:lnTo>
                <a:lnTo>
                  <a:pt x="246369" y="0"/>
                </a:lnTo>
                <a:lnTo>
                  <a:pt x="233031" y="73"/>
                </a:lnTo>
                <a:lnTo>
                  <a:pt x="194029" y="2804"/>
                </a:lnTo>
                <a:lnTo>
                  <a:pt x="156826" y="9290"/>
                </a:lnTo>
                <a:lnTo>
                  <a:pt x="121787" y="19513"/>
                </a:lnTo>
                <a:lnTo>
                  <a:pt x="85615" y="35361"/>
                </a:lnTo>
                <a:lnTo>
                  <a:pt x="53353" y="55664"/>
                </a:lnTo>
                <a:lnTo>
                  <a:pt x="23582" y="82186"/>
                </a:lnTo>
                <a:lnTo>
                  <a:pt x="0" y="112319"/>
                </a:lnTo>
                <a:lnTo>
                  <a:pt x="149" y="115905"/>
                </a:lnTo>
                <a:lnTo>
                  <a:pt x="1319" y="125502"/>
                </a:lnTo>
                <a:close/>
              </a:path>
            </a:pathLst>
          </a:custGeom>
          <a:solidFill>
            <a:srgbClr val="998FB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75" name="object 975"/>
          <p:cNvSpPr/>
          <p:nvPr/>
        </p:nvSpPr>
        <p:spPr>
          <a:xfrm>
            <a:off x="5495080" y="2250210"/>
            <a:ext cx="1208994" cy="2005990"/>
          </a:xfrm>
          <a:custGeom>
            <a:avLst/>
            <a:gdLst/>
            <a:ahLst/>
            <a:cxnLst/>
            <a:rect l="l" t="t" r="r" b="b"/>
            <a:pathLst>
              <a:path w="1208994" h="2005990">
                <a:moveTo>
                  <a:pt x="173698" y="1829604"/>
                </a:moveTo>
                <a:lnTo>
                  <a:pt x="180030" y="1834645"/>
                </a:lnTo>
                <a:lnTo>
                  <a:pt x="185065" y="1836893"/>
                </a:lnTo>
                <a:lnTo>
                  <a:pt x="188536" y="1835874"/>
                </a:lnTo>
                <a:lnTo>
                  <a:pt x="190174" y="1831114"/>
                </a:lnTo>
                <a:lnTo>
                  <a:pt x="189714" y="1822139"/>
                </a:lnTo>
                <a:lnTo>
                  <a:pt x="186888" y="1808476"/>
                </a:lnTo>
                <a:lnTo>
                  <a:pt x="181428" y="1789650"/>
                </a:lnTo>
                <a:lnTo>
                  <a:pt x="173068" y="1765188"/>
                </a:lnTo>
                <a:lnTo>
                  <a:pt x="174230" y="1767418"/>
                </a:lnTo>
                <a:lnTo>
                  <a:pt x="177559" y="1773693"/>
                </a:lnTo>
                <a:lnTo>
                  <a:pt x="182818" y="1783391"/>
                </a:lnTo>
                <a:lnTo>
                  <a:pt x="189768" y="1795890"/>
                </a:lnTo>
                <a:lnTo>
                  <a:pt x="198172" y="1810566"/>
                </a:lnTo>
                <a:lnTo>
                  <a:pt x="207792" y="1826798"/>
                </a:lnTo>
                <a:lnTo>
                  <a:pt x="218392" y="1843964"/>
                </a:lnTo>
                <a:lnTo>
                  <a:pt x="229732" y="1861440"/>
                </a:lnTo>
                <a:lnTo>
                  <a:pt x="241577" y="1878606"/>
                </a:lnTo>
                <a:lnTo>
                  <a:pt x="253687" y="1894838"/>
                </a:lnTo>
                <a:lnTo>
                  <a:pt x="265826" y="1909514"/>
                </a:lnTo>
                <a:lnTo>
                  <a:pt x="277756" y="1922012"/>
                </a:lnTo>
                <a:lnTo>
                  <a:pt x="289240" y="1931709"/>
                </a:lnTo>
                <a:lnTo>
                  <a:pt x="300039" y="1937983"/>
                </a:lnTo>
                <a:lnTo>
                  <a:pt x="309917" y="1940212"/>
                </a:lnTo>
                <a:lnTo>
                  <a:pt x="318635" y="1937773"/>
                </a:lnTo>
                <a:lnTo>
                  <a:pt x="325957" y="1930045"/>
                </a:lnTo>
                <a:lnTo>
                  <a:pt x="331644" y="1916404"/>
                </a:lnTo>
                <a:lnTo>
                  <a:pt x="335459" y="1896229"/>
                </a:lnTo>
                <a:lnTo>
                  <a:pt x="337164" y="1868896"/>
                </a:lnTo>
                <a:lnTo>
                  <a:pt x="339043" y="1870648"/>
                </a:lnTo>
                <a:lnTo>
                  <a:pt x="343022" y="1874389"/>
                </a:lnTo>
                <a:lnTo>
                  <a:pt x="348948" y="1880005"/>
                </a:lnTo>
                <a:lnTo>
                  <a:pt x="356586" y="1887312"/>
                </a:lnTo>
                <a:lnTo>
                  <a:pt x="365698" y="1896121"/>
                </a:lnTo>
                <a:lnTo>
                  <a:pt x="376050" y="1906246"/>
                </a:lnTo>
                <a:lnTo>
                  <a:pt x="387406" y="1917501"/>
                </a:lnTo>
                <a:lnTo>
                  <a:pt x="399530" y="1929698"/>
                </a:lnTo>
                <a:lnTo>
                  <a:pt x="412186" y="1942651"/>
                </a:lnTo>
                <a:lnTo>
                  <a:pt x="425140" y="1956173"/>
                </a:lnTo>
                <a:lnTo>
                  <a:pt x="438155" y="1970077"/>
                </a:lnTo>
                <a:lnTo>
                  <a:pt x="442491" y="1969208"/>
                </a:lnTo>
                <a:lnTo>
                  <a:pt x="461804" y="1980983"/>
                </a:lnTo>
                <a:lnTo>
                  <a:pt x="483770" y="1990238"/>
                </a:lnTo>
                <a:lnTo>
                  <a:pt x="508026" y="1997168"/>
                </a:lnTo>
                <a:lnTo>
                  <a:pt x="534213" y="2001967"/>
                </a:lnTo>
                <a:lnTo>
                  <a:pt x="561970" y="2004831"/>
                </a:lnTo>
                <a:lnTo>
                  <a:pt x="590936" y="2005955"/>
                </a:lnTo>
                <a:lnTo>
                  <a:pt x="597369" y="2005990"/>
                </a:lnTo>
                <a:lnTo>
                  <a:pt x="610183" y="2005855"/>
                </a:lnTo>
                <a:lnTo>
                  <a:pt x="636130" y="2004817"/>
                </a:lnTo>
                <a:lnTo>
                  <a:pt x="662309" y="2002863"/>
                </a:lnTo>
                <a:lnTo>
                  <a:pt x="688491" y="2000115"/>
                </a:lnTo>
                <a:lnTo>
                  <a:pt x="714445" y="1996699"/>
                </a:lnTo>
                <a:lnTo>
                  <a:pt x="739942" y="1992739"/>
                </a:lnTo>
                <a:lnTo>
                  <a:pt x="764752" y="1988359"/>
                </a:lnTo>
                <a:lnTo>
                  <a:pt x="788647" y="1983685"/>
                </a:lnTo>
                <a:lnTo>
                  <a:pt x="811395" y="1978840"/>
                </a:lnTo>
                <a:lnTo>
                  <a:pt x="837569" y="1973067"/>
                </a:lnTo>
                <a:lnTo>
                  <a:pt x="863626" y="1967123"/>
                </a:lnTo>
                <a:lnTo>
                  <a:pt x="882785" y="1962223"/>
                </a:lnTo>
                <a:lnTo>
                  <a:pt x="901705" y="1956625"/>
                </a:lnTo>
                <a:lnTo>
                  <a:pt x="927041" y="1948589"/>
                </a:lnTo>
                <a:lnTo>
                  <a:pt x="952653" y="1934713"/>
                </a:lnTo>
                <a:lnTo>
                  <a:pt x="946860" y="1770830"/>
                </a:lnTo>
                <a:lnTo>
                  <a:pt x="941130" y="1780724"/>
                </a:lnTo>
                <a:lnTo>
                  <a:pt x="936945" y="1788980"/>
                </a:lnTo>
                <a:lnTo>
                  <a:pt x="932007" y="1799808"/>
                </a:lnTo>
                <a:lnTo>
                  <a:pt x="934583" y="1790262"/>
                </a:lnTo>
                <a:lnTo>
                  <a:pt x="939653" y="1779514"/>
                </a:lnTo>
                <a:lnTo>
                  <a:pt x="946956" y="1767841"/>
                </a:lnTo>
                <a:lnTo>
                  <a:pt x="956251" y="1755384"/>
                </a:lnTo>
                <a:lnTo>
                  <a:pt x="957747" y="1752949"/>
                </a:lnTo>
                <a:lnTo>
                  <a:pt x="963417" y="1743954"/>
                </a:lnTo>
                <a:lnTo>
                  <a:pt x="969654" y="1734460"/>
                </a:lnTo>
                <a:lnTo>
                  <a:pt x="976458" y="1724536"/>
                </a:lnTo>
                <a:lnTo>
                  <a:pt x="983829" y="1714253"/>
                </a:lnTo>
                <a:lnTo>
                  <a:pt x="991767" y="1703683"/>
                </a:lnTo>
                <a:lnTo>
                  <a:pt x="1000271" y="1692896"/>
                </a:lnTo>
                <a:lnTo>
                  <a:pt x="1009341" y="1681963"/>
                </a:lnTo>
                <a:lnTo>
                  <a:pt x="1018976" y="1670954"/>
                </a:lnTo>
                <a:lnTo>
                  <a:pt x="1019369" y="1669982"/>
                </a:lnTo>
                <a:lnTo>
                  <a:pt x="1024210" y="1657825"/>
                </a:lnTo>
                <a:lnTo>
                  <a:pt x="1028268" y="1647483"/>
                </a:lnTo>
                <a:lnTo>
                  <a:pt x="1033108" y="1634981"/>
                </a:lnTo>
                <a:lnTo>
                  <a:pt x="1038498" y="1620831"/>
                </a:lnTo>
                <a:lnTo>
                  <a:pt x="1044205" y="1605544"/>
                </a:lnTo>
                <a:lnTo>
                  <a:pt x="1049998" y="1589633"/>
                </a:lnTo>
                <a:lnTo>
                  <a:pt x="1055644" y="1573610"/>
                </a:lnTo>
                <a:lnTo>
                  <a:pt x="1060910" y="1557986"/>
                </a:lnTo>
                <a:lnTo>
                  <a:pt x="1065566" y="1543274"/>
                </a:lnTo>
                <a:lnTo>
                  <a:pt x="1069377" y="1529984"/>
                </a:lnTo>
                <a:lnTo>
                  <a:pt x="1072113" y="1518630"/>
                </a:lnTo>
                <a:lnTo>
                  <a:pt x="1071504" y="1518516"/>
                </a:lnTo>
                <a:lnTo>
                  <a:pt x="1066946" y="1518167"/>
                </a:lnTo>
                <a:lnTo>
                  <a:pt x="1054057" y="1516923"/>
                </a:lnTo>
                <a:lnTo>
                  <a:pt x="1034015" y="1514487"/>
                </a:lnTo>
                <a:lnTo>
                  <a:pt x="1007997" y="1510560"/>
                </a:lnTo>
                <a:lnTo>
                  <a:pt x="977180" y="1504847"/>
                </a:lnTo>
                <a:lnTo>
                  <a:pt x="942741" y="1497050"/>
                </a:lnTo>
                <a:lnTo>
                  <a:pt x="905857" y="1486872"/>
                </a:lnTo>
                <a:lnTo>
                  <a:pt x="867707" y="1474017"/>
                </a:lnTo>
                <a:lnTo>
                  <a:pt x="829466" y="1458186"/>
                </a:lnTo>
                <a:lnTo>
                  <a:pt x="792313" y="1439082"/>
                </a:lnTo>
                <a:lnTo>
                  <a:pt x="757425" y="1416410"/>
                </a:lnTo>
                <a:lnTo>
                  <a:pt x="725978" y="1389871"/>
                </a:lnTo>
                <a:lnTo>
                  <a:pt x="699151" y="1359169"/>
                </a:lnTo>
                <a:lnTo>
                  <a:pt x="678120" y="1324006"/>
                </a:lnTo>
                <a:lnTo>
                  <a:pt x="664063" y="1284085"/>
                </a:lnTo>
                <a:lnTo>
                  <a:pt x="658157" y="1239110"/>
                </a:lnTo>
                <a:lnTo>
                  <a:pt x="661580" y="1188782"/>
                </a:lnTo>
                <a:lnTo>
                  <a:pt x="675508" y="1132806"/>
                </a:lnTo>
                <a:lnTo>
                  <a:pt x="701118" y="1070884"/>
                </a:lnTo>
                <a:lnTo>
                  <a:pt x="739589" y="1002718"/>
                </a:lnTo>
                <a:lnTo>
                  <a:pt x="740172" y="1002324"/>
                </a:lnTo>
                <a:lnTo>
                  <a:pt x="751248" y="994812"/>
                </a:lnTo>
                <a:lnTo>
                  <a:pt x="760989" y="988118"/>
                </a:lnTo>
                <a:lnTo>
                  <a:pt x="769630" y="982000"/>
                </a:lnTo>
                <a:lnTo>
                  <a:pt x="777405" y="976218"/>
                </a:lnTo>
                <a:lnTo>
                  <a:pt x="784551" y="970531"/>
                </a:lnTo>
                <a:lnTo>
                  <a:pt x="791302" y="964698"/>
                </a:lnTo>
                <a:lnTo>
                  <a:pt x="797892" y="958478"/>
                </a:lnTo>
                <a:lnTo>
                  <a:pt x="804556" y="951631"/>
                </a:lnTo>
                <a:lnTo>
                  <a:pt x="811530" y="943915"/>
                </a:lnTo>
                <a:lnTo>
                  <a:pt x="819049" y="935089"/>
                </a:lnTo>
                <a:lnTo>
                  <a:pt x="827346" y="924913"/>
                </a:lnTo>
                <a:lnTo>
                  <a:pt x="836658" y="913146"/>
                </a:lnTo>
                <a:lnTo>
                  <a:pt x="847219" y="899547"/>
                </a:lnTo>
                <a:lnTo>
                  <a:pt x="859264" y="883875"/>
                </a:lnTo>
                <a:lnTo>
                  <a:pt x="873028" y="865889"/>
                </a:lnTo>
                <a:lnTo>
                  <a:pt x="855947" y="942838"/>
                </a:lnTo>
                <a:lnTo>
                  <a:pt x="866363" y="942708"/>
                </a:lnTo>
                <a:lnTo>
                  <a:pt x="877640" y="941280"/>
                </a:lnTo>
                <a:lnTo>
                  <a:pt x="887472" y="936888"/>
                </a:lnTo>
                <a:lnTo>
                  <a:pt x="896921" y="927862"/>
                </a:lnTo>
                <a:lnTo>
                  <a:pt x="901833" y="921089"/>
                </a:lnTo>
                <a:lnTo>
                  <a:pt x="907048" y="912532"/>
                </a:lnTo>
                <a:lnTo>
                  <a:pt x="912698" y="901981"/>
                </a:lnTo>
                <a:lnTo>
                  <a:pt x="918917" y="889228"/>
                </a:lnTo>
                <a:lnTo>
                  <a:pt x="925836" y="874064"/>
                </a:lnTo>
                <a:lnTo>
                  <a:pt x="933589" y="856280"/>
                </a:lnTo>
                <a:lnTo>
                  <a:pt x="942308" y="835668"/>
                </a:lnTo>
                <a:lnTo>
                  <a:pt x="952127" y="812020"/>
                </a:lnTo>
                <a:lnTo>
                  <a:pt x="963178" y="785125"/>
                </a:lnTo>
                <a:lnTo>
                  <a:pt x="975593" y="754776"/>
                </a:lnTo>
                <a:lnTo>
                  <a:pt x="967059" y="840260"/>
                </a:lnTo>
                <a:lnTo>
                  <a:pt x="992653" y="828574"/>
                </a:lnTo>
                <a:lnTo>
                  <a:pt x="1014331" y="798558"/>
                </a:lnTo>
                <a:lnTo>
                  <a:pt x="1026799" y="771620"/>
                </a:lnTo>
                <a:lnTo>
                  <a:pt x="1037678" y="741423"/>
                </a:lnTo>
                <a:lnTo>
                  <a:pt x="1046967" y="709920"/>
                </a:lnTo>
                <a:lnTo>
                  <a:pt x="1055697" y="674517"/>
                </a:lnTo>
                <a:lnTo>
                  <a:pt x="1063520" y="636708"/>
                </a:lnTo>
                <a:lnTo>
                  <a:pt x="1066970" y="617502"/>
                </a:lnTo>
                <a:lnTo>
                  <a:pt x="1050778" y="524777"/>
                </a:lnTo>
                <a:lnTo>
                  <a:pt x="1035783" y="441358"/>
                </a:lnTo>
                <a:lnTo>
                  <a:pt x="1021484" y="366796"/>
                </a:lnTo>
                <a:lnTo>
                  <a:pt x="1007384" y="300645"/>
                </a:lnTo>
                <a:lnTo>
                  <a:pt x="992982" y="242457"/>
                </a:lnTo>
                <a:lnTo>
                  <a:pt x="977780" y="191785"/>
                </a:lnTo>
                <a:lnTo>
                  <a:pt x="961278" y="148181"/>
                </a:lnTo>
                <a:lnTo>
                  <a:pt x="942977" y="111198"/>
                </a:lnTo>
                <a:lnTo>
                  <a:pt x="922377" y="80388"/>
                </a:lnTo>
                <a:lnTo>
                  <a:pt x="898981" y="55305"/>
                </a:lnTo>
                <a:lnTo>
                  <a:pt x="872287" y="35500"/>
                </a:lnTo>
                <a:lnTo>
                  <a:pt x="841797" y="20527"/>
                </a:lnTo>
                <a:lnTo>
                  <a:pt x="807012" y="9937"/>
                </a:lnTo>
                <a:lnTo>
                  <a:pt x="767432" y="3285"/>
                </a:lnTo>
                <a:lnTo>
                  <a:pt x="722559" y="121"/>
                </a:lnTo>
                <a:lnTo>
                  <a:pt x="671892" y="0"/>
                </a:lnTo>
                <a:lnTo>
                  <a:pt x="614934" y="2472"/>
                </a:lnTo>
                <a:lnTo>
                  <a:pt x="551184" y="7092"/>
                </a:lnTo>
                <a:lnTo>
                  <a:pt x="480143" y="13411"/>
                </a:lnTo>
                <a:lnTo>
                  <a:pt x="401312" y="20983"/>
                </a:lnTo>
                <a:lnTo>
                  <a:pt x="364787" y="43741"/>
                </a:lnTo>
                <a:lnTo>
                  <a:pt x="369893" y="45980"/>
                </a:lnTo>
                <a:lnTo>
                  <a:pt x="378010" y="49711"/>
                </a:lnTo>
                <a:lnTo>
                  <a:pt x="388041" y="54600"/>
                </a:lnTo>
                <a:lnTo>
                  <a:pt x="399333" y="60502"/>
                </a:lnTo>
                <a:lnTo>
                  <a:pt x="411234" y="67272"/>
                </a:lnTo>
                <a:lnTo>
                  <a:pt x="423090" y="74765"/>
                </a:lnTo>
                <a:lnTo>
                  <a:pt x="434248" y="82836"/>
                </a:lnTo>
                <a:lnTo>
                  <a:pt x="444057" y="91340"/>
                </a:lnTo>
                <a:lnTo>
                  <a:pt x="451863" y="100132"/>
                </a:lnTo>
                <a:lnTo>
                  <a:pt x="457013" y="109067"/>
                </a:lnTo>
                <a:lnTo>
                  <a:pt x="458854" y="118000"/>
                </a:lnTo>
                <a:lnTo>
                  <a:pt x="456735" y="126787"/>
                </a:lnTo>
                <a:lnTo>
                  <a:pt x="458640" y="126215"/>
                </a:lnTo>
                <a:lnTo>
                  <a:pt x="470101" y="123222"/>
                </a:lnTo>
                <a:lnTo>
                  <a:pt x="489843" y="118636"/>
                </a:lnTo>
                <a:lnTo>
                  <a:pt x="502061" y="116128"/>
                </a:lnTo>
                <a:lnTo>
                  <a:pt x="515439" y="113678"/>
                </a:lnTo>
                <a:lnTo>
                  <a:pt x="529673" y="111441"/>
                </a:lnTo>
                <a:lnTo>
                  <a:pt x="544461" y="109568"/>
                </a:lnTo>
                <a:lnTo>
                  <a:pt x="559499" y="108211"/>
                </a:lnTo>
                <a:lnTo>
                  <a:pt x="574483" y="107524"/>
                </a:lnTo>
                <a:lnTo>
                  <a:pt x="589110" y="107658"/>
                </a:lnTo>
                <a:lnTo>
                  <a:pt x="603077" y="108767"/>
                </a:lnTo>
                <a:lnTo>
                  <a:pt x="616079" y="111001"/>
                </a:lnTo>
                <a:lnTo>
                  <a:pt x="627815" y="114515"/>
                </a:lnTo>
                <a:lnTo>
                  <a:pt x="637980" y="119461"/>
                </a:lnTo>
                <a:lnTo>
                  <a:pt x="652384" y="134256"/>
                </a:lnTo>
                <a:lnTo>
                  <a:pt x="656865" y="156606"/>
                </a:lnTo>
                <a:lnTo>
                  <a:pt x="654626" y="170995"/>
                </a:lnTo>
                <a:lnTo>
                  <a:pt x="649289" y="189457"/>
                </a:lnTo>
                <a:lnTo>
                  <a:pt x="645730" y="200088"/>
                </a:lnTo>
                <a:lnTo>
                  <a:pt x="641606" y="211541"/>
                </a:lnTo>
                <a:lnTo>
                  <a:pt x="636942" y="223732"/>
                </a:lnTo>
                <a:lnTo>
                  <a:pt x="631759" y="236577"/>
                </a:lnTo>
                <a:lnTo>
                  <a:pt x="626080" y="249991"/>
                </a:lnTo>
                <a:lnTo>
                  <a:pt x="619928" y="263890"/>
                </a:lnTo>
                <a:lnTo>
                  <a:pt x="613325" y="278190"/>
                </a:lnTo>
                <a:lnTo>
                  <a:pt x="606295" y="292807"/>
                </a:lnTo>
                <a:lnTo>
                  <a:pt x="598859" y="307657"/>
                </a:lnTo>
                <a:lnTo>
                  <a:pt x="591042" y="322656"/>
                </a:lnTo>
                <a:lnTo>
                  <a:pt x="582864" y="337719"/>
                </a:lnTo>
                <a:lnTo>
                  <a:pt x="574349" y="352762"/>
                </a:lnTo>
                <a:lnTo>
                  <a:pt x="565520" y="367702"/>
                </a:lnTo>
                <a:lnTo>
                  <a:pt x="556400" y="382454"/>
                </a:lnTo>
                <a:lnTo>
                  <a:pt x="547010" y="396933"/>
                </a:lnTo>
                <a:lnTo>
                  <a:pt x="537374" y="411057"/>
                </a:lnTo>
                <a:lnTo>
                  <a:pt x="527514" y="424740"/>
                </a:lnTo>
                <a:lnTo>
                  <a:pt x="517453" y="437899"/>
                </a:lnTo>
                <a:lnTo>
                  <a:pt x="524687" y="444530"/>
                </a:lnTo>
                <a:lnTo>
                  <a:pt x="552900" y="471396"/>
                </a:lnTo>
                <a:lnTo>
                  <a:pt x="572333" y="490681"/>
                </a:lnTo>
                <a:lnTo>
                  <a:pt x="594288" y="513234"/>
                </a:lnTo>
                <a:lnTo>
                  <a:pt x="617993" y="538580"/>
                </a:lnTo>
                <a:lnTo>
                  <a:pt x="642674" y="566243"/>
                </a:lnTo>
                <a:lnTo>
                  <a:pt x="667559" y="595748"/>
                </a:lnTo>
                <a:lnTo>
                  <a:pt x="691876" y="626620"/>
                </a:lnTo>
                <a:lnTo>
                  <a:pt x="714853" y="658385"/>
                </a:lnTo>
                <a:lnTo>
                  <a:pt x="735716" y="690566"/>
                </a:lnTo>
                <a:lnTo>
                  <a:pt x="753693" y="722689"/>
                </a:lnTo>
                <a:lnTo>
                  <a:pt x="768013" y="754279"/>
                </a:lnTo>
                <a:lnTo>
                  <a:pt x="777901" y="784860"/>
                </a:lnTo>
                <a:lnTo>
                  <a:pt x="782587" y="813958"/>
                </a:lnTo>
                <a:lnTo>
                  <a:pt x="781296" y="841097"/>
                </a:lnTo>
                <a:lnTo>
                  <a:pt x="773258" y="865802"/>
                </a:lnTo>
                <a:lnTo>
                  <a:pt x="757699" y="887598"/>
                </a:lnTo>
                <a:lnTo>
                  <a:pt x="733848" y="906010"/>
                </a:lnTo>
                <a:lnTo>
                  <a:pt x="700930" y="920562"/>
                </a:lnTo>
                <a:lnTo>
                  <a:pt x="663692" y="931379"/>
                </a:lnTo>
                <a:lnTo>
                  <a:pt x="629709" y="938343"/>
                </a:lnTo>
                <a:lnTo>
                  <a:pt x="598833" y="941807"/>
                </a:lnTo>
                <a:lnTo>
                  <a:pt x="570920" y="942126"/>
                </a:lnTo>
                <a:lnTo>
                  <a:pt x="545824" y="939656"/>
                </a:lnTo>
                <a:lnTo>
                  <a:pt x="523399" y="934750"/>
                </a:lnTo>
                <a:lnTo>
                  <a:pt x="503499" y="927764"/>
                </a:lnTo>
                <a:lnTo>
                  <a:pt x="485980" y="919051"/>
                </a:lnTo>
                <a:lnTo>
                  <a:pt x="470694" y="908968"/>
                </a:lnTo>
                <a:lnTo>
                  <a:pt x="457497" y="897869"/>
                </a:lnTo>
                <a:lnTo>
                  <a:pt x="436785" y="874039"/>
                </a:lnTo>
                <a:lnTo>
                  <a:pt x="422678" y="850400"/>
                </a:lnTo>
                <a:lnTo>
                  <a:pt x="414012" y="829790"/>
                </a:lnTo>
                <a:lnTo>
                  <a:pt x="408661" y="810760"/>
                </a:lnTo>
                <a:lnTo>
                  <a:pt x="408335" y="809005"/>
                </a:lnTo>
                <a:lnTo>
                  <a:pt x="410394" y="809982"/>
                </a:lnTo>
                <a:lnTo>
                  <a:pt x="415446" y="812315"/>
                </a:lnTo>
                <a:lnTo>
                  <a:pt x="423140" y="815734"/>
                </a:lnTo>
                <a:lnTo>
                  <a:pt x="433152" y="819979"/>
                </a:lnTo>
                <a:lnTo>
                  <a:pt x="445157" y="824791"/>
                </a:lnTo>
                <a:lnTo>
                  <a:pt x="458831" y="829911"/>
                </a:lnTo>
                <a:lnTo>
                  <a:pt x="473850" y="835081"/>
                </a:lnTo>
                <a:lnTo>
                  <a:pt x="489890" y="840040"/>
                </a:lnTo>
                <a:lnTo>
                  <a:pt x="506628" y="844530"/>
                </a:lnTo>
                <a:lnTo>
                  <a:pt x="523738" y="848292"/>
                </a:lnTo>
                <a:lnTo>
                  <a:pt x="540898" y="851068"/>
                </a:lnTo>
                <a:lnTo>
                  <a:pt x="540615" y="850361"/>
                </a:lnTo>
                <a:lnTo>
                  <a:pt x="536801" y="841150"/>
                </a:lnTo>
                <a:lnTo>
                  <a:pt x="533345" y="833110"/>
                </a:lnTo>
                <a:lnTo>
                  <a:pt x="528946" y="823185"/>
                </a:lnTo>
                <a:lnTo>
                  <a:pt x="523669" y="811678"/>
                </a:lnTo>
                <a:lnTo>
                  <a:pt x="517580" y="798892"/>
                </a:lnTo>
                <a:lnTo>
                  <a:pt x="510746" y="785132"/>
                </a:lnTo>
                <a:lnTo>
                  <a:pt x="503233" y="770699"/>
                </a:lnTo>
                <a:lnTo>
                  <a:pt x="495107" y="755898"/>
                </a:lnTo>
                <a:lnTo>
                  <a:pt x="486434" y="741032"/>
                </a:lnTo>
                <a:lnTo>
                  <a:pt x="477282" y="726405"/>
                </a:lnTo>
                <a:lnTo>
                  <a:pt x="467715" y="712319"/>
                </a:lnTo>
                <a:lnTo>
                  <a:pt x="457800" y="699079"/>
                </a:lnTo>
                <a:lnTo>
                  <a:pt x="447603" y="686987"/>
                </a:lnTo>
                <a:lnTo>
                  <a:pt x="437191" y="676347"/>
                </a:lnTo>
                <a:lnTo>
                  <a:pt x="426630" y="667463"/>
                </a:lnTo>
                <a:lnTo>
                  <a:pt x="415986" y="660637"/>
                </a:lnTo>
                <a:lnTo>
                  <a:pt x="405325" y="656173"/>
                </a:lnTo>
                <a:lnTo>
                  <a:pt x="404195" y="655818"/>
                </a:lnTo>
                <a:lnTo>
                  <a:pt x="391794" y="662609"/>
                </a:lnTo>
                <a:lnTo>
                  <a:pt x="378807" y="669122"/>
                </a:lnTo>
                <a:lnTo>
                  <a:pt x="365247" y="675283"/>
                </a:lnTo>
                <a:lnTo>
                  <a:pt x="351128" y="681020"/>
                </a:lnTo>
                <a:lnTo>
                  <a:pt x="336465" y="686259"/>
                </a:lnTo>
                <a:lnTo>
                  <a:pt x="321272" y="690927"/>
                </a:lnTo>
                <a:lnTo>
                  <a:pt x="305564" y="694950"/>
                </a:lnTo>
                <a:lnTo>
                  <a:pt x="289353" y="698255"/>
                </a:lnTo>
                <a:lnTo>
                  <a:pt x="272655" y="700769"/>
                </a:lnTo>
                <a:lnTo>
                  <a:pt x="255484" y="702419"/>
                </a:lnTo>
                <a:lnTo>
                  <a:pt x="237854" y="703131"/>
                </a:lnTo>
                <a:lnTo>
                  <a:pt x="219779" y="702832"/>
                </a:lnTo>
                <a:lnTo>
                  <a:pt x="201273" y="701448"/>
                </a:lnTo>
                <a:lnTo>
                  <a:pt x="182350" y="698907"/>
                </a:lnTo>
                <a:lnTo>
                  <a:pt x="163025" y="695135"/>
                </a:lnTo>
                <a:lnTo>
                  <a:pt x="143312" y="690059"/>
                </a:lnTo>
                <a:lnTo>
                  <a:pt x="123226" y="683605"/>
                </a:lnTo>
                <a:lnTo>
                  <a:pt x="102779" y="675701"/>
                </a:lnTo>
                <a:lnTo>
                  <a:pt x="81987" y="666272"/>
                </a:lnTo>
                <a:lnTo>
                  <a:pt x="60863" y="655246"/>
                </a:lnTo>
                <a:lnTo>
                  <a:pt x="58322" y="654132"/>
                </a:lnTo>
                <a:lnTo>
                  <a:pt x="52344" y="650356"/>
                </a:lnTo>
                <a:lnTo>
                  <a:pt x="45399" y="643265"/>
                </a:lnTo>
                <a:lnTo>
                  <a:pt x="39955" y="632209"/>
                </a:lnTo>
                <a:lnTo>
                  <a:pt x="38567" y="624990"/>
                </a:lnTo>
                <a:lnTo>
                  <a:pt x="38481" y="616535"/>
                </a:lnTo>
                <a:lnTo>
                  <a:pt x="40004" y="606763"/>
                </a:lnTo>
                <a:lnTo>
                  <a:pt x="43446" y="595593"/>
                </a:lnTo>
                <a:lnTo>
                  <a:pt x="49116" y="582942"/>
                </a:lnTo>
                <a:lnTo>
                  <a:pt x="57320" y="568730"/>
                </a:lnTo>
                <a:lnTo>
                  <a:pt x="68369" y="552875"/>
                </a:lnTo>
                <a:lnTo>
                  <a:pt x="82571" y="535295"/>
                </a:lnTo>
                <a:lnTo>
                  <a:pt x="100235" y="515909"/>
                </a:lnTo>
                <a:lnTo>
                  <a:pt x="121668" y="494636"/>
                </a:lnTo>
                <a:lnTo>
                  <a:pt x="147181" y="471395"/>
                </a:lnTo>
                <a:lnTo>
                  <a:pt x="177081" y="446103"/>
                </a:lnTo>
                <a:lnTo>
                  <a:pt x="170644" y="446492"/>
                </a:lnTo>
                <a:lnTo>
                  <a:pt x="158830" y="446165"/>
                </a:lnTo>
                <a:lnTo>
                  <a:pt x="147468" y="444290"/>
                </a:lnTo>
                <a:lnTo>
                  <a:pt x="136734" y="440661"/>
                </a:lnTo>
                <a:lnTo>
                  <a:pt x="126802" y="435072"/>
                </a:lnTo>
                <a:lnTo>
                  <a:pt x="117847" y="427316"/>
                </a:lnTo>
                <a:lnTo>
                  <a:pt x="110045" y="417189"/>
                </a:lnTo>
                <a:lnTo>
                  <a:pt x="103570" y="404485"/>
                </a:lnTo>
                <a:lnTo>
                  <a:pt x="98597" y="388996"/>
                </a:lnTo>
                <a:lnTo>
                  <a:pt x="95301" y="370519"/>
                </a:lnTo>
                <a:lnTo>
                  <a:pt x="93858" y="348846"/>
                </a:lnTo>
                <a:lnTo>
                  <a:pt x="92695" y="350187"/>
                </a:lnTo>
                <a:lnTo>
                  <a:pt x="84350" y="360362"/>
                </a:lnTo>
                <a:lnTo>
                  <a:pt x="77808" y="368824"/>
                </a:lnTo>
                <a:lnTo>
                  <a:pt x="70112" y="379289"/>
                </a:lnTo>
                <a:lnTo>
                  <a:pt x="61582" y="391572"/>
                </a:lnTo>
                <a:lnTo>
                  <a:pt x="52537" y="405487"/>
                </a:lnTo>
                <a:lnTo>
                  <a:pt x="43297" y="420849"/>
                </a:lnTo>
                <a:lnTo>
                  <a:pt x="34181" y="437472"/>
                </a:lnTo>
                <a:lnTo>
                  <a:pt x="25509" y="455172"/>
                </a:lnTo>
                <a:lnTo>
                  <a:pt x="17602" y="473763"/>
                </a:lnTo>
                <a:lnTo>
                  <a:pt x="10777" y="493059"/>
                </a:lnTo>
                <a:lnTo>
                  <a:pt x="5356" y="512875"/>
                </a:lnTo>
                <a:lnTo>
                  <a:pt x="1656" y="533026"/>
                </a:lnTo>
                <a:lnTo>
                  <a:pt x="0" y="553327"/>
                </a:lnTo>
                <a:lnTo>
                  <a:pt x="704" y="573592"/>
                </a:lnTo>
                <a:lnTo>
                  <a:pt x="4090" y="593635"/>
                </a:lnTo>
                <a:lnTo>
                  <a:pt x="10477" y="613272"/>
                </a:lnTo>
                <a:lnTo>
                  <a:pt x="20185" y="632318"/>
                </a:lnTo>
                <a:lnTo>
                  <a:pt x="33533" y="650585"/>
                </a:lnTo>
                <a:lnTo>
                  <a:pt x="33750" y="652206"/>
                </a:lnTo>
                <a:lnTo>
                  <a:pt x="35825" y="664304"/>
                </a:lnTo>
                <a:lnTo>
                  <a:pt x="37909" y="674201"/>
                </a:lnTo>
                <a:lnTo>
                  <a:pt x="40842" y="686277"/>
                </a:lnTo>
                <a:lnTo>
                  <a:pt x="44737" y="700241"/>
                </a:lnTo>
                <a:lnTo>
                  <a:pt x="49707" y="715804"/>
                </a:lnTo>
                <a:lnTo>
                  <a:pt x="55865" y="732675"/>
                </a:lnTo>
                <a:lnTo>
                  <a:pt x="63324" y="750565"/>
                </a:lnTo>
                <a:lnTo>
                  <a:pt x="72198" y="769183"/>
                </a:lnTo>
                <a:lnTo>
                  <a:pt x="82599" y="788239"/>
                </a:lnTo>
                <a:lnTo>
                  <a:pt x="94640" y="807444"/>
                </a:lnTo>
                <a:lnTo>
                  <a:pt x="108435" y="826508"/>
                </a:lnTo>
                <a:lnTo>
                  <a:pt x="124097" y="845139"/>
                </a:lnTo>
                <a:lnTo>
                  <a:pt x="141739" y="863050"/>
                </a:lnTo>
                <a:lnTo>
                  <a:pt x="161474" y="879948"/>
                </a:lnTo>
                <a:lnTo>
                  <a:pt x="183415" y="895544"/>
                </a:lnTo>
                <a:lnTo>
                  <a:pt x="207675" y="909549"/>
                </a:lnTo>
                <a:lnTo>
                  <a:pt x="234368" y="921672"/>
                </a:lnTo>
                <a:lnTo>
                  <a:pt x="263606" y="931624"/>
                </a:lnTo>
                <a:lnTo>
                  <a:pt x="262818" y="931979"/>
                </a:lnTo>
                <a:lnTo>
                  <a:pt x="268598" y="935006"/>
                </a:lnTo>
                <a:lnTo>
                  <a:pt x="277908" y="939838"/>
                </a:lnTo>
                <a:lnTo>
                  <a:pt x="289758" y="945920"/>
                </a:lnTo>
                <a:lnTo>
                  <a:pt x="303355" y="952801"/>
                </a:lnTo>
                <a:lnTo>
                  <a:pt x="317908" y="960028"/>
                </a:lnTo>
                <a:lnTo>
                  <a:pt x="332625" y="967150"/>
                </a:lnTo>
                <a:lnTo>
                  <a:pt x="346714" y="973715"/>
                </a:lnTo>
                <a:lnTo>
                  <a:pt x="359384" y="979270"/>
                </a:lnTo>
                <a:lnTo>
                  <a:pt x="369842" y="983365"/>
                </a:lnTo>
                <a:lnTo>
                  <a:pt x="377296" y="985548"/>
                </a:lnTo>
                <a:lnTo>
                  <a:pt x="358996" y="985593"/>
                </a:lnTo>
                <a:lnTo>
                  <a:pt x="342433" y="985907"/>
                </a:lnTo>
                <a:lnTo>
                  <a:pt x="327421" y="986759"/>
                </a:lnTo>
                <a:lnTo>
                  <a:pt x="313774" y="988420"/>
                </a:lnTo>
                <a:lnTo>
                  <a:pt x="301307" y="991157"/>
                </a:lnTo>
                <a:lnTo>
                  <a:pt x="289833" y="995240"/>
                </a:lnTo>
                <a:lnTo>
                  <a:pt x="279166" y="1000939"/>
                </a:lnTo>
                <a:lnTo>
                  <a:pt x="269122" y="1008523"/>
                </a:lnTo>
                <a:lnTo>
                  <a:pt x="259513" y="1018260"/>
                </a:lnTo>
                <a:lnTo>
                  <a:pt x="250153" y="1030420"/>
                </a:lnTo>
                <a:lnTo>
                  <a:pt x="240858" y="1045273"/>
                </a:lnTo>
                <a:lnTo>
                  <a:pt x="231440" y="1063087"/>
                </a:lnTo>
                <a:lnTo>
                  <a:pt x="221715" y="1084132"/>
                </a:lnTo>
                <a:lnTo>
                  <a:pt x="211495" y="1108677"/>
                </a:lnTo>
                <a:lnTo>
                  <a:pt x="200596" y="1136992"/>
                </a:lnTo>
                <a:lnTo>
                  <a:pt x="188830" y="1169345"/>
                </a:lnTo>
                <a:lnTo>
                  <a:pt x="176013" y="1206005"/>
                </a:lnTo>
                <a:lnTo>
                  <a:pt x="161958" y="1247243"/>
                </a:lnTo>
                <a:lnTo>
                  <a:pt x="146480" y="1293327"/>
                </a:lnTo>
                <a:lnTo>
                  <a:pt x="129392" y="1344526"/>
                </a:lnTo>
                <a:lnTo>
                  <a:pt x="127729" y="1340386"/>
                </a:lnTo>
                <a:lnTo>
                  <a:pt x="126166" y="1336297"/>
                </a:lnTo>
                <a:lnTo>
                  <a:pt x="124642" y="1332194"/>
                </a:lnTo>
                <a:lnTo>
                  <a:pt x="122854" y="1333710"/>
                </a:lnTo>
                <a:lnTo>
                  <a:pt x="120136" y="1337301"/>
                </a:lnTo>
                <a:lnTo>
                  <a:pt x="116068" y="1343273"/>
                </a:lnTo>
                <a:lnTo>
                  <a:pt x="111019" y="1351632"/>
                </a:lnTo>
                <a:lnTo>
                  <a:pt x="105355" y="1362380"/>
                </a:lnTo>
                <a:lnTo>
                  <a:pt x="99446" y="1375520"/>
                </a:lnTo>
                <a:lnTo>
                  <a:pt x="93658" y="1391056"/>
                </a:lnTo>
                <a:lnTo>
                  <a:pt x="88359" y="1408991"/>
                </a:lnTo>
                <a:lnTo>
                  <a:pt x="83917" y="1429327"/>
                </a:lnTo>
                <a:lnTo>
                  <a:pt x="80700" y="1452070"/>
                </a:lnTo>
                <a:lnTo>
                  <a:pt x="80084" y="1453726"/>
                </a:lnTo>
                <a:lnTo>
                  <a:pt x="75778" y="1465725"/>
                </a:lnTo>
                <a:lnTo>
                  <a:pt x="72504" y="1475233"/>
                </a:lnTo>
                <a:lnTo>
                  <a:pt x="68760" y="1486524"/>
                </a:lnTo>
                <a:lnTo>
                  <a:pt x="64755" y="1499180"/>
                </a:lnTo>
                <a:lnTo>
                  <a:pt x="60695" y="1512784"/>
                </a:lnTo>
                <a:lnTo>
                  <a:pt x="56790" y="1526919"/>
                </a:lnTo>
                <a:lnTo>
                  <a:pt x="53246" y="1541167"/>
                </a:lnTo>
                <a:lnTo>
                  <a:pt x="50273" y="1555111"/>
                </a:lnTo>
                <a:lnTo>
                  <a:pt x="48078" y="1568334"/>
                </a:lnTo>
                <a:lnTo>
                  <a:pt x="46869" y="1580419"/>
                </a:lnTo>
                <a:lnTo>
                  <a:pt x="46854" y="1590947"/>
                </a:lnTo>
                <a:lnTo>
                  <a:pt x="48241" y="1599503"/>
                </a:lnTo>
                <a:lnTo>
                  <a:pt x="51238" y="1605668"/>
                </a:lnTo>
                <a:lnTo>
                  <a:pt x="56053" y="1609025"/>
                </a:lnTo>
                <a:lnTo>
                  <a:pt x="62894" y="1609157"/>
                </a:lnTo>
                <a:lnTo>
                  <a:pt x="71970" y="1605646"/>
                </a:lnTo>
                <a:lnTo>
                  <a:pt x="83487" y="1598076"/>
                </a:lnTo>
                <a:lnTo>
                  <a:pt x="97655" y="1586029"/>
                </a:lnTo>
                <a:lnTo>
                  <a:pt x="97292" y="1587444"/>
                </a:lnTo>
                <a:lnTo>
                  <a:pt x="94721" y="1597747"/>
                </a:lnTo>
                <a:lnTo>
                  <a:pt x="92737" y="1605959"/>
                </a:lnTo>
                <a:lnTo>
                  <a:pt x="90436" y="1615761"/>
                </a:lnTo>
                <a:lnTo>
                  <a:pt x="87930" y="1626814"/>
                </a:lnTo>
                <a:lnTo>
                  <a:pt x="85330" y="1638781"/>
                </a:lnTo>
                <a:lnTo>
                  <a:pt x="82749" y="1651324"/>
                </a:lnTo>
                <a:lnTo>
                  <a:pt x="80297" y="1664105"/>
                </a:lnTo>
                <a:lnTo>
                  <a:pt x="78087" y="1676785"/>
                </a:lnTo>
                <a:lnTo>
                  <a:pt x="76231" y="1689027"/>
                </a:lnTo>
                <a:lnTo>
                  <a:pt x="74840" y="1700492"/>
                </a:lnTo>
                <a:lnTo>
                  <a:pt x="74025" y="1710843"/>
                </a:lnTo>
                <a:lnTo>
                  <a:pt x="73899" y="1719741"/>
                </a:lnTo>
                <a:lnTo>
                  <a:pt x="74574" y="1726849"/>
                </a:lnTo>
                <a:lnTo>
                  <a:pt x="76160" y="1731828"/>
                </a:lnTo>
                <a:lnTo>
                  <a:pt x="78769" y="1734340"/>
                </a:lnTo>
                <a:lnTo>
                  <a:pt x="82515" y="1734048"/>
                </a:lnTo>
                <a:lnTo>
                  <a:pt x="87507" y="1730613"/>
                </a:lnTo>
                <a:lnTo>
                  <a:pt x="93858" y="1723697"/>
                </a:lnTo>
                <a:lnTo>
                  <a:pt x="94902" y="1725301"/>
                </a:lnTo>
                <a:lnTo>
                  <a:pt x="97858" y="1729798"/>
                </a:lnTo>
                <a:lnTo>
                  <a:pt x="102457" y="1736713"/>
                </a:lnTo>
                <a:lnTo>
                  <a:pt x="108432" y="1745573"/>
                </a:lnTo>
                <a:lnTo>
                  <a:pt x="115516" y="1755903"/>
                </a:lnTo>
                <a:lnTo>
                  <a:pt x="123441" y="1767231"/>
                </a:lnTo>
                <a:lnTo>
                  <a:pt x="131941" y="1779082"/>
                </a:lnTo>
                <a:lnTo>
                  <a:pt x="140748" y="1790983"/>
                </a:lnTo>
                <a:lnTo>
                  <a:pt x="149595" y="1802459"/>
                </a:lnTo>
                <a:lnTo>
                  <a:pt x="158213" y="1813037"/>
                </a:lnTo>
                <a:lnTo>
                  <a:pt x="166337" y="1822243"/>
                </a:lnTo>
                <a:lnTo>
                  <a:pt x="173698" y="1829604"/>
                </a:lnTo>
                <a:close/>
              </a:path>
              <a:path w="1208994" h="2005990">
                <a:moveTo>
                  <a:pt x="1103738" y="1619758"/>
                </a:moveTo>
                <a:lnTo>
                  <a:pt x="1089792" y="1630832"/>
                </a:lnTo>
                <a:lnTo>
                  <a:pt x="1075379" y="1642490"/>
                </a:lnTo>
                <a:lnTo>
                  <a:pt x="1060693" y="1654620"/>
                </a:lnTo>
                <a:lnTo>
                  <a:pt x="1045923" y="1667113"/>
                </a:lnTo>
                <a:lnTo>
                  <a:pt x="1031260" y="1679857"/>
                </a:lnTo>
                <a:lnTo>
                  <a:pt x="1016897" y="1692741"/>
                </a:lnTo>
                <a:lnTo>
                  <a:pt x="1003023" y="1705655"/>
                </a:lnTo>
                <a:lnTo>
                  <a:pt x="989831" y="1718487"/>
                </a:lnTo>
                <a:lnTo>
                  <a:pt x="977511" y="1731126"/>
                </a:lnTo>
                <a:lnTo>
                  <a:pt x="966254" y="1743462"/>
                </a:lnTo>
                <a:lnTo>
                  <a:pt x="956251" y="1755384"/>
                </a:lnTo>
                <a:lnTo>
                  <a:pt x="946860" y="1770830"/>
                </a:lnTo>
                <a:lnTo>
                  <a:pt x="952653" y="1934713"/>
                </a:lnTo>
                <a:lnTo>
                  <a:pt x="965660" y="1927102"/>
                </a:lnTo>
                <a:lnTo>
                  <a:pt x="980636" y="1917929"/>
                </a:lnTo>
                <a:lnTo>
                  <a:pt x="997247" y="1907240"/>
                </a:lnTo>
                <a:lnTo>
                  <a:pt x="1015155" y="1895082"/>
                </a:lnTo>
                <a:lnTo>
                  <a:pt x="1034025" y="1881501"/>
                </a:lnTo>
                <a:lnTo>
                  <a:pt x="1053520" y="1866545"/>
                </a:lnTo>
                <a:lnTo>
                  <a:pt x="1073306" y="1850261"/>
                </a:lnTo>
                <a:lnTo>
                  <a:pt x="1093046" y="1832694"/>
                </a:lnTo>
                <a:lnTo>
                  <a:pt x="1112404" y="1813893"/>
                </a:lnTo>
                <a:lnTo>
                  <a:pt x="1131044" y="1793903"/>
                </a:lnTo>
                <a:lnTo>
                  <a:pt x="1148630" y="1772772"/>
                </a:lnTo>
                <a:lnTo>
                  <a:pt x="1164826" y="1750547"/>
                </a:lnTo>
                <a:lnTo>
                  <a:pt x="1179296" y="1727274"/>
                </a:lnTo>
                <a:lnTo>
                  <a:pt x="1191705" y="1703000"/>
                </a:lnTo>
                <a:lnTo>
                  <a:pt x="1201716" y="1677772"/>
                </a:lnTo>
                <a:lnTo>
                  <a:pt x="1208994" y="1651638"/>
                </a:lnTo>
                <a:lnTo>
                  <a:pt x="1207721" y="1652852"/>
                </a:lnTo>
                <a:lnTo>
                  <a:pt x="1203462" y="1656841"/>
                </a:lnTo>
                <a:lnTo>
                  <a:pt x="1196610" y="1663103"/>
                </a:lnTo>
                <a:lnTo>
                  <a:pt x="1187582" y="1671112"/>
                </a:lnTo>
                <a:lnTo>
                  <a:pt x="1176791" y="1680345"/>
                </a:lnTo>
                <a:lnTo>
                  <a:pt x="1164655" y="1690279"/>
                </a:lnTo>
                <a:lnTo>
                  <a:pt x="1151589" y="1700387"/>
                </a:lnTo>
                <a:lnTo>
                  <a:pt x="1138010" y="1710148"/>
                </a:lnTo>
                <a:lnTo>
                  <a:pt x="1124332" y="1719036"/>
                </a:lnTo>
                <a:lnTo>
                  <a:pt x="1110971" y="1726528"/>
                </a:lnTo>
                <a:lnTo>
                  <a:pt x="1098344" y="1732098"/>
                </a:lnTo>
                <a:lnTo>
                  <a:pt x="1086865" y="1735224"/>
                </a:lnTo>
                <a:lnTo>
                  <a:pt x="1076952" y="1735381"/>
                </a:lnTo>
                <a:lnTo>
                  <a:pt x="1077333" y="1734897"/>
                </a:lnTo>
                <a:lnTo>
                  <a:pt x="1079708" y="1731843"/>
                </a:lnTo>
                <a:lnTo>
                  <a:pt x="1083999" y="1726252"/>
                </a:lnTo>
                <a:lnTo>
                  <a:pt x="1089904" y="1718434"/>
                </a:lnTo>
                <a:lnTo>
                  <a:pt x="1097121" y="1708703"/>
                </a:lnTo>
                <a:lnTo>
                  <a:pt x="1105349" y="1697370"/>
                </a:lnTo>
                <a:lnTo>
                  <a:pt x="1114285" y="1684747"/>
                </a:lnTo>
                <a:lnTo>
                  <a:pt x="1123627" y="1671148"/>
                </a:lnTo>
                <a:lnTo>
                  <a:pt x="1133074" y="1656885"/>
                </a:lnTo>
                <a:lnTo>
                  <a:pt x="1142324" y="1642269"/>
                </a:lnTo>
                <a:lnTo>
                  <a:pt x="1151075" y="1627613"/>
                </a:lnTo>
                <a:lnTo>
                  <a:pt x="1159024" y="1613230"/>
                </a:lnTo>
                <a:lnTo>
                  <a:pt x="1165871" y="1599431"/>
                </a:lnTo>
                <a:lnTo>
                  <a:pt x="1171312" y="1586530"/>
                </a:lnTo>
                <a:lnTo>
                  <a:pt x="1175048" y="1574838"/>
                </a:lnTo>
                <a:lnTo>
                  <a:pt x="1176774" y="1564668"/>
                </a:lnTo>
                <a:lnTo>
                  <a:pt x="1175617" y="1565496"/>
                </a:lnTo>
                <a:lnTo>
                  <a:pt x="1166939" y="1571787"/>
                </a:lnTo>
                <a:lnTo>
                  <a:pt x="1159799" y="1577029"/>
                </a:lnTo>
                <a:lnTo>
                  <a:pt x="1151047" y="1583520"/>
                </a:lnTo>
                <a:lnTo>
                  <a:pt x="1140874" y="1591149"/>
                </a:lnTo>
                <a:lnTo>
                  <a:pt x="1129470" y="1599805"/>
                </a:lnTo>
                <a:lnTo>
                  <a:pt x="1117028" y="1609379"/>
                </a:lnTo>
                <a:lnTo>
                  <a:pt x="1103738" y="1619758"/>
                </a:lnTo>
                <a:close/>
              </a:path>
            </a:pathLst>
          </a:custGeom>
          <a:solidFill>
            <a:srgbClr val="F9E64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76" name="object 976"/>
          <p:cNvSpPr/>
          <p:nvPr/>
        </p:nvSpPr>
        <p:spPr>
          <a:xfrm>
            <a:off x="6302058" y="4198800"/>
            <a:ext cx="341934" cy="318283"/>
          </a:xfrm>
          <a:custGeom>
            <a:avLst/>
            <a:gdLst/>
            <a:ahLst/>
            <a:cxnLst/>
            <a:rect l="l" t="t" r="r" b="b"/>
            <a:pathLst>
              <a:path w="341934" h="318283">
                <a:moveTo>
                  <a:pt x="1230" y="49866"/>
                </a:moveTo>
                <a:lnTo>
                  <a:pt x="435" y="57960"/>
                </a:lnTo>
                <a:lnTo>
                  <a:pt x="319" y="65499"/>
                </a:lnTo>
                <a:lnTo>
                  <a:pt x="1022" y="72771"/>
                </a:lnTo>
                <a:lnTo>
                  <a:pt x="2683" y="80063"/>
                </a:lnTo>
                <a:lnTo>
                  <a:pt x="5442" y="87663"/>
                </a:lnTo>
                <a:lnTo>
                  <a:pt x="9439" y="95861"/>
                </a:lnTo>
                <a:lnTo>
                  <a:pt x="14812" y="104943"/>
                </a:lnTo>
                <a:lnTo>
                  <a:pt x="21702" y="115198"/>
                </a:lnTo>
                <a:lnTo>
                  <a:pt x="30248" y="126915"/>
                </a:lnTo>
                <a:lnTo>
                  <a:pt x="40589" y="140381"/>
                </a:lnTo>
                <a:lnTo>
                  <a:pt x="52865" y="155885"/>
                </a:lnTo>
                <a:lnTo>
                  <a:pt x="67216" y="173714"/>
                </a:lnTo>
                <a:lnTo>
                  <a:pt x="83781" y="194157"/>
                </a:lnTo>
                <a:lnTo>
                  <a:pt x="609" y="211213"/>
                </a:lnTo>
                <a:lnTo>
                  <a:pt x="0" y="212686"/>
                </a:lnTo>
                <a:lnTo>
                  <a:pt x="11052" y="217941"/>
                </a:lnTo>
                <a:lnTo>
                  <a:pt x="21483" y="224069"/>
                </a:lnTo>
                <a:lnTo>
                  <a:pt x="31336" y="231175"/>
                </a:lnTo>
                <a:lnTo>
                  <a:pt x="40541" y="239313"/>
                </a:lnTo>
                <a:lnTo>
                  <a:pt x="49029" y="248537"/>
                </a:lnTo>
                <a:lnTo>
                  <a:pt x="56730" y="258903"/>
                </a:lnTo>
                <a:lnTo>
                  <a:pt x="63574" y="270463"/>
                </a:lnTo>
                <a:lnTo>
                  <a:pt x="69492" y="283274"/>
                </a:lnTo>
                <a:lnTo>
                  <a:pt x="74414" y="297389"/>
                </a:lnTo>
                <a:lnTo>
                  <a:pt x="78270" y="312864"/>
                </a:lnTo>
                <a:lnTo>
                  <a:pt x="78663" y="314820"/>
                </a:lnTo>
                <a:lnTo>
                  <a:pt x="80886" y="317436"/>
                </a:lnTo>
                <a:lnTo>
                  <a:pt x="80508" y="318283"/>
                </a:lnTo>
                <a:lnTo>
                  <a:pt x="83880" y="316702"/>
                </a:lnTo>
                <a:lnTo>
                  <a:pt x="89305" y="314195"/>
                </a:lnTo>
                <a:lnTo>
                  <a:pt x="105682" y="306815"/>
                </a:lnTo>
                <a:lnTo>
                  <a:pt x="116315" y="302150"/>
                </a:lnTo>
                <a:lnTo>
                  <a:pt x="128368" y="296974"/>
                </a:lnTo>
                <a:lnTo>
                  <a:pt x="141681" y="291390"/>
                </a:lnTo>
                <a:lnTo>
                  <a:pt x="156095" y="285504"/>
                </a:lnTo>
                <a:lnTo>
                  <a:pt x="171451" y="279417"/>
                </a:lnTo>
                <a:lnTo>
                  <a:pt x="187591" y="273235"/>
                </a:lnTo>
                <a:lnTo>
                  <a:pt x="204357" y="267061"/>
                </a:lnTo>
                <a:lnTo>
                  <a:pt x="221588" y="260999"/>
                </a:lnTo>
                <a:lnTo>
                  <a:pt x="239128" y="255152"/>
                </a:lnTo>
                <a:lnTo>
                  <a:pt x="256816" y="249626"/>
                </a:lnTo>
                <a:lnTo>
                  <a:pt x="274494" y="244524"/>
                </a:lnTo>
                <a:lnTo>
                  <a:pt x="292004" y="239949"/>
                </a:lnTo>
                <a:lnTo>
                  <a:pt x="309186" y="236005"/>
                </a:lnTo>
                <a:lnTo>
                  <a:pt x="325883" y="232797"/>
                </a:lnTo>
                <a:lnTo>
                  <a:pt x="341934" y="230428"/>
                </a:lnTo>
                <a:lnTo>
                  <a:pt x="341593" y="230319"/>
                </a:lnTo>
                <a:lnTo>
                  <a:pt x="332699" y="227204"/>
                </a:lnTo>
                <a:lnTo>
                  <a:pt x="324322" y="224005"/>
                </a:lnTo>
                <a:lnTo>
                  <a:pt x="313778" y="219689"/>
                </a:lnTo>
                <a:lnTo>
                  <a:pt x="301408" y="214235"/>
                </a:lnTo>
                <a:lnTo>
                  <a:pt x="287552" y="207626"/>
                </a:lnTo>
                <a:lnTo>
                  <a:pt x="272550" y="199843"/>
                </a:lnTo>
                <a:lnTo>
                  <a:pt x="256744" y="190867"/>
                </a:lnTo>
                <a:lnTo>
                  <a:pt x="240473" y="180681"/>
                </a:lnTo>
                <a:lnTo>
                  <a:pt x="224078" y="169265"/>
                </a:lnTo>
                <a:lnTo>
                  <a:pt x="215405" y="162679"/>
                </a:lnTo>
                <a:lnTo>
                  <a:pt x="205669" y="154746"/>
                </a:lnTo>
                <a:lnTo>
                  <a:pt x="196155" y="146345"/>
                </a:lnTo>
                <a:lnTo>
                  <a:pt x="186937" y="137474"/>
                </a:lnTo>
                <a:lnTo>
                  <a:pt x="178093" y="128128"/>
                </a:lnTo>
                <a:lnTo>
                  <a:pt x="169698" y="118305"/>
                </a:lnTo>
                <a:lnTo>
                  <a:pt x="161829" y="108001"/>
                </a:lnTo>
                <a:lnTo>
                  <a:pt x="154562" y="97212"/>
                </a:lnTo>
                <a:lnTo>
                  <a:pt x="147973" y="85934"/>
                </a:lnTo>
                <a:lnTo>
                  <a:pt x="142138" y="74164"/>
                </a:lnTo>
                <a:lnTo>
                  <a:pt x="137134" y="61899"/>
                </a:lnTo>
                <a:lnTo>
                  <a:pt x="134710" y="57474"/>
                </a:lnTo>
                <a:lnTo>
                  <a:pt x="130050" y="47626"/>
                </a:lnTo>
                <a:lnTo>
                  <a:pt x="124878" y="33767"/>
                </a:lnTo>
                <a:lnTo>
                  <a:pt x="120963" y="17393"/>
                </a:lnTo>
                <a:lnTo>
                  <a:pt x="120078" y="0"/>
                </a:lnTo>
                <a:lnTo>
                  <a:pt x="119800" y="88"/>
                </a:lnTo>
                <a:lnTo>
                  <a:pt x="111047" y="2773"/>
                </a:lnTo>
                <a:lnTo>
                  <a:pt x="102423" y="5323"/>
                </a:lnTo>
                <a:lnTo>
                  <a:pt x="91247" y="8524"/>
                </a:lnTo>
                <a:lnTo>
                  <a:pt x="77728" y="12260"/>
                </a:lnTo>
                <a:lnTo>
                  <a:pt x="62075" y="16416"/>
                </a:lnTo>
                <a:lnTo>
                  <a:pt x="44497" y="20876"/>
                </a:lnTo>
                <a:lnTo>
                  <a:pt x="25205" y="25527"/>
                </a:lnTo>
                <a:lnTo>
                  <a:pt x="4406" y="30251"/>
                </a:lnTo>
                <a:lnTo>
                  <a:pt x="4300" y="30856"/>
                </a:lnTo>
                <a:lnTo>
                  <a:pt x="2565" y="40927"/>
                </a:lnTo>
                <a:lnTo>
                  <a:pt x="1230" y="49866"/>
                </a:lnTo>
                <a:close/>
              </a:path>
            </a:pathLst>
          </a:custGeom>
          <a:solidFill>
            <a:srgbClr val="FFB9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77" name="object 977"/>
          <p:cNvSpPr/>
          <p:nvPr/>
        </p:nvSpPr>
        <p:spPr>
          <a:xfrm>
            <a:off x="5979410" y="4396420"/>
            <a:ext cx="403529" cy="221816"/>
          </a:xfrm>
          <a:custGeom>
            <a:avLst/>
            <a:gdLst/>
            <a:ahLst/>
            <a:cxnLst/>
            <a:rect l="l" t="t" r="r" b="b"/>
            <a:pathLst>
              <a:path w="403529" h="221816">
                <a:moveTo>
                  <a:pt x="4051" y="110668"/>
                </a:moveTo>
                <a:lnTo>
                  <a:pt x="0" y="112243"/>
                </a:lnTo>
                <a:lnTo>
                  <a:pt x="2374" y="129886"/>
                </a:lnTo>
                <a:lnTo>
                  <a:pt x="6665" y="145825"/>
                </a:lnTo>
                <a:lnTo>
                  <a:pt x="12757" y="160105"/>
                </a:lnTo>
                <a:lnTo>
                  <a:pt x="20533" y="172773"/>
                </a:lnTo>
                <a:lnTo>
                  <a:pt x="29879" y="183875"/>
                </a:lnTo>
                <a:lnTo>
                  <a:pt x="40677" y="193456"/>
                </a:lnTo>
                <a:lnTo>
                  <a:pt x="52812" y="201562"/>
                </a:lnTo>
                <a:lnTo>
                  <a:pt x="66169" y="208241"/>
                </a:lnTo>
                <a:lnTo>
                  <a:pt x="80631" y="213536"/>
                </a:lnTo>
                <a:lnTo>
                  <a:pt x="96081" y="217496"/>
                </a:lnTo>
                <a:lnTo>
                  <a:pt x="112405" y="220165"/>
                </a:lnTo>
                <a:lnTo>
                  <a:pt x="129487" y="221590"/>
                </a:lnTo>
                <a:lnTo>
                  <a:pt x="147210" y="221816"/>
                </a:lnTo>
                <a:lnTo>
                  <a:pt x="165458" y="220890"/>
                </a:lnTo>
                <a:lnTo>
                  <a:pt x="184115" y="218858"/>
                </a:lnTo>
                <a:lnTo>
                  <a:pt x="203067" y="215766"/>
                </a:lnTo>
                <a:lnTo>
                  <a:pt x="222195" y="211659"/>
                </a:lnTo>
                <a:lnTo>
                  <a:pt x="241386" y="206584"/>
                </a:lnTo>
                <a:lnTo>
                  <a:pt x="260522" y="200587"/>
                </a:lnTo>
                <a:lnTo>
                  <a:pt x="279488" y="193713"/>
                </a:lnTo>
                <a:lnTo>
                  <a:pt x="294250" y="187702"/>
                </a:lnTo>
                <a:lnTo>
                  <a:pt x="318119" y="176692"/>
                </a:lnTo>
                <a:lnTo>
                  <a:pt x="341084" y="164439"/>
                </a:lnTo>
                <a:lnTo>
                  <a:pt x="362890" y="151042"/>
                </a:lnTo>
                <a:lnTo>
                  <a:pt x="383282" y="136603"/>
                </a:lnTo>
                <a:lnTo>
                  <a:pt x="402005" y="121222"/>
                </a:lnTo>
                <a:lnTo>
                  <a:pt x="403529" y="119812"/>
                </a:lnTo>
                <a:lnTo>
                  <a:pt x="401294" y="117196"/>
                </a:lnTo>
                <a:lnTo>
                  <a:pt x="400913" y="115240"/>
                </a:lnTo>
                <a:lnTo>
                  <a:pt x="397023" y="99632"/>
                </a:lnTo>
                <a:lnTo>
                  <a:pt x="392094" y="85527"/>
                </a:lnTo>
                <a:lnTo>
                  <a:pt x="386168" y="72726"/>
                </a:lnTo>
                <a:lnTo>
                  <a:pt x="379314" y="61176"/>
                </a:lnTo>
                <a:lnTo>
                  <a:pt x="371603" y="50820"/>
                </a:lnTo>
                <a:lnTo>
                  <a:pt x="363107" y="41606"/>
                </a:lnTo>
                <a:lnTo>
                  <a:pt x="353894" y="33477"/>
                </a:lnTo>
                <a:lnTo>
                  <a:pt x="344037" y="26380"/>
                </a:lnTo>
                <a:lnTo>
                  <a:pt x="333605" y="20260"/>
                </a:lnTo>
                <a:lnTo>
                  <a:pt x="322668" y="15063"/>
                </a:lnTo>
                <a:lnTo>
                  <a:pt x="307365" y="9450"/>
                </a:lnTo>
                <a:lnTo>
                  <a:pt x="295180" y="6114"/>
                </a:lnTo>
                <a:lnTo>
                  <a:pt x="282714" y="3562"/>
                </a:lnTo>
                <a:lnTo>
                  <a:pt x="270045" y="1735"/>
                </a:lnTo>
                <a:lnTo>
                  <a:pt x="257249" y="572"/>
                </a:lnTo>
                <a:lnTo>
                  <a:pt x="244403" y="13"/>
                </a:lnTo>
                <a:lnTo>
                  <a:pt x="231585" y="0"/>
                </a:lnTo>
                <a:lnTo>
                  <a:pt x="218871" y="470"/>
                </a:lnTo>
                <a:lnTo>
                  <a:pt x="202139" y="1770"/>
                </a:lnTo>
                <a:lnTo>
                  <a:pt x="185208" y="3791"/>
                </a:lnTo>
                <a:lnTo>
                  <a:pt x="169040" y="6330"/>
                </a:lnTo>
                <a:lnTo>
                  <a:pt x="153845" y="9227"/>
                </a:lnTo>
                <a:lnTo>
                  <a:pt x="139833" y="12319"/>
                </a:lnTo>
                <a:lnTo>
                  <a:pt x="127211" y="15447"/>
                </a:lnTo>
                <a:lnTo>
                  <a:pt x="116191" y="18448"/>
                </a:lnTo>
                <a:lnTo>
                  <a:pt x="99791" y="23427"/>
                </a:lnTo>
                <a:lnTo>
                  <a:pt x="94803" y="26728"/>
                </a:lnTo>
                <a:lnTo>
                  <a:pt x="93765" y="35881"/>
                </a:lnTo>
                <a:lnTo>
                  <a:pt x="91098" y="45105"/>
                </a:lnTo>
                <a:lnTo>
                  <a:pt x="86629" y="54351"/>
                </a:lnTo>
                <a:lnTo>
                  <a:pt x="80184" y="63566"/>
                </a:lnTo>
                <a:lnTo>
                  <a:pt x="71589" y="72699"/>
                </a:lnTo>
                <a:lnTo>
                  <a:pt x="60671" y="81700"/>
                </a:lnTo>
                <a:lnTo>
                  <a:pt x="47256" y="90516"/>
                </a:lnTo>
                <a:lnTo>
                  <a:pt x="31171" y="99097"/>
                </a:lnTo>
                <a:lnTo>
                  <a:pt x="12242" y="107392"/>
                </a:lnTo>
                <a:lnTo>
                  <a:pt x="8089" y="109055"/>
                </a:lnTo>
                <a:lnTo>
                  <a:pt x="4051" y="110668"/>
                </a:lnTo>
                <a:close/>
              </a:path>
            </a:pathLst>
          </a:custGeom>
          <a:solidFill>
            <a:srgbClr val="78C25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78" name="object 978"/>
          <p:cNvSpPr/>
          <p:nvPr/>
        </p:nvSpPr>
        <p:spPr>
          <a:xfrm>
            <a:off x="5933244" y="4218020"/>
            <a:ext cx="358762" cy="203492"/>
          </a:xfrm>
          <a:custGeom>
            <a:avLst/>
            <a:gdLst/>
            <a:ahLst/>
            <a:cxnLst/>
            <a:rect l="l" t="t" r="r" b="b"/>
            <a:pathLst>
              <a:path w="358762" h="203492">
                <a:moveTo>
                  <a:pt x="7703" y="10703"/>
                </a:moveTo>
                <a:lnTo>
                  <a:pt x="18083" y="22313"/>
                </a:lnTo>
                <a:lnTo>
                  <a:pt x="28121" y="33877"/>
                </a:lnTo>
                <a:lnTo>
                  <a:pt x="37687" y="45290"/>
                </a:lnTo>
                <a:lnTo>
                  <a:pt x="46648" y="56450"/>
                </a:lnTo>
                <a:lnTo>
                  <a:pt x="54875" y="67252"/>
                </a:lnTo>
                <a:lnTo>
                  <a:pt x="62234" y="77595"/>
                </a:lnTo>
                <a:lnTo>
                  <a:pt x="68595" y="87373"/>
                </a:lnTo>
                <a:lnTo>
                  <a:pt x="73827" y="96485"/>
                </a:lnTo>
                <a:lnTo>
                  <a:pt x="77798" y="104826"/>
                </a:lnTo>
                <a:lnTo>
                  <a:pt x="80378" y="112293"/>
                </a:lnTo>
                <a:lnTo>
                  <a:pt x="83333" y="114531"/>
                </a:lnTo>
                <a:lnTo>
                  <a:pt x="90069" y="119969"/>
                </a:lnTo>
                <a:lnTo>
                  <a:pt x="98610" y="127527"/>
                </a:lnTo>
                <a:lnTo>
                  <a:pt x="108121" y="136956"/>
                </a:lnTo>
                <a:lnTo>
                  <a:pt x="117769" y="148008"/>
                </a:lnTo>
                <a:lnTo>
                  <a:pt x="126716" y="160436"/>
                </a:lnTo>
                <a:lnTo>
                  <a:pt x="134128" y="173991"/>
                </a:lnTo>
                <a:lnTo>
                  <a:pt x="139171" y="188426"/>
                </a:lnTo>
                <a:lnTo>
                  <a:pt x="141008" y="203492"/>
                </a:lnTo>
                <a:lnTo>
                  <a:pt x="145697" y="201920"/>
                </a:lnTo>
                <a:lnTo>
                  <a:pt x="152792" y="199675"/>
                </a:lnTo>
                <a:lnTo>
                  <a:pt x="161917" y="196975"/>
                </a:lnTo>
                <a:lnTo>
                  <a:pt x="172862" y="193980"/>
                </a:lnTo>
                <a:lnTo>
                  <a:pt x="185418" y="190853"/>
                </a:lnTo>
                <a:lnTo>
                  <a:pt x="199375" y="187755"/>
                </a:lnTo>
                <a:lnTo>
                  <a:pt x="214524" y="184845"/>
                </a:lnTo>
                <a:lnTo>
                  <a:pt x="230655" y="182287"/>
                </a:lnTo>
                <a:lnTo>
                  <a:pt x="247558" y="180240"/>
                </a:lnTo>
                <a:lnTo>
                  <a:pt x="265023" y="178866"/>
                </a:lnTo>
                <a:lnTo>
                  <a:pt x="264883" y="177076"/>
                </a:lnTo>
                <a:lnTo>
                  <a:pt x="358762" y="145084"/>
                </a:lnTo>
                <a:lnTo>
                  <a:pt x="352183" y="144677"/>
                </a:lnTo>
                <a:lnTo>
                  <a:pt x="329357" y="142360"/>
                </a:lnTo>
                <a:lnTo>
                  <a:pt x="308182" y="138837"/>
                </a:lnTo>
                <a:lnTo>
                  <a:pt x="288608" y="134254"/>
                </a:lnTo>
                <a:lnTo>
                  <a:pt x="270583" y="128760"/>
                </a:lnTo>
                <a:lnTo>
                  <a:pt x="254057" y="122500"/>
                </a:lnTo>
                <a:lnTo>
                  <a:pt x="238981" y="115621"/>
                </a:lnTo>
                <a:lnTo>
                  <a:pt x="225304" y="108270"/>
                </a:lnTo>
                <a:lnTo>
                  <a:pt x="212975" y="100592"/>
                </a:lnTo>
                <a:lnTo>
                  <a:pt x="201944" y="92736"/>
                </a:lnTo>
                <a:lnTo>
                  <a:pt x="192161" y="84847"/>
                </a:lnTo>
                <a:lnTo>
                  <a:pt x="183575" y="77071"/>
                </a:lnTo>
                <a:lnTo>
                  <a:pt x="176136" y="69557"/>
                </a:lnTo>
                <a:lnTo>
                  <a:pt x="169793" y="62449"/>
                </a:lnTo>
                <a:lnTo>
                  <a:pt x="164497" y="55895"/>
                </a:lnTo>
                <a:lnTo>
                  <a:pt x="160197" y="50042"/>
                </a:lnTo>
                <a:lnTo>
                  <a:pt x="156842" y="45036"/>
                </a:lnTo>
                <a:lnTo>
                  <a:pt x="152768" y="38150"/>
                </a:lnTo>
                <a:lnTo>
                  <a:pt x="149677" y="38108"/>
                </a:lnTo>
                <a:lnTo>
                  <a:pt x="135119" y="37664"/>
                </a:lnTo>
                <a:lnTo>
                  <a:pt x="120827" y="36806"/>
                </a:lnTo>
                <a:lnTo>
                  <a:pt x="106846" y="35508"/>
                </a:lnTo>
                <a:lnTo>
                  <a:pt x="93221" y="33746"/>
                </a:lnTo>
                <a:lnTo>
                  <a:pt x="79998" y="31496"/>
                </a:lnTo>
                <a:lnTo>
                  <a:pt x="67222" y="28732"/>
                </a:lnTo>
                <a:lnTo>
                  <a:pt x="54937" y="25431"/>
                </a:lnTo>
                <a:lnTo>
                  <a:pt x="43189" y="21567"/>
                </a:lnTo>
                <a:lnTo>
                  <a:pt x="32022" y="17117"/>
                </a:lnTo>
                <a:lnTo>
                  <a:pt x="21482" y="12055"/>
                </a:lnTo>
                <a:lnTo>
                  <a:pt x="11614" y="6357"/>
                </a:lnTo>
                <a:lnTo>
                  <a:pt x="2463" y="0"/>
                </a:lnTo>
                <a:lnTo>
                  <a:pt x="0" y="2273"/>
                </a:lnTo>
                <a:lnTo>
                  <a:pt x="7703" y="10703"/>
                </a:lnTo>
                <a:close/>
              </a:path>
            </a:pathLst>
          </a:custGeom>
          <a:solidFill>
            <a:srgbClr val="FFB9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79" name="object 979"/>
          <p:cNvSpPr/>
          <p:nvPr/>
        </p:nvSpPr>
        <p:spPr>
          <a:xfrm>
            <a:off x="5038726" y="4508660"/>
            <a:ext cx="1223594" cy="429082"/>
          </a:xfrm>
          <a:custGeom>
            <a:avLst/>
            <a:gdLst/>
            <a:ahLst/>
            <a:cxnLst/>
            <a:rect l="l" t="t" r="r" b="b"/>
            <a:pathLst>
              <a:path w="1223594" h="429082">
                <a:moveTo>
                  <a:pt x="1223594" y="90271"/>
                </a:moveTo>
                <a:lnTo>
                  <a:pt x="1220190" y="81470"/>
                </a:lnTo>
                <a:lnTo>
                  <a:pt x="1201219" y="88343"/>
                </a:lnTo>
                <a:lnTo>
                  <a:pt x="1182078" y="94341"/>
                </a:lnTo>
                <a:lnTo>
                  <a:pt x="1162884" y="99415"/>
                </a:lnTo>
                <a:lnTo>
                  <a:pt x="1143752" y="103522"/>
                </a:lnTo>
                <a:lnTo>
                  <a:pt x="1124799" y="106615"/>
                </a:lnTo>
                <a:lnTo>
                  <a:pt x="1106139" y="108647"/>
                </a:lnTo>
                <a:lnTo>
                  <a:pt x="1087890" y="109573"/>
                </a:lnTo>
                <a:lnTo>
                  <a:pt x="1070166" y="109346"/>
                </a:lnTo>
                <a:lnTo>
                  <a:pt x="1053084" y="107921"/>
                </a:lnTo>
                <a:lnTo>
                  <a:pt x="1036759" y="105252"/>
                </a:lnTo>
                <a:lnTo>
                  <a:pt x="1021308" y="101293"/>
                </a:lnTo>
                <a:lnTo>
                  <a:pt x="1006846" y="95997"/>
                </a:lnTo>
                <a:lnTo>
                  <a:pt x="993489" y="89319"/>
                </a:lnTo>
                <a:lnTo>
                  <a:pt x="981353" y="81212"/>
                </a:lnTo>
                <a:lnTo>
                  <a:pt x="970554" y="71631"/>
                </a:lnTo>
                <a:lnTo>
                  <a:pt x="961207" y="60530"/>
                </a:lnTo>
                <a:lnTo>
                  <a:pt x="953429" y="47862"/>
                </a:lnTo>
                <a:lnTo>
                  <a:pt x="947335" y="33582"/>
                </a:lnTo>
                <a:lnTo>
                  <a:pt x="943041" y="17643"/>
                </a:lnTo>
                <a:lnTo>
                  <a:pt x="940663" y="0"/>
                </a:lnTo>
                <a:lnTo>
                  <a:pt x="931545" y="3590"/>
                </a:lnTo>
                <a:lnTo>
                  <a:pt x="918226" y="8773"/>
                </a:lnTo>
                <a:lnTo>
                  <a:pt x="905189" y="13755"/>
                </a:lnTo>
                <a:lnTo>
                  <a:pt x="892432" y="18520"/>
                </a:lnTo>
                <a:lnTo>
                  <a:pt x="879951" y="23052"/>
                </a:lnTo>
                <a:lnTo>
                  <a:pt x="867742" y="27336"/>
                </a:lnTo>
                <a:lnTo>
                  <a:pt x="855804" y="31356"/>
                </a:lnTo>
                <a:lnTo>
                  <a:pt x="844132" y="35096"/>
                </a:lnTo>
                <a:lnTo>
                  <a:pt x="832723" y="38540"/>
                </a:lnTo>
                <a:lnTo>
                  <a:pt x="821576" y="41672"/>
                </a:lnTo>
                <a:lnTo>
                  <a:pt x="810685" y="44477"/>
                </a:lnTo>
                <a:lnTo>
                  <a:pt x="800049" y="46939"/>
                </a:lnTo>
                <a:lnTo>
                  <a:pt x="786799" y="53240"/>
                </a:lnTo>
                <a:lnTo>
                  <a:pt x="739690" y="74905"/>
                </a:lnTo>
                <a:lnTo>
                  <a:pt x="707261" y="89286"/>
                </a:lnTo>
                <a:lnTo>
                  <a:pt x="669869" y="105376"/>
                </a:lnTo>
                <a:lnTo>
                  <a:pt x="628230" y="122685"/>
                </a:lnTo>
                <a:lnTo>
                  <a:pt x="583060" y="140721"/>
                </a:lnTo>
                <a:lnTo>
                  <a:pt x="535073" y="158993"/>
                </a:lnTo>
                <a:lnTo>
                  <a:pt x="484986" y="177008"/>
                </a:lnTo>
                <a:lnTo>
                  <a:pt x="433514" y="194276"/>
                </a:lnTo>
                <a:lnTo>
                  <a:pt x="381372" y="210305"/>
                </a:lnTo>
                <a:lnTo>
                  <a:pt x="329275" y="224603"/>
                </a:lnTo>
                <a:lnTo>
                  <a:pt x="277940" y="236679"/>
                </a:lnTo>
                <a:lnTo>
                  <a:pt x="228081" y="246041"/>
                </a:lnTo>
                <a:lnTo>
                  <a:pt x="180414" y="252198"/>
                </a:lnTo>
                <a:lnTo>
                  <a:pt x="135655" y="254659"/>
                </a:lnTo>
                <a:lnTo>
                  <a:pt x="94518" y="252931"/>
                </a:lnTo>
                <a:lnTo>
                  <a:pt x="57720" y="246523"/>
                </a:lnTo>
                <a:lnTo>
                  <a:pt x="25975" y="234944"/>
                </a:lnTo>
                <a:lnTo>
                  <a:pt x="0" y="217703"/>
                </a:lnTo>
                <a:lnTo>
                  <a:pt x="312" y="219466"/>
                </a:lnTo>
                <a:lnTo>
                  <a:pt x="5222" y="238815"/>
                </a:lnTo>
                <a:lnTo>
                  <a:pt x="13068" y="260804"/>
                </a:lnTo>
                <a:lnTo>
                  <a:pt x="18740" y="273719"/>
                </a:lnTo>
                <a:lnTo>
                  <a:pt x="25744" y="287556"/>
                </a:lnTo>
                <a:lnTo>
                  <a:pt x="34206" y="302045"/>
                </a:lnTo>
                <a:lnTo>
                  <a:pt x="44251" y="316918"/>
                </a:lnTo>
                <a:lnTo>
                  <a:pt x="56005" y="331906"/>
                </a:lnTo>
                <a:lnTo>
                  <a:pt x="69593" y="346739"/>
                </a:lnTo>
                <a:lnTo>
                  <a:pt x="85140" y="361149"/>
                </a:lnTo>
                <a:lnTo>
                  <a:pt x="101561" y="374020"/>
                </a:lnTo>
                <a:lnTo>
                  <a:pt x="119908" y="386066"/>
                </a:lnTo>
                <a:lnTo>
                  <a:pt x="140285" y="397068"/>
                </a:lnTo>
                <a:lnTo>
                  <a:pt x="151266" y="402109"/>
                </a:lnTo>
                <a:lnTo>
                  <a:pt x="162793" y="406806"/>
                </a:lnTo>
                <a:lnTo>
                  <a:pt x="174879" y="411132"/>
                </a:lnTo>
                <a:lnTo>
                  <a:pt x="187536" y="415059"/>
                </a:lnTo>
                <a:lnTo>
                  <a:pt x="200777" y="418561"/>
                </a:lnTo>
                <a:lnTo>
                  <a:pt x="214615" y="421609"/>
                </a:lnTo>
                <a:lnTo>
                  <a:pt x="229063" y="424175"/>
                </a:lnTo>
                <a:lnTo>
                  <a:pt x="244133" y="426234"/>
                </a:lnTo>
                <a:lnTo>
                  <a:pt x="259839" y="427756"/>
                </a:lnTo>
                <a:lnTo>
                  <a:pt x="276193" y="428715"/>
                </a:lnTo>
                <a:lnTo>
                  <a:pt x="293208" y="429082"/>
                </a:lnTo>
                <a:lnTo>
                  <a:pt x="310897" y="428831"/>
                </a:lnTo>
                <a:lnTo>
                  <a:pt x="329273" y="427934"/>
                </a:lnTo>
                <a:lnTo>
                  <a:pt x="348348" y="426364"/>
                </a:lnTo>
                <a:lnTo>
                  <a:pt x="1223594" y="90271"/>
                </a:lnTo>
                <a:close/>
              </a:path>
            </a:pathLst>
          </a:custGeom>
          <a:solidFill>
            <a:srgbClr val="73C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80" name="object 980"/>
          <p:cNvSpPr/>
          <p:nvPr/>
        </p:nvSpPr>
        <p:spPr>
          <a:xfrm>
            <a:off x="5871853" y="2688113"/>
            <a:ext cx="405816" cy="504216"/>
          </a:xfrm>
          <a:custGeom>
            <a:avLst/>
            <a:gdLst/>
            <a:ahLst/>
            <a:cxnLst/>
            <a:rect l="l" t="t" r="r" b="b"/>
            <a:pathLst>
              <a:path w="405816" h="504216">
                <a:moveTo>
                  <a:pt x="33799" y="372168"/>
                </a:moveTo>
                <a:lnTo>
                  <a:pt x="31885" y="372861"/>
                </a:lnTo>
                <a:lnTo>
                  <a:pt x="32843" y="377146"/>
                </a:lnTo>
                <a:lnTo>
                  <a:pt x="34579" y="383608"/>
                </a:lnTo>
                <a:lnTo>
                  <a:pt x="40964" y="401638"/>
                </a:lnTo>
                <a:lnTo>
                  <a:pt x="52206" y="424116"/>
                </a:lnTo>
                <a:lnTo>
                  <a:pt x="69470" y="448203"/>
                </a:lnTo>
                <a:lnTo>
                  <a:pt x="93923" y="471062"/>
                </a:lnTo>
                <a:lnTo>
                  <a:pt x="109209" y="481144"/>
                </a:lnTo>
                <a:lnTo>
                  <a:pt x="126729" y="489855"/>
                </a:lnTo>
                <a:lnTo>
                  <a:pt x="146628" y="496841"/>
                </a:lnTo>
                <a:lnTo>
                  <a:pt x="169053" y="501746"/>
                </a:lnTo>
                <a:lnTo>
                  <a:pt x="194149" y="504216"/>
                </a:lnTo>
                <a:lnTo>
                  <a:pt x="222061" y="503896"/>
                </a:lnTo>
                <a:lnTo>
                  <a:pt x="252936" y="500431"/>
                </a:lnTo>
                <a:lnTo>
                  <a:pt x="286918" y="493468"/>
                </a:lnTo>
                <a:lnTo>
                  <a:pt x="324154" y="482650"/>
                </a:lnTo>
                <a:lnTo>
                  <a:pt x="357073" y="468100"/>
                </a:lnTo>
                <a:lnTo>
                  <a:pt x="380927" y="449690"/>
                </a:lnTo>
                <a:lnTo>
                  <a:pt x="396486" y="427895"/>
                </a:lnTo>
                <a:lnTo>
                  <a:pt x="404525" y="403191"/>
                </a:lnTo>
                <a:lnTo>
                  <a:pt x="405816" y="376054"/>
                </a:lnTo>
                <a:lnTo>
                  <a:pt x="401131" y="346957"/>
                </a:lnTo>
                <a:lnTo>
                  <a:pt x="391242" y="316377"/>
                </a:lnTo>
                <a:lnTo>
                  <a:pt x="376923" y="284788"/>
                </a:lnTo>
                <a:lnTo>
                  <a:pt x="358945" y="252665"/>
                </a:lnTo>
                <a:lnTo>
                  <a:pt x="338081" y="220484"/>
                </a:lnTo>
                <a:lnTo>
                  <a:pt x="315105" y="188720"/>
                </a:lnTo>
                <a:lnTo>
                  <a:pt x="290787" y="157848"/>
                </a:lnTo>
                <a:lnTo>
                  <a:pt x="265901" y="128343"/>
                </a:lnTo>
                <a:lnTo>
                  <a:pt x="241219" y="100680"/>
                </a:lnTo>
                <a:lnTo>
                  <a:pt x="217514" y="75335"/>
                </a:lnTo>
                <a:lnTo>
                  <a:pt x="195558" y="52782"/>
                </a:lnTo>
                <a:lnTo>
                  <a:pt x="176124" y="33497"/>
                </a:lnTo>
                <a:lnTo>
                  <a:pt x="159984" y="17955"/>
                </a:lnTo>
                <a:lnTo>
                  <a:pt x="140677" y="0"/>
                </a:lnTo>
                <a:lnTo>
                  <a:pt x="132033" y="10669"/>
                </a:lnTo>
                <a:lnTo>
                  <a:pt x="122195" y="22061"/>
                </a:lnTo>
                <a:lnTo>
                  <a:pt x="112231" y="32766"/>
                </a:lnTo>
                <a:lnTo>
                  <a:pt x="102162" y="42713"/>
                </a:lnTo>
                <a:lnTo>
                  <a:pt x="92007" y="51830"/>
                </a:lnTo>
                <a:lnTo>
                  <a:pt x="81786" y="60045"/>
                </a:lnTo>
                <a:lnTo>
                  <a:pt x="71518" y="67285"/>
                </a:lnTo>
                <a:lnTo>
                  <a:pt x="61224" y="73480"/>
                </a:lnTo>
                <a:lnTo>
                  <a:pt x="50923" y="78557"/>
                </a:lnTo>
                <a:lnTo>
                  <a:pt x="40634" y="82444"/>
                </a:lnTo>
                <a:lnTo>
                  <a:pt x="30378" y="85070"/>
                </a:lnTo>
                <a:lnTo>
                  <a:pt x="20174" y="86362"/>
                </a:lnTo>
                <a:lnTo>
                  <a:pt x="10041" y="86248"/>
                </a:lnTo>
                <a:lnTo>
                  <a:pt x="0" y="84658"/>
                </a:lnTo>
                <a:lnTo>
                  <a:pt x="3634" y="91583"/>
                </a:lnTo>
                <a:lnTo>
                  <a:pt x="8399" y="102958"/>
                </a:lnTo>
                <a:lnTo>
                  <a:pt x="12545" y="115506"/>
                </a:lnTo>
                <a:lnTo>
                  <a:pt x="16116" y="128887"/>
                </a:lnTo>
                <a:lnTo>
                  <a:pt x="19152" y="142761"/>
                </a:lnTo>
                <a:lnTo>
                  <a:pt x="21697" y="156788"/>
                </a:lnTo>
                <a:lnTo>
                  <a:pt x="23791" y="170627"/>
                </a:lnTo>
                <a:lnTo>
                  <a:pt x="25478" y="183939"/>
                </a:lnTo>
                <a:lnTo>
                  <a:pt x="26799" y="196384"/>
                </a:lnTo>
                <a:lnTo>
                  <a:pt x="27796" y="207620"/>
                </a:lnTo>
                <a:lnTo>
                  <a:pt x="28511" y="217309"/>
                </a:lnTo>
                <a:lnTo>
                  <a:pt x="41917" y="209601"/>
                </a:lnTo>
                <a:lnTo>
                  <a:pt x="56630" y="201048"/>
                </a:lnTo>
                <a:lnTo>
                  <a:pt x="68774" y="193755"/>
                </a:lnTo>
                <a:lnTo>
                  <a:pt x="78861" y="187308"/>
                </a:lnTo>
                <a:lnTo>
                  <a:pt x="87399" y="181291"/>
                </a:lnTo>
                <a:lnTo>
                  <a:pt x="94898" y="175291"/>
                </a:lnTo>
                <a:lnTo>
                  <a:pt x="101869" y="168893"/>
                </a:lnTo>
                <a:lnTo>
                  <a:pt x="108820" y="161683"/>
                </a:lnTo>
                <a:lnTo>
                  <a:pt x="116262" y="153247"/>
                </a:lnTo>
                <a:lnTo>
                  <a:pt x="124705" y="143170"/>
                </a:lnTo>
                <a:lnTo>
                  <a:pt x="134658" y="131038"/>
                </a:lnTo>
                <a:lnTo>
                  <a:pt x="135679" y="131680"/>
                </a:lnTo>
                <a:lnTo>
                  <a:pt x="149260" y="141075"/>
                </a:lnTo>
                <a:lnTo>
                  <a:pt x="164899" y="153262"/>
                </a:lnTo>
                <a:lnTo>
                  <a:pt x="174040" y="161043"/>
                </a:lnTo>
                <a:lnTo>
                  <a:pt x="183772" y="169909"/>
                </a:lnTo>
                <a:lnTo>
                  <a:pt x="193877" y="179829"/>
                </a:lnTo>
                <a:lnTo>
                  <a:pt x="204136" y="190774"/>
                </a:lnTo>
                <a:lnTo>
                  <a:pt x="214332" y="202714"/>
                </a:lnTo>
                <a:lnTo>
                  <a:pt x="224248" y="215619"/>
                </a:lnTo>
                <a:lnTo>
                  <a:pt x="233664" y="229459"/>
                </a:lnTo>
                <a:lnTo>
                  <a:pt x="242364" y="244204"/>
                </a:lnTo>
                <a:lnTo>
                  <a:pt x="250129" y="259824"/>
                </a:lnTo>
                <a:lnTo>
                  <a:pt x="256742" y="276289"/>
                </a:lnTo>
                <a:lnTo>
                  <a:pt x="261984" y="293569"/>
                </a:lnTo>
                <a:lnTo>
                  <a:pt x="265638" y="311634"/>
                </a:lnTo>
                <a:lnTo>
                  <a:pt x="267486" y="330454"/>
                </a:lnTo>
                <a:lnTo>
                  <a:pt x="267309" y="349999"/>
                </a:lnTo>
                <a:lnTo>
                  <a:pt x="264492" y="367971"/>
                </a:lnTo>
                <a:lnTo>
                  <a:pt x="259507" y="381206"/>
                </a:lnTo>
                <a:lnTo>
                  <a:pt x="252435" y="391955"/>
                </a:lnTo>
                <a:lnTo>
                  <a:pt x="243512" y="400402"/>
                </a:lnTo>
                <a:lnTo>
                  <a:pt x="232968" y="406734"/>
                </a:lnTo>
                <a:lnTo>
                  <a:pt x="221039" y="411136"/>
                </a:lnTo>
                <a:lnTo>
                  <a:pt x="207956" y="413795"/>
                </a:lnTo>
                <a:lnTo>
                  <a:pt x="193954" y="414897"/>
                </a:lnTo>
                <a:lnTo>
                  <a:pt x="179264" y="414626"/>
                </a:lnTo>
                <a:lnTo>
                  <a:pt x="164122" y="413169"/>
                </a:lnTo>
                <a:lnTo>
                  <a:pt x="147807" y="410552"/>
                </a:lnTo>
                <a:lnTo>
                  <a:pt x="130687" y="406831"/>
                </a:lnTo>
                <a:lnTo>
                  <a:pt x="113923" y="402369"/>
                </a:lnTo>
                <a:lnTo>
                  <a:pt x="97841" y="397427"/>
                </a:lnTo>
                <a:lnTo>
                  <a:pt x="82764" y="392262"/>
                </a:lnTo>
                <a:lnTo>
                  <a:pt x="69016" y="387134"/>
                </a:lnTo>
                <a:lnTo>
                  <a:pt x="56922" y="382302"/>
                </a:lnTo>
                <a:lnTo>
                  <a:pt x="46805" y="378024"/>
                </a:lnTo>
                <a:lnTo>
                  <a:pt x="38989" y="374560"/>
                </a:lnTo>
                <a:lnTo>
                  <a:pt x="33799" y="372168"/>
                </a:lnTo>
                <a:close/>
              </a:path>
            </a:pathLst>
          </a:custGeom>
          <a:solidFill>
            <a:srgbClr val="FFB9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81" name="object 981"/>
          <p:cNvSpPr/>
          <p:nvPr/>
        </p:nvSpPr>
        <p:spPr>
          <a:xfrm>
            <a:off x="5810987" y="2519639"/>
            <a:ext cx="133624" cy="254893"/>
          </a:xfrm>
          <a:custGeom>
            <a:avLst/>
            <a:gdLst/>
            <a:ahLst/>
            <a:cxnLst/>
            <a:rect l="l" t="t" r="r" b="b"/>
            <a:pathLst>
              <a:path w="133624" h="254893">
                <a:moveTo>
                  <a:pt x="9519" y="78278"/>
                </a:moveTo>
                <a:lnTo>
                  <a:pt x="4451" y="73049"/>
                </a:lnTo>
                <a:lnTo>
                  <a:pt x="0" y="65196"/>
                </a:lnTo>
                <a:lnTo>
                  <a:pt x="3692" y="208484"/>
                </a:lnTo>
                <a:lnTo>
                  <a:pt x="12771" y="220447"/>
                </a:lnTo>
                <a:lnTo>
                  <a:pt x="22057" y="230506"/>
                </a:lnTo>
                <a:lnTo>
                  <a:pt x="31529" y="238733"/>
                </a:lnTo>
                <a:lnTo>
                  <a:pt x="41168" y="245198"/>
                </a:lnTo>
                <a:lnTo>
                  <a:pt x="50953" y="249974"/>
                </a:lnTo>
                <a:lnTo>
                  <a:pt x="60866" y="253132"/>
                </a:lnTo>
                <a:lnTo>
                  <a:pt x="69807" y="254622"/>
                </a:lnTo>
                <a:lnTo>
                  <a:pt x="79931" y="254893"/>
                </a:lnTo>
                <a:lnTo>
                  <a:pt x="90128" y="253751"/>
                </a:lnTo>
                <a:lnTo>
                  <a:pt x="100380" y="251267"/>
                </a:lnTo>
                <a:lnTo>
                  <a:pt x="110666" y="247514"/>
                </a:lnTo>
                <a:lnTo>
                  <a:pt x="120967" y="242564"/>
                </a:lnTo>
                <a:lnTo>
                  <a:pt x="131263" y="236487"/>
                </a:lnTo>
                <a:lnTo>
                  <a:pt x="133624" y="0"/>
                </a:lnTo>
                <a:lnTo>
                  <a:pt x="127528" y="12807"/>
                </a:lnTo>
                <a:lnTo>
                  <a:pt x="119814" y="25625"/>
                </a:lnTo>
                <a:lnTo>
                  <a:pt x="110523" y="38222"/>
                </a:lnTo>
                <a:lnTo>
                  <a:pt x="100233" y="49784"/>
                </a:lnTo>
                <a:lnTo>
                  <a:pt x="89480" y="59827"/>
                </a:lnTo>
                <a:lnTo>
                  <a:pt x="78412" y="68342"/>
                </a:lnTo>
                <a:lnTo>
                  <a:pt x="67236" y="75248"/>
                </a:lnTo>
                <a:lnTo>
                  <a:pt x="56159" y="80461"/>
                </a:lnTo>
                <a:lnTo>
                  <a:pt x="45389" y="83901"/>
                </a:lnTo>
                <a:lnTo>
                  <a:pt x="35133" y="85485"/>
                </a:lnTo>
                <a:lnTo>
                  <a:pt x="25598" y="85130"/>
                </a:lnTo>
                <a:lnTo>
                  <a:pt x="16991" y="82755"/>
                </a:lnTo>
                <a:lnTo>
                  <a:pt x="9519" y="7827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82" name="object 982"/>
          <p:cNvSpPr/>
          <p:nvPr/>
        </p:nvSpPr>
        <p:spPr>
          <a:xfrm>
            <a:off x="5781226" y="2357737"/>
            <a:ext cx="370717" cy="398389"/>
          </a:xfrm>
          <a:custGeom>
            <a:avLst/>
            <a:gdLst/>
            <a:ahLst/>
            <a:cxnLst/>
            <a:rect l="l" t="t" r="r" b="b"/>
            <a:pathLst>
              <a:path w="370717" h="398389">
                <a:moveTo>
                  <a:pt x="231305" y="330376"/>
                </a:moveTo>
                <a:lnTo>
                  <a:pt x="241367" y="317217"/>
                </a:lnTo>
                <a:lnTo>
                  <a:pt x="251228" y="303534"/>
                </a:lnTo>
                <a:lnTo>
                  <a:pt x="260865" y="289410"/>
                </a:lnTo>
                <a:lnTo>
                  <a:pt x="270256" y="274930"/>
                </a:lnTo>
                <a:lnTo>
                  <a:pt x="279377" y="260177"/>
                </a:lnTo>
                <a:lnTo>
                  <a:pt x="288206" y="245237"/>
                </a:lnTo>
                <a:lnTo>
                  <a:pt x="296721" y="230193"/>
                </a:lnTo>
                <a:lnTo>
                  <a:pt x="304898" y="215129"/>
                </a:lnTo>
                <a:lnTo>
                  <a:pt x="312716" y="200129"/>
                </a:lnTo>
                <a:lnTo>
                  <a:pt x="320151" y="185278"/>
                </a:lnTo>
                <a:lnTo>
                  <a:pt x="327180" y="170660"/>
                </a:lnTo>
                <a:lnTo>
                  <a:pt x="333782" y="156359"/>
                </a:lnTo>
                <a:lnTo>
                  <a:pt x="339934" y="142459"/>
                </a:lnTo>
                <a:lnTo>
                  <a:pt x="345612" y="129044"/>
                </a:lnTo>
                <a:lnTo>
                  <a:pt x="350795" y="116199"/>
                </a:lnTo>
                <a:lnTo>
                  <a:pt x="355459" y="104007"/>
                </a:lnTo>
                <a:lnTo>
                  <a:pt x="359582" y="92553"/>
                </a:lnTo>
                <a:lnTo>
                  <a:pt x="363141" y="81921"/>
                </a:lnTo>
                <a:lnTo>
                  <a:pt x="368477" y="63460"/>
                </a:lnTo>
                <a:lnTo>
                  <a:pt x="370717" y="49072"/>
                </a:lnTo>
                <a:lnTo>
                  <a:pt x="369869" y="36878"/>
                </a:lnTo>
                <a:lnTo>
                  <a:pt x="360123" y="18461"/>
                </a:lnTo>
                <a:lnTo>
                  <a:pt x="341669" y="6988"/>
                </a:lnTo>
                <a:lnTo>
                  <a:pt x="329934" y="3475"/>
                </a:lnTo>
                <a:lnTo>
                  <a:pt x="316931" y="1241"/>
                </a:lnTo>
                <a:lnTo>
                  <a:pt x="302965" y="133"/>
                </a:lnTo>
                <a:lnTo>
                  <a:pt x="288339" y="0"/>
                </a:lnTo>
                <a:lnTo>
                  <a:pt x="273355" y="687"/>
                </a:lnTo>
                <a:lnTo>
                  <a:pt x="258318" y="2044"/>
                </a:lnTo>
                <a:lnTo>
                  <a:pt x="243530" y="3918"/>
                </a:lnTo>
                <a:lnTo>
                  <a:pt x="229295" y="6155"/>
                </a:lnTo>
                <a:lnTo>
                  <a:pt x="215917" y="8605"/>
                </a:lnTo>
                <a:lnTo>
                  <a:pt x="203699" y="11113"/>
                </a:lnTo>
                <a:lnTo>
                  <a:pt x="192944" y="13529"/>
                </a:lnTo>
                <a:lnTo>
                  <a:pt x="177036" y="17471"/>
                </a:lnTo>
                <a:lnTo>
                  <a:pt x="171493" y="19961"/>
                </a:lnTo>
                <a:lnTo>
                  <a:pt x="168122" y="22085"/>
                </a:lnTo>
                <a:lnTo>
                  <a:pt x="155736" y="30552"/>
                </a:lnTo>
                <a:lnTo>
                  <a:pt x="137391" y="44602"/>
                </a:lnTo>
                <a:lnTo>
                  <a:pt x="126571" y="53705"/>
                </a:lnTo>
                <a:lnTo>
                  <a:pt x="114965" y="64186"/>
                </a:lnTo>
                <a:lnTo>
                  <a:pt x="102810" y="76037"/>
                </a:lnTo>
                <a:lnTo>
                  <a:pt x="90339" y="89252"/>
                </a:lnTo>
                <a:lnTo>
                  <a:pt x="77789" y="103826"/>
                </a:lnTo>
                <a:lnTo>
                  <a:pt x="65393" y="119751"/>
                </a:lnTo>
                <a:lnTo>
                  <a:pt x="53387" y="137022"/>
                </a:lnTo>
                <a:lnTo>
                  <a:pt x="42006" y="155633"/>
                </a:lnTo>
                <a:lnTo>
                  <a:pt x="31485" y="175576"/>
                </a:lnTo>
                <a:lnTo>
                  <a:pt x="22058" y="196846"/>
                </a:lnTo>
                <a:lnTo>
                  <a:pt x="13962" y="219437"/>
                </a:lnTo>
                <a:lnTo>
                  <a:pt x="7430" y="243342"/>
                </a:lnTo>
                <a:lnTo>
                  <a:pt x="2697" y="268555"/>
                </a:lnTo>
                <a:lnTo>
                  <a:pt x="0" y="295070"/>
                </a:lnTo>
                <a:lnTo>
                  <a:pt x="179" y="309552"/>
                </a:lnTo>
                <a:lnTo>
                  <a:pt x="1465" y="319980"/>
                </a:lnTo>
                <a:lnTo>
                  <a:pt x="4981" y="328962"/>
                </a:lnTo>
                <a:lnTo>
                  <a:pt x="11849" y="339351"/>
                </a:lnTo>
                <a:lnTo>
                  <a:pt x="23190" y="353998"/>
                </a:lnTo>
                <a:lnTo>
                  <a:pt x="24601" y="356446"/>
                </a:lnTo>
                <a:lnTo>
                  <a:pt x="33453" y="370386"/>
                </a:lnTo>
                <a:lnTo>
                  <a:pt x="29761" y="227098"/>
                </a:lnTo>
                <a:lnTo>
                  <a:pt x="27167" y="217835"/>
                </a:lnTo>
                <a:lnTo>
                  <a:pt x="26391" y="207396"/>
                </a:lnTo>
                <a:lnTo>
                  <a:pt x="27393" y="196014"/>
                </a:lnTo>
                <a:lnTo>
                  <a:pt x="30132" y="183922"/>
                </a:lnTo>
                <a:lnTo>
                  <a:pt x="34570" y="171354"/>
                </a:lnTo>
                <a:lnTo>
                  <a:pt x="40665" y="158542"/>
                </a:lnTo>
                <a:lnTo>
                  <a:pt x="48379" y="145719"/>
                </a:lnTo>
                <a:lnTo>
                  <a:pt x="57670" y="133119"/>
                </a:lnTo>
                <a:lnTo>
                  <a:pt x="67926" y="121603"/>
                </a:lnTo>
                <a:lnTo>
                  <a:pt x="78681" y="111560"/>
                </a:lnTo>
                <a:lnTo>
                  <a:pt x="89753" y="103043"/>
                </a:lnTo>
                <a:lnTo>
                  <a:pt x="100933" y="96135"/>
                </a:lnTo>
                <a:lnTo>
                  <a:pt x="112014" y="90917"/>
                </a:lnTo>
                <a:lnTo>
                  <a:pt x="122788" y="87472"/>
                </a:lnTo>
                <a:lnTo>
                  <a:pt x="133049" y="85882"/>
                </a:lnTo>
                <a:lnTo>
                  <a:pt x="142588" y="86229"/>
                </a:lnTo>
                <a:lnTo>
                  <a:pt x="151199" y="88596"/>
                </a:lnTo>
                <a:lnTo>
                  <a:pt x="158673" y="93064"/>
                </a:lnTo>
                <a:lnTo>
                  <a:pt x="163750" y="98307"/>
                </a:lnTo>
                <a:lnTo>
                  <a:pt x="168201" y="106167"/>
                </a:lnTo>
                <a:lnTo>
                  <a:pt x="170794" y="115433"/>
                </a:lnTo>
                <a:lnTo>
                  <a:pt x="171568" y="125871"/>
                </a:lnTo>
                <a:lnTo>
                  <a:pt x="170565" y="137250"/>
                </a:lnTo>
                <a:lnTo>
                  <a:pt x="167824" y="149338"/>
                </a:lnTo>
                <a:lnTo>
                  <a:pt x="163385" y="161902"/>
                </a:lnTo>
                <a:lnTo>
                  <a:pt x="161024" y="398389"/>
                </a:lnTo>
                <a:lnTo>
                  <a:pt x="171295" y="391259"/>
                </a:lnTo>
                <a:lnTo>
                  <a:pt x="181522" y="383147"/>
                </a:lnTo>
                <a:lnTo>
                  <a:pt x="191685" y="374125"/>
                </a:lnTo>
                <a:lnTo>
                  <a:pt x="201765" y="364265"/>
                </a:lnTo>
                <a:lnTo>
                  <a:pt x="211741" y="353639"/>
                </a:lnTo>
                <a:lnTo>
                  <a:pt x="221594" y="342319"/>
                </a:lnTo>
                <a:lnTo>
                  <a:pt x="231305" y="33037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83" name="object 983"/>
          <p:cNvSpPr/>
          <p:nvPr/>
        </p:nvSpPr>
        <p:spPr>
          <a:xfrm>
            <a:off x="5900370" y="2819149"/>
            <a:ext cx="241759" cy="283807"/>
          </a:xfrm>
          <a:custGeom>
            <a:avLst/>
            <a:gdLst/>
            <a:ahLst/>
            <a:cxnLst/>
            <a:rect l="l" t="t" r="r" b="b"/>
            <a:pathLst>
              <a:path w="241759" h="283807">
                <a:moveTo>
                  <a:pt x="17954" y="75345"/>
                </a:moveTo>
                <a:lnTo>
                  <a:pt x="0" y="86271"/>
                </a:lnTo>
                <a:lnTo>
                  <a:pt x="50" y="87236"/>
                </a:lnTo>
                <a:lnTo>
                  <a:pt x="7157" y="89368"/>
                </a:lnTo>
                <a:lnTo>
                  <a:pt x="16538" y="92278"/>
                </a:lnTo>
                <a:lnTo>
                  <a:pt x="24991" y="95151"/>
                </a:lnTo>
                <a:lnTo>
                  <a:pt x="32640" y="98166"/>
                </a:lnTo>
                <a:lnTo>
                  <a:pt x="39610" y="101501"/>
                </a:lnTo>
                <a:lnTo>
                  <a:pt x="46025" y="105337"/>
                </a:lnTo>
                <a:lnTo>
                  <a:pt x="52010" y="109850"/>
                </a:lnTo>
                <a:lnTo>
                  <a:pt x="57689" y="115222"/>
                </a:lnTo>
                <a:lnTo>
                  <a:pt x="63187" y="121631"/>
                </a:lnTo>
                <a:lnTo>
                  <a:pt x="68628" y="129255"/>
                </a:lnTo>
                <a:lnTo>
                  <a:pt x="74138" y="138274"/>
                </a:lnTo>
                <a:lnTo>
                  <a:pt x="79839" y="148868"/>
                </a:lnTo>
                <a:lnTo>
                  <a:pt x="85858" y="161214"/>
                </a:lnTo>
                <a:lnTo>
                  <a:pt x="92318" y="175492"/>
                </a:lnTo>
                <a:lnTo>
                  <a:pt x="99344" y="191882"/>
                </a:lnTo>
                <a:lnTo>
                  <a:pt x="107060" y="210561"/>
                </a:lnTo>
                <a:lnTo>
                  <a:pt x="115592" y="231709"/>
                </a:lnTo>
                <a:lnTo>
                  <a:pt x="125062" y="255506"/>
                </a:lnTo>
                <a:lnTo>
                  <a:pt x="135597" y="282130"/>
                </a:lnTo>
                <a:lnTo>
                  <a:pt x="137421" y="282360"/>
                </a:lnTo>
                <a:lnTo>
                  <a:pt x="152523" y="283689"/>
                </a:lnTo>
                <a:lnTo>
                  <a:pt x="167144" y="283807"/>
                </a:lnTo>
                <a:lnTo>
                  <a:pt x="181049" y="282531"/>
                </a:lnTo>
                <a:lnTo>
                  <a:pt x="194006" y="279675"/>
                </a:lnTo>
                <a:lnTo>
                  <a:pt x="205782" y="275053"/>
                </a:lnTo>
                <a:lnTo>
                  <a:pt x="216144" y="268479"/>
                </a:lnTo>
                <a:lnTo>
                  <a:pt x="224858" y="259769"/>
                </a:lnTo>
                <a:lnTo>
                  <a:pt x="231692" y="248736"/>
                </a:lnTo>
                <a:lnTo>
                  <a:pt x="236412" y="235195"/>
                </a:lnTo>
                <a:lnTo>
                  <a:pt x="238785" y="218960"/>
                </a:lnTo>
                <a:lnTo>
                  <a:pt x="239966" y="200030"/>
                </a:lnTo>
                <a:lnTo>
                  <a:pt x="240922" y="182925"/>
                </a:lnTo>
                <a:lnTo>
                  <a:pt x="241553" y="167482"/>
                </a:lnTo>
                <a:lnTo>
                  <a:pt x="241759" y="153536"/>
                </a:lnTo>
                <a:lnTo>
                  <a:pt x="241442" y="140922"/>
                </a:lnTo>
                <a:lnTo>
                  <a:pt x="240500" y="129478"/>
                </a:lnTo>
                <a:lnTo>
                  <a:pt x="238836" y="119038"/>
                </a:lnTo>
                <a:lnTo>
                  <a:pt x="236349" y="109438"/>
                </a:lnTo>
                <a:lnTo>
                  <a:pt x="232941" y="100514"/>
                </a:lnTo>
                <a:lnTo>
                  <a:pt x="228511" y="92101"/>
                </a:lnTo>
                <a:lnTo>
                  <a:pt x="222960" y="84037"/>
                </a:lnTo>
                <a:lnTo>
                  <a:pt x="216188" y="76156"/>
                </a:lnTo>
                <a:lnTo>
                  <a:pt x="208097" y="68293"/>
                </a:lnTo>
                <a:lnTo>
                  <a:pt x="198586" y="60286"/>
                </a:lnTo>
                <a:lnTo>
                  <a:pt x="187557" y="51970"/>
                </a:lnTo>
                <a:lnTo>
                  <a:pt x="174909" y="43180"/>
                </a:lnTo>
                <a:lnTo>
                  <a:pt x="160544" y="33752"/>
                </a:lnTo>
                <a:lnTo>
                  <a:pt x="144361" y="23522"/>
                </a:lnTo>
                <a:lnTo>
                  <a:pt x="126262" y="12326"/>
                </a:lnTo>
                <a:lnTo>
                  <a:pt x="106146" y="0"/>
                </a:lnTo>
                <a:lnTo>
                  <a:pt x="105551" y="711"/>
                </a:lnTo>
                <a:lnTo>
                  <a:pt x="103030" y="3616"/>
                </a:lnTo>
                <a:lnTo>
                  <a:pt x="98582" y="8506"/>
                </a:lnTo>
                <a:lnTo>
                  <a:pt x="92261" y="15108"/>
                </a:lnTo>
                <a:lnTo>
                  <a:pt x="84119" y="23147"/>
                </a:lnTo>
                <a:lnTo>
                  <a:pt x="74210" y="32351"/>
                </a:lnTo>
                <a:lnTo>
                  <a:pt x="62586" y="42447"/>
                </a:lnTo>
                <a:lnTo>
                  <a:pt x="49300" y="53160"/>
                </a:lnTo>
                <a:lnTo>
                  <a:pt x="34405" y="64217"/>
                </a:lnTo>
                <a:lnTo>
                  <a:pt x="17954" y="75345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84" name="object 984"/>
          <p:cNvSpPr/>
          <p:nvPr/>
        </p:nvSpPr>
        <p:spPr>
          <a:xfrm>
            <a:off x="5647932" y="4328816"/>
            <a:ext cx="426326" cy="233496"/>
          </a:xfrm>
          <a:custGeom>
            <a:avLst/>
            <a:gdLst/>
            <a:ahLst/>
            <a:cxnLst/>
            <a:rect l="l" t="t" r="r" b="b"/>
            <a:pathLst>
              <a:path w="426326" h="233496">
                <a:moveTo>
                  <a:pt x="426326" y="92692"/>
                </a:moveTo>
                <a:lnTo>
                  <a:pt x="425577" y="83062"/>
                </a:lnTo>
                <a:lnTo>
                  <a:pt x="421609" y="68370"/>
                </a:lnTo>
                <a:lnTo>
                  <a:pt x="414965" y="54467"/>
                </a:lnTo>
                <a:lnTo>
                  <a:pt x="406481" y="41601"/>
                </a:lnTo>
                <a:lnTo>
                  <a:pt x="396991" y="30019"/>
                </a:lnTo>
                <a:lnTo>
                  <a:pt x="387333" y="19969"/>
                </a:lnTo>
                <a:lnTo>
                  <a:pt x="378340" y="11700"/>
                </a:lnTo>
                <a:lnTo>
                  <a:pt x="370849" y="5458"/>
                </a:lnTo>
                <a:lnTo>
                  <a:pt x="365696" y="1493"/>
                </a:lnTo>
                <a:lnTo>
                  <a:pt x="366338" y="12976"/>
                </a:lnTo>
                <a:lnTo>
                  <a:pt x="359778" y="20543"/>
                </a:lnTo>
                <a:lnTo>
                  <a:pt x="344576" y="22245"/>
                </a:lnTo>
                <a:lnTo>
                  <a:pt x="343007" y="21576"/>
                </a:lnTo>
                <a:lnTo>
                  <a:pt x="338449" y="19766"/>
                </a:lnTo>
                <a:lnTo>
                  <a:pt x="321260" y="13917"/>
                </a:lnTo>
                <a:lnTo>
                  <a:pt x="309076" y="10474"/>
                </a:lnTo>
                <a:lnTo>
                  <a:pt x="294796" y="7083"/>
                </a:lnTo>
                <a:lnTo>
                  <a:pt x="278645" y="4042"/>
                </a:lnTo>
                <a:lnTo>
                  <a:pt x="260845" y="1649"/>
                </a:lnTo>
                <a:lnTo>
                  <a:pt x="241620" y="202"/>
                </a:lnTo>
                <a:lnTo>
                  <a:pt x="221194" y="0"/>
                </a:lnTo>
                <a:lnTo>
                  <a:pt x="199789" y="1339"/>
                </a:lnTo>
                <a:lnTo>
                  <a:pt x="177630" y="4519"/>
                </a:lnTo>
                <a:lnTo>
                  <a:pt x="154940" y="9837"/>
                </a:lnTo>
                <a:lnTo>
                  <a:pt x="131942" y="17591"/>
                </a:lnTo>
                <a:lnTo>
                  <a:pt x="108859" y="28080"/>
                </a:lnTo>
                <a:lnTo>
                  <a:pt x="85915" y="41601"/>
                </a:lnTo>
                <a:lnTo>
                  <a:pt x="63334" y="58453"/>
                </a:lnTo>
                <a:lnTo>
                  <a:pt x="41339" y="78934"/>
                </a:lnTo>
                <a:lnTo>
                  <a:pt x="20153" y="103341"/>
                </a:lnTo>
                <a:lnTo>
                  <a:pt x="0" y="131973"/>
                </a:lnTo>
                <a:lnTo>
                  <a:pt x="2151" y="136687"/>
                </a:lnTo>
                <a:lnTo>
                  <a:pt x="9433" y="151272"/>
                </a:lnTo>
                <a:lnTo>
                  <a:pt x="17052" y="164518"/>
                </a:lnTo>
                <a:lnTo>
                  <a:pt x="25014" y="176465"/>
                </a:lnTo>
                <a:lnTo>
                  <a:pt x="33328" y="187152"/>
                </a:lnTo>
                <a:lnTo>
                  <a:pt x="42001" y="196619"/>
                </a:lnTo>
                <a:lnTo>
                  <a:pt x="51040" y="204906"/>
                </a:lnTo>
                <a:lnTo>
                  <a:pt x="60454" y="212053"/>
                </a:lnTo>
                <a:lnTo>
                  <a:pt x="70249" y="218099"/>
                </a:lnTo>
                <a:lnTo>
                  <a:pt x="80433" y="223085"/>
                </a:lnTo>
                <a:lnTo>
                  <a:pt x="91014" y="227049"/>
                </a:lnTo>
                <a:lnTo>
                  <a:pt x="101999" y="230033"/>
                </a:lnTo>
                <a:lnTo>
                  <a:pt x="113395" y="232075"/>
                </a:lnTo>
                <a:lnTo>
                  <a:pt x="125211" y="233216"/>
                </a:lnTo>
                <a:lnTo>
                  <a:pt x="137454" y="233496"/>
                </a:lnTo>
                <a:lnTo>
                  <a:pt x="150131" y="232953"/>
                </a:lnTo>
                <a:lnTo>
                  <a:pt x="163249" y="231628"/>
                </a:lnTo>
                <a:lnTo>
                  <a:pt x="176817" y="229561"/>
                </a:lnTo>
                <a:lnTo>
                  <a:pt x="190842" y="226791"/>
                </a:lnTo>
                <a:lnTo>
                  <a:pt x="208779" y="222475"/>
                </a:lnTo>
                <a:lnTo>
                  <a:pt x="219842" y="219447"/>
                </a:lnTo>
                <a:lnTo>
                  <a:pt x="231164" y="216102"/>
                </a:lnTo>
                <a:lnTo>
                  <a:pt x="242749" y="212457"/>
                </a:lnTo>
                <a:lnTo>
                  <a:pt x="254600" y="208528"/>
                </a:lnTo>
                <a:lnTo>
                  <a:pt x="266719" y="204328"/>
                </a:lnTo>
                <a:lnTo>
                  <a:pt x="279110" y="199875"/>
                </a:lnTo>
                <a:lnTo>
                  <a:pt x="291777" y="195185"/>
                </a:lnTo>
                <a:lnTo>
                  <a:pt x="304721" y="190271"/>
                </a:lnTo>
                <a:lnTo>
                  <a:pt x="317947" y="185151"/>
                </a:lnTo>
                <a:lnTo>
                  <a:pt x="331457" y="179839"/>
                </a:lnTo>
                <a:lnTo>
                  <a:pt x="335534" y="178265"/>
                </a:lnTo>
                <a:lnTo>
                  <a:pt x="339572" y="176652"/>
                </a:lnTo>
                <a:lnTo>
                  <a:pt x="343712" y="174988"/>
                </a:lnTo>
                <a:lnTo>
                  <a:pt x="347374" y="173504"/>
                </a:lnTo>
                <a:lnTo>
                  <a:pt x="365777" y="165154"/>
                </a:lnTo>
                <a:lnTo>
                  <a:pt x="381366" y="156528"/>
                </a:lnTo>
                <a:lnTo>
                  <a:pt x="394313" y="147675"/>
                </a:lnTo>
                <a:lnTo>
                  <a:pt x="404795" y="138648"/>
                </a:lnTo>
                <a:lnTo>
                  <a:pt x="412985" y="129497"/>
                </a:lnTo>
                <a:lnTo>
                  <a:pt x="419059" y="120275"/>
                </a:lnTo>
                <a:lnTo>
                  <a:pt x="423190" y="111033"/>
                </a:lnTo>
                <a:lnTo>
                  <a:pt x="425554" y="101821"/>
                </a:lnTo>
                <a:lnTo>
                  <a:pt x="426326" y="92692"/>
                </a:lnTo>
                <a:close/>
              </a:path>
            </a:pathLst>
          </a:custGeom>
          <a:solidFill>
            <a:srgbClr val="78C25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85" name="object 985"/>
          <p:cNvSpPr/>
          <p:nvPr/>
        </p:nvSpPr>
        <p:spPr>
          <a:xfrm>
            <a:off x="5588939" y="2293950"/>
            <a:ext cx="364972" cy="402777"/>
          </a:xfrm>
          <a:custGeom>
            <a:avLst/>
            <a:gdLst/>
            <a:ahLst/>
            <a:cxnLst/>
            <a:rect l="l" t="t" r="r" b="b"/>
            <a:pathLst>
              <a:path w="364972" h="402777">
                <a:moveTo>
                  <a:pt x="166" y="288177"/>
                </a:moveTo>
                <a:lnTo>
                  <a:pt x="0" y="305104"/>
                </a:lnTo>
                <a:lnTo>
                  <a:pt x="530" y="317094"/>
                </a:lnTo>
                <a:lnTo>
                  <a:pt x="2985" y="337034"/>
                </a:lnTo>
                <a:lnTo>
                  <a:pt x="7198" y="353889"/>
                </a:lnTo>
                <a:lnTo>
                  <a:pt x="12996" y="367864"/>
                </a:lnTo>
                <a:lnTo>
                  <a:pt x="20202" y="379166"/>
                </a:lnTo>
                <a:lnTo>
                  <a:pt x="28641" y="388000"/>
                </a:lnTo>
                <a:lnTo>
                  <a:pt x="38140" y="394572"/>
                </a:lnTo>
                <a:lnTo>
                  <a:pt x="48522" y="399089"/>
                </a:lnTo>
                <a:lnTo>
                  <a:pt x="59613" y="401755"/>
                </a:lnTo>
                <a:lnTo>
                  <a:pt x="71238" y="402777"/>
                </a:lnTo>
                <a:lnTo>
                  <a:pt x="69011" y="242201"/>
                </a:lnTo>
                <a:lnTo>
                  <a:pt x="64001" y="235522"/>
                </a:lnTo>
                <a:lnTo>
                  <a:pt x="60698" y="227189"/>
                </a:lnTo>
                <a:lnTo>
                  <a:pt x="59332" y="217714"/>
                </a:lnTo>
                <a:lnTo>
                  <a:pt x="59842" y="207314"/>
                </a:lnTo>
                <a:lnTo>
                  <a:pt x="62167" y="196208"/>
                </a:lnTo>
                <a:lnTo>
                  <a:pt x="66243" y="184614"/>
                </a:lnTo>
                <a:lnTo>
                  <a:pt x="72010" y="172750"/>
                </a:lnTo>
                <a:lnTo>
                  <a:pt x="79405" y="160834"/>
                </a:lnTo>
                <a:lnTo>
                  <a:pt x="88366" y="149084"/>
                </a:lnTo>
                <a:lnTo>
                  <a:pt x="98831" y="137718"/>
                </a:lnTo>
                <a:lnTo>
                  <a:pt x="109702" y="127828"/>
                </a:lnTo>
                <a:lnTo>
                  <a:pt x="121518" y="118882"/>
                </a:lnTo>
                <a:lnTo>
                  <a:pt x="133499" y="111500"/>
                </a:lnTo>
                <a:lnTo>
                  <a:pt x="145426" y="105744"/>
                </a:lnTo>
                <a:lnTo>
                  <a:pt x="157078" y="101675"/>
                </a:lnTo>
                <a:lnTo>
                  <a:pt x="168238" y="99353"/>
                </a:lnTo>
                <a:lnTo>
                  <a:pt x="178685" y="98840"/>
                </a:lnTo>
                <a:lnTo>
                  <a:pt x="188199" y="100196"/>
                </a:lnTo>
                <a:lnTo>
                  <a:pt x="196563" y="103483"/>
                </a:lnTo>
                <a:lnTo>
                  <a:pt x="203555" y="108762"/>
                </a:lnTo>
                <a:lnTo>
                  <a:pt x="208574" y="115438"/>
                </a:lnTo>
                <a:lnTo>
                  <a:pt x="211878" y="123763"/>
                </a:lnTo>
                <a:lnTo>
                  <a:pt x="213241" y="133231"/>
                </a:lnTo>
                <a:lnTo>
                  <a:pt x="212726" y="143626"/>
                </a:lnTo>
                <a:lnTo>
                  <a:pt x="210395" y="154727"/>
                </a:lnTo>
                <a:lnTo>
                  <a:pt x="206312" y="166318"/>
                </a:lnTo>
                <a:lnTo>
                  <a:pt x="200540" y="178180"/>
                </a:lnTo>
                <a:lnTo>
                  <a:pt x="193140" y="190094"/>
                </a:lnTo>
                <a:lnTo>
                  <a:pt x="184176" y="201842"/>
                </a:lnTo>
                <a:lnTo>
                  <a:pt x="173710" y="213207"/>
                </a:lnTo>
                <a:lnTo>
                  <a:pt x="162875" y="223077"/>
                </a:lnTo>
                <a:lnTo>
                  <a:pt x="151056" y="232036"/>
                </a:lnTo>
                <a:lnTo>
                  <a:pt x="141441" y="390981"/>
                </a:lnTo>
                <a:lnTo>
                  <a:pt x="151044" y="385882"/>
                </a:lnTo>
                <a:lnTo>
                  <a:pt x="162168" y="379048"/>
                </a:lnTo>
                <a:lnTo>
                  <a:pt x="175641" y="370147"/>
                </a:lnTo>
                <a:lnTo>
                  <a:pt x="192290" y="358851"/>
                </a:lnTo>
                <a:lnTo>
                  <a:pt x="193834" y="333013"/>
                </a:lnTo>
                <a:lnTo>
                  <a:pt x="195347" y="309684"/>
                </a:lnTo>
                <a:lnTo>
                  <a:pt x="196958" y="288658"/>
                </a:lnTo>
                <a:lnTo>
                  <a:pt x="198798" y="269727"/>
                </a:lnTo>
                <a:lnTo>
                  <a:pt x="200996" y="252686"/>
                </a:lnTo>
                <a:lnTo>
                  <a:pt x="203681" y="237326"/>
                </a:lnTo>
                <a:lnTo>
                  <a:pt x="206984" y="223441"/>
                </a:lnTo>
                <a:lnTo>
                  <a:pt x="211032" y="210824"/>
                </a:lnTo>
                <a:lnTo>
                  <a:pt x="215956" y="199269"/>
                </a:lnTo>
                <a:lnTo>
                  <a:pt x="221886" y="188568"/>
                </a:lnTo>
                <a:lnTo>
                  <a:pt x="228951" y="178514"/>
                </a:lnTo>
                <a:lnTo>
                  <a:pt x="237280" y="168901"/>
                </a:lnTo>
                <a:lnTo>
                  <a:pt x="247003" y="159523"/>
                </a:lnTo>
                <a:lnTo>
                  <a:pt x="258249" y="150171"/>
                </a:lnTo>
                <a:lnTo>
                  <a:pt x="271148" y="140639"/>
                </a:lnTo>
                <a:lnTo>
                  <a:pt x="285830" y="130721"/>
                </a:lnTo>
                <a:lnTo>
                  <a:pt x="302424" y="120210"/>
                </a:lnTo>
                <a:lnTo>
                  <a:pt x="321059" y="108898"/>
                </a:lnTo>
                <a:lnTo>
                  <a:pt x="341865" y="96578"/>
                </a:lnTo>
                <a:lnTo>
                  <a:pt x="364972" y="83045"/>
                </a:lnTo>
                <a:lnTo>
                  <a:pt x="362877" y="83045"/>
                </a:lnTo>
                <a:lnTo>
                  <a:pt x="364971" y="75194"/>
                </a:lnTo>
                <a:lnTo>
                  <a:pt x="363516" y="66269"/>
                </a:lnTo>
                <a:lnTo>
                  <a:pt x="358684" y="57327"/>
                </a:lnTo>
                <a:lnTo>
                  <a:pt x="341498" y="39972"/>
                </a:lnTo>
                <a:lnTo>
                  <a:pt x="330451" y="31849"/>
                </a:lnTo>
                <a:lnTo>
                  <a:pt x="318638" y="24288"/>
                </a:lnTo>
                <a:lnTo>
                  <a:pt x="306711" y="17435"/>
                </a:lnTo>
                <a:lnTo>
                  <a:pt x="295324" y="11435"/>
                </a:lnTo>
                <a:lnTo>
                  <a:pt x="276780" y="2572"/>
                </a:lnTo>
                <a:lnTo>
                  <a:pt x="270929" y="0"/>
                </a:lnTo>
                <a:lnTo>
                  <a:pt x="257618" y="8724"/>
                </a:lnTo>
                <a:lnTo>
                  <a:pt x="242848" y="18647"/>
                </a:lnTo>
                <a:lnTo>
                  <a:pt x="226860" y="29683"/>
                </a:lnTo>
                <a:lnTo>
                  <a:pt x="209892" y="41749"/>
                </a:lnTo>
                <a:lnTo>
                  <a:pt x="192182" y="54757"/>
                </a:lnTo>
                <a:lnTo>
                  <a:pt x="173970" y="68623"/>
                </a:lnTo>
                <a:lnTo>
                  <a:pt x="155495" y="83262"/>
                </a:lnTo>
                <a:lnTo>
                  <a:pt x="136994" y="98589"/>
                </a:lnTo>
                <a:lnTo>
                  <a:pt x="118708" y="114518"/>
                </a:lnTo>
                <a:lnTo>
                  <a:pt x="100874" y="130963"/>
                </a:lnTo>
                <a:lnTo>
                  <a:pt x="83732" y="147841"/>
                </a:lnTo>
                <a:lnTo>
                  <a:pt x="67521" y="165065"/>
                </a:lnTo>
                <a:lnTo>
                  <a:pt x="52480" y="182551"/>
                </a:lnTo>
                <a:lnTo>
                  <a:pt x="38847" y="200212"/>
                </a:lnTo>
                <a:lnTo>
                  <a:pt x="26861" y="217964"/>
                </a:lnTo>
                <a:lnTo>
                  <a:pt x="16761" y="235722"/>
                </a:lnTo>
                <a:lnTo>
                  <a:pt x="8786" y="253400"/>
                </a:lnTo>
                <a:lnTo>
                  <a:pt x="3175" y="270913"/>
                </a:lnTo>
                <a:lnTo>
                  <a:pt x="166" y="288177"/>
                </a:lnTo>
                <a:close/>
              </a:path>
              <a:path w="364972" h="402777">
                <a:moveTo>
                  <a:pt x="69011" y="242201"/>
                </a:moveTo>
                <a:lnTo>
                  <a:pt x="71238" y="402777"/>
                </a:lnTo>
                <a:lnTo>
                  <a:pt x="83223" y="402361"/>
                </a:lnTo>
                <a:lnTo>
                  <a:pt x="87268" y="401998"/>
                </a:lnTo>
                <a:lnTo>
                  <a:pt x="101683" y="400624"/>
                </a:lnTo>
                <a:lnTo>
                  <a:pt x="113480" y="399166"/>
                </a:lnTo>
                <a:lnTo>
                  <a:pt x="123487" y="397292"/>
                </a:lnTo>
                <a:lnTo>
                  <a:pt x="132531" y="394674"/>
                </a:lnTo>
                <a:lnTo>
                  <a:pt x="141441" y="390981"/>
                </a:lnTo>
                <a:lnTo>
                  <a:pt x="151056" y="232036"/>
                </a:lnTo>
                <a:lnTo>
                  <a:pt x="139073" y="239428"/>
                </a:lnTo>
                <a:lnTo>
                  <a:pt x="127144" y="245190"/>
                </a:lnTo>
                <a:lnTo>
                  <a:pt x="115490" y="249264"/>
                </a:lnTo>
                <a:lnTo>
                  <a:pt x="104329" y="251590"/>
                </a:lnTo>
                <a:lnTo>
                  <a:pt x="93881" y="252106"/>
                </a:lnTo>
                <a:lnTo>
                  <a:pt x="84366" y="250754"/>
                </a:lnTo>
                <a:lnTo>
                  <a:pt x="76003" y="247472"/>
                </a:lnTo>
                <a:lnTo>
                  <a:pt x="69011" y="24220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86" name="object 986"/>
          <p:cNvSpPr/>
          <p:nvPr/>
        </p:nvSpPr>
        <p:spPr>
          <a:xfrm>
            <a:off x="5807668" y="2443620"/>
            <a:ext cx="145074" cy="161499"/>
          </a:xfrm>
          <a:custGeom>
            <a:avLst/>
            <a:gdLst/>
            <a:ahLst/>
            <a:cxnLst/>
            <a:rect l="l" t="t" r="r" b="b"/>
            <a:pathLst>
              <a:path w="145074" h="161499">
                <a:moveTo>
                  <a:pt x="102509" y="55128"/>
                </a:moveTo>
                <a:lnTo>
                  <a:pt x="89385" y="59707"/>
                </a:lnTo>
                <a:lnTo>
                  <a:pt x="84420" y="59119"/>
                </a:lnTo>
                <a:lnTo>
                  <a:pt x="72911" y="51774"/>
                </a:lnTo>
                <a:lnTo>
                  <a:pt x="68328" y="38650"/>
                </a:lnTo>
                <a:lnTo>
                  <a:pt x="68917" y="33681"/>
                </a:lnTo>
                <a:lnTo>
                  <a:pt x="76266" y="22172"/>
                </a:lnTo>
                <a:lnTo>
                  <a:pt x="89385" y="17594"/>
                </a:lnTo>
                <a:lnTo>
                  <a:pt x="96325" y="1594"/>
                </a:lnTo>
                <a:lnTo>
                  <a:pt x="85550" y="5043"/>
                </a:lnTo>
                <a:lnTo>
                  <a:pt x="74468" y="10265"/>
                </a:lnTo>
                <a:lnTo>
                  <a:pt x="63288" y="17177"/>
                </a:lnTo>
                <a:lnTo>
                  <a:pt x="52217" y="25698"/>
                </a:lnTo>
                <a:lnTo>
                  <a:pt x="41463" y="35745"/>
                </a:lnTo>
                <a:lnTo>
                  <a:pt x="31232" y="47235"/>
                </a:lnTo>
                <a:lnTo>
                  <a:pt x="23478" y="57571"/>
                </a:lnTo>
                <a:lnTo>
                  <a:pt x="15482" y="70369"/>
                </a:lnTo>
                <a:lnTo>
                  <a:pt x="9095" y="83198"/>
                </a:lnTo>
                <a:lnTo>
                  <a:pt x="4359" y="95825"/>
                </a:lnTo>
                <a:lnTo>
                  <a:pt x="1314" y="108017"/>
                </a:lnTo>
                <a:lnTo>
                  <a:pt x="0" y="119541"/>
                </a:lnTo>
                <a:lnTo>
                  <a:pt x="456" y="130164"/>
                </a:lnTo>
                <a:lnTo>
                  <a:pt x="2724" y="139653"/>
                </a:lnTo>
                <a:lnTo>
                  <a:pt x="6844" y="147775"/>
                </a:lnTo>
                <a:lnTo>
                  <a:pt x="12855" y="154296"/>
                </a:lnTo>
                <a:lnTo>
                  <a:pt x="20365" y="158791"/>
                </a:lnTo>
                <a:lnTo>
                  <a:pt x="28976" y="161155"/>
                </a:lnTo>
                <a:lnTo>
                  <a:pt x="38514" y="161499"/>
                </a:lnTo>
                <a:lnTo>
                  <a:pt x="48773" y="159905"/>
                </a:lnTo>
                <a:lnTo>
                  <a:pt x="59545" y="156455"/>
                </a:lnTo>
                <a:lnTo>
                  <a:pt x="70622" y="151232"/>
                </a:lnTo>
                <a:lnTo>
                  <a:pt x="81799" y="144316"/>
                </a:lnTo>
                <a:lnTo>
                  <a:pt x="92866" y="135791"/>
                </a:lnTo>
                <a:lnTo>
                  <a:pt x="102509" y="55128"/>
                </a:lnTo>
                <a:close/>
              </a:path>
              <a:path w="145074" h="161499">
                <a:moveTo>
                  <a:pt x="145074" y="41958"/>
                </a:moveTo>
                <a:lnTo>
                  <a:pt x="144620" y="31333"/>
                </a:lnTo>
                <a:lnTo>
                  <a:pt x="142355" y="21841"/>
                </a:lnTo>
                <a:lnTo>
                  <a:pt x="138240" y="13712"/>
                </a:lnTo>
                <a:lnTo>
                  <a:pt x="132235" y="7180"/>
                </a:lnTo>
                <a:lnTo>
                  <a:pt x="124742" y="2704"/>
                </a:lnTo>
                <a:lnTo>
                  <a:pt x="116128" y="342"/>
                </a:lnTo>
                <a:lnTo>
                  <a:pt x="106587" y="0"/>
                </a:lnTo>
                <a:lnTo>
                  <a:pt x="96325" y="1594"/>
                </a:lnTo>
                <a:lnTo>
                  <a:pt x="89385" y="17594"/>
                </a:lnTo>
                <a:lnTo>
                  <a:pt x="94354" y="18181"/>
                </a:lnTo>
                <a:lnTo>
                  <a:pt x="105863" y="25526"/>
                </a:lnTo>
                <a:lnTo>
                  <a:pt x="110442" y="38650"/>
                </a:lnTo>
                <a:lnTo>
                  <a:pt x="109854" y="43620"/>
                </a:lnTo>
                <a:lnTo>
                  <a:pt x="102509" y="55128"/>
                </a:lnTo>
                <a:lnTo>
                  <a:pt x="92866" y="135791"/>
                </a:lnTo>
                <a:lnTo>
                  <a:pt x="103617" y="125739"/>
                </a:lnTo>
                <a:lnTo>
                  <a:pt x="113845" y="114241"/>
                </a:lnTo>
                <a:lnTo>
                  <a:pt x="121586" y="103924"/>
                </a:lnTo>
                <a:lnTo>
                  <a:pt x="129585" y="91126"/>
                </a:lnTo>
                <a:lnTo>
                  <a:pt x="135974" y="78299"/>
                </a:lnTo>
                <a:lnTo>
                  <a:pt x="140711" y="65673"/>
                </a:lnTo>
                <a:lnTo>
                  <a:pt x="143758" y="53482"/>
                </a:lnTo>
                <a:lnTo>
                  <a:pt x="145074" y="41958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87" name="object 987"/>
          <p:cNvSpPr/>
          <p:nvPr/>
        </p:nvSpPr>
        <p:spPr>
          <a:xfrm>
            <a:off x="5875997" y="2461218"/>
            <a:ext cx="42113" cy="42113"/>
          </a:xfrm>
          <a:custGeom>
            <a:avLst/>
            <a:gdLst/>
            <a:ahLst/>
            <a:cxnLst/>
            <a:rect l="l" t="t" r="r" b="b"/>
            <a:pathLst>
              <a:path w="42113" h="42113">
                <a:moveTo>
                  <a:pt x="21056" y="0"/>
                </a:moveTo>
                <a:lnTo>
                  <a:pt x="16087" y="587"/>
                </a:lnTo>
                <a:lnTo>
                  <a:pt x="4578" y="7932"/>
                </a:lnTo>
                <a:lnTo>
                  <a:pt x="0" y="21056"/>
                </a:lnTo>
                <a:lnTo>
                  <a:pt x="587" y="26021"/>
                </a:lnTo>
                <a:lnTo>
                  <a:pt x="7932" y="37530"/>
                </a:lnTo>
                <a:lnTo>
                  <a:pt x="21056" y="42113"/>
                </a:lnTo>
                <a:lnTo>
                  <a:pt x="26025" y="41524"/>
                </a:lnTo>
                <a:lnTo>
                  <a:pt x="37534" y="34175"/>
                </a:lnTo>
                <a:lnTo>
                  <a:pt x="42113" y="21056"/>
                </a:lnTo>
                <a:lnTo>
                  <a:pt x="41525" y="16087"/>
                </a:lnTo>
                <a:lnTo>
                  <a:pt x="34180" y="4578"/>
                </a:lnTo>
                <a:lnTo>
                  <a:pt x="2105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88" name="object 988"/>
          <p:cNvSpPr/>
          <p:nvPr/>
        </p:nvSpPr>
        <p:spPr>
          <a:xfrm>
            <a:off x="5533569" y="2652801"/>
            <a:ext cx="366787" cy="300548"/>
          </a:xfrm>
          <a:prstGeom prst="rect">
            <a:avLst/>
          </a:prstGeom>
          <a:blipFill>
            <a:blip r:embed="rId4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89" name="object 989"/>
          <p:cNvSpPr/>
          <p:nvPr/>
        </p:nvSpPr>
        <p:spPr>
          <a:xfrm>
            <a:off x="5592558" y="3182185"/>
            <a:ext cx="279830" cy="412559"/>
          </a:xfrm>
          <a:custGeom>
            <a:avLst/>
            <a:gdLst/>
            <a:ahLst/>
            <a:cxnLst/>
            <a:rect l="l" t="t" r="r" b="b"/>
            <a:pathLst>
              <a:path w="279830" h="412559">
                <a:moveTo>
                  <a:pt x="38298" y="117826"/>
                </a:moveTo>
                <a:lnTo>
                  <a:pt x="26397" y="140189"/>
                </a:lnTo>
                <a:lnTo>
                  <a:pt x="16207" y="164696"/>
                </a:lnTo>
                <a:lnTo>
                  <a:pt x="8139" y="191394"/>
                </a:lnTo>
                <a:lnTo>
                  <a:pt x="2600" y="220331"/>
                </a:lnTo>
                <a:lnTo>
                  <a:pt x="0" y="251551"/>
                </a:lnTo>
                <a:lnTo>
                  <a:pt x="746" y="285103"/>
                </a:lnTo>
                <a:lnTo>
                  <a:pt x="5247" y="321033"/>
                </a:lnTo>
                <a:lnTo>
                  <a:pt x="13913" y="359388"/>
                </a:lnTo>
                <a:lnTo>
                  <a:pt x="27151" y="400215"/>
                </a:lnTo>
                <a:lnTo>
                  <a:pt x="31901" y="412559"/>
                </a:lnTo>
                <a:lnTo>
                  <a:pt x="32785" y="409956"/>
                </a:lnTo>
                <a:lnTo>
                  <a:pt x="35382" y="402507"/>
                </a:lnTo>
                <a:lnTo>
                  <a:pt x="39607" y="390750"/>
                </a:lnTo>
                <a:lnTo>
                  <a:pt x="45378" y="375224"/>
                </a:lnTo>
                <a:lnTo>
                  <a:pt x="52611" y="356467"/>
                </a:lnTo>
                <a:lnTo>
                  <a:pt x="61223" y="335017"/>
                </a:lnTo>
                <a:lnTo>
                  <a:pt x="71130" y="311413"/>
                </a:lnTo>
                <a:lnTo>
                  <a:pt x="82249" y="286194"/>
                </a:lnTo>
                <a:lnTo>
                  <a:pt x="94496" y="259898"/>
                </a:lnTo>
                <a:lnTo>
                  <a:pt x="107788" y="233064"/>
                </a:lnTo>
                <a:lnTo>
                  <a:pt x="122042" y="206229"/>
                </a:lnTo>
                <a:lnTo>
                  <a:pt x="137174" y="179933"/>
                </a:lnTo>
                <a:lnTo>
                  <a:pt x="153101" y="154714"/>
                </a:lnTo>
                <a:lnTo>
                  <a:pt x="169739" y="131110"/>
                </a:lnTo>
                <a:lnTo>
                  <a:pt x="187004" y="109660"/>
                </a:lnTo>
                <a:lnTo>
                  <a:pt x="204815" y="90903"/>
                </a:lnTo>
                <a:lnTo>
                  <a:pt x="223086" y="75377"/>
                </a:lnTo>
                <a:lnTo>
                  <a:pt x="241734" y="63620"/>
                </a:lnTo>
                <a:lnTo>
                  <a:pt x="260677" y="56171"/>
                </a:lnTo>
                <a:lnTo>
                  <a:pt x="279830" y="53568"/>
                </a:lnTo>
                <a:lnTo>
                  <a:pt x="272802" y="51537"/>
                </a:lnTo>
                <a:lnTo>
                  <a:pt x="262465" y="47524"/>
                </a:lnTo>
                <a:lnTo>
                  <a:pt x="249881" y="42028"/>
                </a:lnTo>
                <a:lnTo>
                  <a:pt x="235841" y="35501"/>
                </a:lnTo>
                <a:lnTo>
                  <a:pt x="221136" y="28396"/>
                </a:lnTo>
                <a:lnTo>
                  <a:pt x="206558" y="21163"/>
                </a:lnTo>
                <a:lnTo>
                  <a:pt x="192900" y="14256"/>
                </a:lnTo>
                <a:lnTo>
                  <a:pt x="180951" y="8125"/>
                </a:lnTo>
                <a:lnTo>
                  <a:pt x="171505" y="3222"/>
                </a:lnTo>
                <a:lnTo>
                  <a:pt x="165353" y="0"/>
                </a:lnTo>
                <a:lnTo>
                  <a:pt x="161587" y="1858"/>
                </a:lnTo>
                <a:lnTo>
                  <a:pt x="155038" y="5347"/>
                </a:lnTo>
                <a:lnTo>
                  <a:pt x="146115" y="10514"/>
                </a:lnTo>
                <a:lnTo>
                  <a:pt x="135226" y="17404"/>
                </a:lnTo>
                <a:lnTo>
                  <a:pt x="122781" y="26064"/>
                </a:lnTo>
                <a:lnTo>
                  <a:pt x="109187" y="36542"/>
                </a:lnTo>
                <a:lnTo>
                  <a:pt x="94854" y="48884"/>
                </a:lnTo>
                <a:lnTo>
                  <a:pt x="80190" y="63137"/>
                </a:lnTo>
                <a:lnTo>
                  <a:pt x="65604" y="79347"/>
                </a:lnTo>
                <a:lnTo>
                  <a:pt x="51504" y="97561"/>
                </a:lnTo>
                <a:lnTo>
                  <a:pt x="38298" y="117826"/>
                </a:lnTo>
                <a:close/>
              </a:path>
            </a:pathLst>
          </a:custGeom>
          <a:solidFill>
            <a:srgbClr val="D156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90" name="object 990"/>
          <p:cNvSpPr/>
          <p:nvPr/>
        </p:nvSpPr>
        <p:spPr>
          <a:xfrm>
            <a:off x="5648252" y="2392817"/>
            <a:ext cx="153939" cy="153219"/>
          </a:xfrm>
          <a:custGeom>
            <a:avLst/>
            <a:gdLst/>
            <a:ahLst/>
            <a:cxnLst/>
            <a:rect l="l" t="t" r="r" b="b"/>
            <a:pathLst>
              <a:path w="153939" h="153219">
                <a:moveTo>
                  <a:pt x="67212" y="146587"/>
                </a:moveTo>
                <a:lnTo>
                  <a:pt x="79133" y="140913"/>
                </a:lnTo>
                <a:lnTo>
                  <a:pt x="72309" y="60466"/>
                </a:lnTo>
                <a:lnTo>
                  <a:pt x="67733" y="47339"/>
                </a:lnTo>
                <a:lnTo>
                  <a:pt x="68316" y="42391"/>
                </a:lnTo>
                <a:lnTo>
                  <a:pt x="75651" y="30877"/>
                </a:lnTo>
                <a:lnTo>
                  <a:pt x="88777" y="26295"/>
                </a:lnTo>
                <a:lnTo>
                  <a:pt x="93734" y="26880"/>
                </a:lnTo>
                <a:lnTo>
                  <a:pt x="105248" y="34222"/>
                </a:lnTo>
                <a:lnTo>
                  <a:pt x="109833" y="47339"/>
                </a:lnTo>
                <a:lnTo>
                  <a:pt x="109245" y="52308"/>
                </a:lnTo>
                <a:lnTo>
                  <a:pt x="101896" y="63817"/>
                </a:lnTo>
                <a:lnTo>
                  <a:pt x="88777" y="68395"/>
                </a:lnTo>
                <a:lnTo>
                  <a:pt x="91118" y="133608"/>
                </a:lnTo>
                <a:lnTo>
                  <a:pt x="102949" y="124731"/>
                </a:lnTo>
                <a:lnTo>
                  <a:pt x="114405" y="114344"/>
                </a:lnTo>
                <a:lnTo>
                  <a:pt x="124423" y="103511"/>
                </a:lnTo>
                <a:lnTo>
                  <a:pt x="133456" y="91775"/>
                </a:lnTo>
                <a:lnTo>
                  <a:pt x="140928" y="79864"/>
                </a:lnTo>
                <a:lnTo>
                  <a:pt x="146774" y="67995"/>
                </a:lnTo>
                <a:lnTo>
                  <a:pt x="150933" y="56387"/>
                </a:lnTo>
                <a:lnTo>
                  <a:pt x="153342" y="45258"/>
                </a:lnTo>
                <a:lnTo>
                  <a:pt x="153939" y="34827"/>
                </a:lnTo>
                <a:lnTo>
                  <a:pt x="152660" y="25311"/>
                </a:lnTo>
                <a:lnTo>
                  <a:pt x="149443" y="16929"/>
                </a:lnTo>
                <a:lnTo>
                  <a:pt x="144225" y="9899"/>
                </a:lnTo>
                <a:lnTo>
                  <a:pt x="137631" y="4842"/>
                </a:lnTo>
                <a:lnTo>
                  <a:pt x="129335" y="1454"/>
                </a:lnTo>
                <a:lnTo>
                  <a:pt x="119876" y="0"/>
                </a:lnTo>
                <a:lnTo>
                  <a:pt x="109473" y="418"/>
                </a:lnTo>
                <a:lnTo>
                  <a:pt x="98346" y="2649"/>
                </a:lnTo>
                <a:lnTo>
                  <a:pt x="86713" y="6631"/>
                </a:lnTo>
                <a:lnTo>
                  <a:pt x="74793" y="12302"/>
                </a:lnTo>
                <a:lnTo>
                  <a:pt x="62808" y="19602"/>
                </a:lnTo>
                <a:lnTo>
                  <a:pt x="50975" y="28469"/>
                </a:lnTo>
                <a:lnTo>
                  <a:pt x="39514" y="38842"/>
                </a:lnTo>
                <a:lnTo>
                  <a:pt x="29501" y="49678"/>
                </a:lnTo>
                <a:lnTo>
                  <a:pt x="20472" y="61417"/>
                </a:lnTo>
                <a:lnTo>
                  <a:pt x="13005" y="73331"/>
                </a:lnTo>
                <a:lnTo>
                  <a:pt x="7162" y="85203"/>
                </a:lnTo>
                <a:lnTo>
                  <a:pt x="3005" y="96814"/>
                </a:lnTo>
                <a:lnTo>
                  <a:pt x="597" y="107948"/>
                </a:lnTo>
                <a:lnTo>
                  <a:pt x="0" y="118385"/>
                </a:lnTo>
                <a:lnTo>
                  <a:pt x="1275" y="127907"/>
                </a:lnTo>
                <a:lnTo>
                  <a:pt x="4486" y="136298"/>
                </a:lnTo>
                <a:lnTo>
                  <a:pt x="9694" y="143338"/>
                </a:lnTo>
                <a:lnTo>
                  <a:pt x="16281" y="148381"/>
                </a:lnTo>
                <a:lnTo>
                  <a:pt x="24578" y="151766"/>
                </a:lnTo>
                <a:lnTo>
                  <a:pt x="34040" y="153219"/>
                </a:lnTo>
                <a:lnTo>
                  <a:pt x="44446" y="152800"/>
                </a:lnTo>
                <a:lnTo>
                  <a:pt x="55577" y="150569"/>
                </a:lnTo>
                <a:lnTo>
                  <a:pt x="67212" y="146587"/>
                </a:lnTo>
                <a:close/>
              </a:path>
              <a:path w="153939" h="153219">
                <a:moveTo>
                  <a:pt x="83817" y="67810"/>
                </a:moveTo>
                <a:lnTo>
                  <a:pt x="72309" y="60466"/>
                </a:lnTo>
                <a:lnTo>
                  <a:pt x="79133" y="140913"/>
                </a:lnTo>
                <a:lnTo>
                  <a:pt x="91118" y="133608"/>
                </a:lnTo>
                <a:lnTo>
                  <a:pt x="88777" y="68395"/>
                </a:lnTo>
                <a:lnTo>
                  <a:pt x="83817" y="6781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91" name="object 991"/>
          <p:cNvSpPr/>
          <p:nvPr/>
        </p:nvSpPr>
        <p:spPr>
          <a:xfrm>
            <a:off x="4860743" y="4460786"/>
            <a:ext cx="978014" cy="409816"/>
          </a:xfrm>
          <a:custGeom>
            <a:avLst/>
            <a:gdLst/>
            <a:ahLst/>
            <a:cxnLst/>
            <a:rect l="l" t="t" r="r" b="b"/>
            <a:pathLst>
              <a:path w="978014" h="409816">
                <a:moveTo>
                  <a:pt x="44782" y="199179"/>
                </a:moveTo>
                <a:lnTo>
                  <a:pt x="18376" y="177469"/>
                </a:lnTo>
                <a:lnTo>
                  <a:pt x="0" y="147383"/>
                </a:lnTo>
                <a:lnTo>
                  <a:pt x="218" y="149154"/>
                </a:lnTo>
                <a:lnTo>
                  <a:pt x="2383" y="162267"/>
                </a:lnTo>
                <a:lnTo>
                  <a:pt x="4604" y="172905"/>
                </a:lnTo>
                <a:lnTo>
                  <a:pt x="7770" y="185793"/>
                </a:lnTo>
                <a:lnTo>
                  <a:pt x="12017" y="200581"/>
                </a:lnTo>
                <a:lnTo>
                  <a:pt x="17485" y="216915"/>
                </a:lnTo>
                <a:lnTo>
                  <a:pt x="24311" y="234445"/>
                </a:lnTo>
                <a:lnTo>
                  <a:pt x="32633" y="252817"/>
                </a:lnTo>
                <a:lnTo>
                  <a:pt x="42589" y="271679"/>
                </a:lnTo>
                <a:lnTo>
                  <a:pt x="54318" y="290680"/>
                </a:lnTo>
                <a:lnTo>
                  <a:pt x="67957" y="309468"/>
                </a:lnTo>
                <a:lnTo>
                  <a:pt x="83645" y="327689"/>
                </a:lnTo>
                <a:lnTo>
                  <a:pt x="101519" y="344992"/>
                </a:lnTo>
                <a:lnTo>
                  <a:pt x="121718" y="361026"/>
                </a:lnTo>
                <a:lnTo>
                  <a:pt x="144380" y="375437"/>
                </a:lnTo>
                <a:lnTo>
                  <a:pt x="169644" y="387873"/>
                </a:lnTo>
                <a:lnTo>
                  <a:pt x="197646" y="397984"/>
                </a:lnTo>
                <a:lnTo>
                  <a:pt x="228525" y="405415"/>
                </a:lnTo>
                <a:lnTo>
                  <a:pt x="262420" y="409816"/>
                </a:lnTo>
                <a:lnTo>
                  <a:pt x="260891" y="407142"/>
                </a:lnTo>
                <a:lnTo>
                  <a:pt x="245869" y="394305"/>
                </a:lnTo>
                <a:lnTo>
                  <a:pt x="233115" y="383186"/>
                </a:lnTo>
                <a:lnTo>
                  <a:pt x="222403" y="373403"/>
                </a:lnTo>
                <a:lnTo>
                  <a:pt x="213506" y="364578"/>
                </a:lnTo>
                <a:lnTo>
                  <a:pt x="206200" y="356331"/>
                </a:lnTo>
                <a:lnTo>
                  <a:pt x="200260" y="348282"/>
                </a:lnTo>
                <a:lnTo>
                  <a:pt x="195460" y="340050"/>
                </a:lnTo>
                <a:lnTo>
                  <a:pt x="191574" y="331257"/>
                </a:lnTo>
                <a:lnTo>
                  <a:pt x="188378" y="321522"/>
                </a:lnTo>
                <a:lnTo>
                  <a:pt x="185646" y="310466"/>
                </a:lnTo>
                <a:lnTo>
                  <a:pt x="183151" y="297708"/>
                </a:lnTo>
                <a:lnTo>
                  <a:pt x="180671" y="282869"/>
                </a:lnTo>
                <a:lnTo>
                  <a:pt x="177977" y="265569"/>
                </a:lnTo>
                <a:lnTo>
                  <a:pt x="203953" y="282811"/>
                </a:lnTo>
                <a:lnTo>
                  <a:pt x="235697" y="294390"/>
                </a:lnTo>
                <a:lnTo>
                  <a:pt x="272496" y="300798"/>
                </a:lnTo>
                <a:lnTo>
                  <a:pt x="313632" y="302526"/>
                </a:lnTo>
                <a:lnTo>
                  <a:pt x="358392" y="300067"/>
                </a:lnTo>
                <a:lnTo>
                  <a:pt x="406058" y="293910"/>
                </a:lnTo>
                <a:lnTo>
                  <a:pt x="455917" y="284549"/>
                </a:lnTo>
                <a:lnTo>
                  <a:pt x="507252" y="272474"/>
                </a:lnTo>
                <a:lnTo>
                  <a:pt x="559348" y="258177"/>
                </a:lnTo>
                <a:lnTo>
                  <a:pt x="611490" y="242149"/>
                </a:lnTo>
                <a:lnTo>
                  <a:pt x="662962" y="224882"/>
                </a:lnTo>
                <a:lnTo>
                  <a:pt x="713049" y="206867"/>
                </a:lnTo>
                <a:lnTo>
                  <a:pt x="761034" y="188597"/>
                </a:lnTo>
                <a:lnTo>
                  <a:pt x="806204" y="170562"/>
                </a:lnTo>
                <a:lnTo>
                  <a:pt x="847841" y="153253"/>
                </a:lnTo>
                <a:lnTo>
                  <a:pt x="885232" y="137163"/>
                </a:lnTo>
                <a:lnTo>
                  <a:pt x="917660" y="122783"/>
                </a:lnTo>
                <a:lnTo>
                  <a:pt x="944410" y="110605"/>
                </a:lnTo>
                <a:lnTo>
                  <a:pt x="978014" y="94818"/>
                </a:lnTo>
                <a:lnTo>
                  <a:pt x="973707" y="95731"/>
                </a:lnTo>
                <a:lnTo>
                  <a:pt x="959827" y="98291"/>
                </a:lnTo>
                <a:lnTo>
                  <a:pt x="946400" y="100137"/>
                </a:lnTo>
                <a:lnTo>
                  <a:pt x="933419" y="101229"/>
                </a:lnTo>
                <a:lnTo>
                  <a:pt x="920877" y="101526"/>
                </a:lnTo>
                <a:lnTo>
                  <a:pt x="908766" y="100989"/>
                </a:lnTo>
                <a:lnTo>
                  <a:pt x="897079" y="99578"/>
                </a:lnTo>
                <a:lnTo>
                  <a:pt x="885808" y="97254"/>
                </a:lnTo>
                <a:lnTo>
                  <a:pt x="874946" y="93976"/>
                </a:lnTo>
                <a:lnTo>
                  <a:pt x="864486" y="89705"/>
                </a:lnTo>
                <a:lnTo>
                  <a:pt x="854420" y="84400"/>
                </a:lnTo>
                <a:lnTo>
                  <a:pt x="844741" y="78023"/>
                </a:lnTo>
                <a:lnTo>
                  <a:pt x="835440" y="70533"/>
                </a:lnTo>
                <a:lnTo>
                  <a:pt x="826511" y="61891"/>
                </a:lnTo>
                <a:lnTo>
                  <a:pt x="817947" y="52057"/>
                </a:lnTo>
                <a:lnTo>
                  <a:pt x="809740" y="40990"/>
                </a:lnTo>
                <a:lnTo>
                  <a:pt x="801881" y="28651"/>
                </a:lnTo>
                <a:lnTo>
                  <a:pt x="794365" y="15001"/>
                </a:lnTo>
                <a:lnTo>
                  <a:pt x="787184" y="0"/>
                </a:lnTo>
                <a:lnTo>
                  <a:pt x="782143" y="2708"/>
                </a:lnTo>
                <a:lnTo>
                  <a:pt x="744732" y="22157"/>
                </a:lnTo>
                <a:lnTo>
                  <a:pt x="714301" y="37421"/>
                </a:lnTo>
                <a:lnTo>
                  <a:pt x="677347" y="55391"/>
                </a:lnTo>
                <a:lnTo>
                  <a:pt x="634840" y="75330"/>
                </a:lnTo>
                <a:lnTo>
                  <a:pt x="587750" y="96499"/>
                </a:lnTo>
                <a:lnTo>
                  <a:pt x="537048" y="118158"/>
                </a:lnTo>
                <a:lnTo>
                  <a:pt x="483703" y="139569"/>
                </a:lnTo>
                <a:lnTo>
                  <a:pt x="428686" y="159993"/>
                </a:lnTo>
                <a:lnTo>
                  <a:pt x="372968" y="178690"/>
                </a:lnTo>
                <a:lnTo>
                  <a:pt x="317518" y="194923"/>
                </a:lnTo>
                <a:lnTo>
                  <a:pt x="263306" y="207952"/>
                </a:lnTo>
                <a:lnTo>
                  <a:pt x="211303" y="217038"/>
                </a:lnTo>
                <a:lnTo>
                  <a:pt x="162479" y="221443"/>
                </a:lnTo>
                <a:lnTo>
                  <a:pt x="117804" y="220428"/>
                </a:lnTo>
                <a:lnTo>
                  <a:pt x="78248" y="213253"/>
                </a:lnTo>
                <a:lnTo>
                  <a:pt x="44782" y="199179"/>
                </a:lnTo>
                <a:close/>
              </a:path>
            </a:pathLst>
          </a:custGeom>
          <a:solidFill>
            <a:srgbClr val="73C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92" name="object 992"/>
          <p:cNvSpPr/>
          <p:nvPr/>
        </p:nvSpPr>
        <p:spPr>
          <a:xfrm>
            <a:off x="5230540" y="3061133"/>
            <a:ext cx="527366" cy="641146"/>
          </a:xfrm>
          <a:custGeom>
            <a:avLst/>
            <a:gdLst/>
            <a:ahLst/>
            <a:cxnLst/>
            <a:rect l="l" t="t" r="r" b="b"/>
            <a:pathLst>
              <a:path w="527366" h="641146">
                <a:moveTo>
                  <a:pt x="375950" y="480445"/>
                </a:moveTo>
                <a:lnTo>
                  <a:pt x="367283" y="442090"/>
                </a:lnTo>
                <a:lnTo>
                  <a:pt x="362780" y="406160"/>
                </a:lnTo>
                <a:lnTo>
                  <a:pt x="362034" y="372608"/>
                </a:lnTo>
                <a:lnTo>
                  <a:pt x="364634" y="341387"/>
                </a:lnTo>
                <a:lnTo>
                  <a:pt x="370172" y="312451"/>
                </a:lnTo>
                <a:lnTo>
                  <a:pt x="378240" y="285753"/>
                </a:lnTo>
                <a:lnTo>
                  <a:pt x="388429" y="261245"/>
                </a:lnTo>
                <a:lnTo>
                  <a:pt x="400330" y="238882"/>
                </a:lnTo>
                <a:lnTo>
                  <a:pt x="413535" y="218617"/>
                </a:lnTo>
                <a:lnTo>
                  <a:pt x="427634" y="200403"/>
                </a:lnTo>
                <a:lnTo>
                  <a:pt x="442220" y="184193"/>
                </a:lnTo>
                <a:lnTo>
                  <a:pt x="456883" y="169940"/>
                </a:lnTo>
                <a:lnTo>
                  <a:pt x="471215" y="157599"/>
                </a:lnTo>
                <a:lnTo>
                  <a:pt x="484808" y="147121"/>
                </a:lnTo>
                <a:lnTo>
                  <a:pt x="497251" y="138460"/>
                </a:lnTo>
                <a:lnTo>
                  <a:pt x="508138" y="131570"/>
                </a:lnTo>
                <a:lnTo>
                  <a:pt x="523604" y="122915"/>
                </a:lnTo>
                <a:lnTo>
                  <a:pt x="527366" y="121056"/>
                </a:lnTo>
                <a:lnTo>
                  <a:pt x="527100" y="120916"/>
                </a:lnTo>
                <a:lnTo>
                  <a:pt x="508136" y="123736"/>
                </a:lnTo>
                <a:lnTo>
                  <a:pt x="483639" y="125742"/>
                </a:lnTo>
                <a:lnTo>
                  <a:pt x="468249" y="126275"/>
                </a:lnTo>
                <a:lnTo>
                  <a:pt x="450949" y="126268"/>
                </a:lnTo>
                <a:lnTo>
                  <a:pt x="431878" y="125553"/>
                </a:lnTo>
                <a:lnTo>
                  <a:pt x="411173" y="123959"/>
                </a:lnTo>
                <a:lnTo>
                  <a:pt x="388973" y="121318"/>
                </a:lnTo>
                <a:lnTo>
                  <a:pt x="365416" y="117459"/>
                </a:lnTo>
                <a:lnTo>
                  <a:pt x="340641" y="112214"/>
                </a:lnTo>
                <a:lnTo>
                  <a:pt x="314785" y="105412"/>
                </a:lnTo>
                <a:lnTo>
                  <a:pt x="287987" y="96886"/>
                </a:lnTo>
                <a:lnTo>
                  <a:pt x="260386" y="86464"/>
                </a:lnTo>
                <a:lnTo>
                  <a:pt x="232119" y="73977"/>
                </a:lnTo>
                <a:lnTo>
                  <a:pt x="203325" y="59257"/>
                </a:lnTo>
                <a:lnTo>
                  <a:pt x="174142" y="42134"/>
                </a:lnTo>
                <a:lnTo>
                  <a:pt x="144708" y="22438"/>
                </a:lnTo>
                <a:lnTo>
                  <a:pt x="115162" y="0"/>
                </a:lnTo>
                <a:lnTo>
                  <a:pt x="116775" y="176415"/>
                </a:lnTo>
                <a:lnTo>
                  <a:pt x="116453" y="177415"/>
                </a:lnTo>
                <a:lnTo>
                  <a:pt x="107326" y="184688"/>
                </a:lnTo>
                <a:lnTo>
                  <a:pt x="97874" y="192573"/>
                </a:lnTo>
                <a:lnTo>
                  <a:pt x="88223" y="201037"/>
                </a:lnTo>
                <a:lnTo>
                  <a:pt x="78497" y="210047"/>
                </a:lnTo>
                <a:lnTo>
                  <a:pt x="68820" y="219570"/>
                </a:lnTo>
                <a:lnTo>
                  <a:pt x="58696" y="230231"/>
                </a:lnTo>
                <a:lnTo>
                  <a:pt x="49996" y="240120"/>
                </a:lnTo>
                <a:lnTo>
                  <a:pt x="41663" y="250389"/>
                </a:lnTo>
                <a:lnTo>
                  <a:pt x="33799" y="261016"/>
                </a:lnTo>
                <a:lnTo>
                  <a:pt x="26505" y="271973"/>
                </a:lnTo>
                <a:lnTo>
                  <a:pt x="19884" y="283235"/>
                </a:lnTo>
                <a:lnTo>
                  <a:pt x="14037" y="294778"/>
                </a:lnTo>
                <a:lnTo>
                  <a:pt x="9067" y="306575"/>
                </a:lnTo>
                <a:lnTo>
                  <a:pt x="5074" y="318602"/>
                </a:lnTo>
                <a:lnTo>
                  <a:pt x="2161" y="330833"/>
                </a:lnTo>
                <a:lnTo>
                  <a:pt x="431" y="343242"/>
                </a:lnTo>
                <a:lnTo>
                  <a:pt x="0" y="357099"/>
                </a:lnTo>
                <a:lnTo>
                  <a:pt x="1078" y="369836"/>
                </a:lnTo>
                <a:lnTo>
                  <a:pt x="2571" y="378381"/>
                </a:lnTo>
                <a:lnTo>
                  <a:pt x="5853" y="390904"/>
                </a:lnTo>
                <a:lnTo>
                  <a:pt x="11668" y="405903"/>
                </a:lnTo>
                <a:lnTo>
                  <a:pt x="15713" y="413530"/>
                </a:lnTo>
                <a:lnTo>
                  <a:pt x="20617" y="420817"/>
                </a:lnTo>
                <a:lnTo>
                  <a:pt x="26456" y="427442"/>
                </a:lnTo>
                <a:lnTo>
                  <a:pt x="33305" y="433086"/>
                </a:lnTo>
                <a:lnTo>
                  <a:pt x="41239" y="437429"/>
                </a:lnTo>
                <a:lnTo>
                  <a:pt x="50333" y="440150"/>
                </a:lnTo>
                <a:lnTo>
                  <a:pt x="60664" y="440931"/>
                </a:lnTo>
                <a:lnTo>
                  <a:pt x="72305" y="439450"/>
                </a:lnTo>
                <a:lnTo>
                  <a:pt x="85333" y="435389"/>
                </a:lnTo>
                <a:lnTo>
                  <a:pt x="99823" y="428426"/>
                </a:lnTo>
                <a:lnTo>
                  <a:pt x="115850" y="418242"/>
                </a:lnTo>
                <a:lnTo>
                  <a:pt x="133490" y="404517"/>
                </a:lnTo>
                <a:lnTo>
                  <a:pt x="152818" y="386930"/>
                </a:lnTo>
                <a:lnTo>
                  <a:pt x="152963" y="387217"/>
                </a:lnTo>
                <a:lnTo>
                  <a:pt x="155010" y="391440"/>
                </a:lnTo>
                <a:lnTo>
                  <a:pt x="158808" y="399821"/>
                </a:lnTo>
                <a:lnTo>
                  <a:pt x="163494" y="411214"/>
                </a:lnTo>
                <a:lnTo>
                  <a:pt x="168204" y="424479"/>
                </a:lnTo>
                <a:lnTo>
                  <a:pt x="172077" y="438471"/>
                </a:lnTo>
                <a:lnTo>
                  <a:pt x="174249" y="452048"/>
                </a:lnTo>
                <a:lnTo>
                  <a:pt x="173858" y="464066"/>
                </a:lnTo>
                <a:lnTo>
                  <a:pt x="170042" y="473382"/>
                </a:lnTo>
                <a:lnTo>
                  <a:pt x="161937" y="478853"/>
                </a:lnTo>
                <a:lnTo>
                  <a:pt x="165509" y="479120"/>
                </a:lnTo>
                <a:lnTo>
                  <a:pt x="178382" y="480995"/>
                </a:lnTo>
                <a:lnTo>
                  <a:pt x="190633" y="484356"/>
                </a:lnTo>
                <a:lnTo>
                  <a:pt x="202132" y="489318"/>
                </a:lnTo>
                <a:lnTo>
                  <a:pt x="213893" y="495490"/>
                </a:lnTo>
                <a:lnTo>
                  <a:pt x="224516" y="501193"/>
                </a:lnTo>
                <a:lnTo>
                  <a:pt x="233830" y="506465"/>
                </a:lnTo>
                <a:lnTo>
                  <a:pt x="241806" y="511419"/>
                </a:lnTo>
                <a:lnTo>
                  <a:pt x="248415" y="516167"/>
                </a:lnTo>
                <a:lnTo>
                  <a:pt x="253629" y="520821"/>
                </a:lnTo>
                <a:lnTo>
                  <a:pt x="257420" y="525495"/>
                </a:lnTo>
                <a:lnTo>
                  <a:pt x="259758" y="530300"/>
                </a:lnTo>
                <a:lnTo>
                  <a:pt x="260615" y="535351"/>
                </a:lnTo>
                <a:lnTo>
                  <a:pt x="259963" y="540759"/>
                </a:lnTo>
                <a:lnTo>
                  <a:pt x="257774" y="546637"/>
                </a:lnTo>
                <a:lnTo>
                  <a:pt x="254018" y="553097"/>
                </a:lnTo>
                <a:lnTo>
                  <a:pt x="248667" y="560253"/>
                </a:lnTo>
                <a:lnTo>
                  <a:pt x="241693" y="568217"/>
                </a:lnTo>
                <a:lnTo>
                  <a:pt x="233067" y="577102"/>
                </a:lnTo>
                <a:lnTo>
                  <a:pt x="222760" y="587020"/>
                </a:lnTo>
                <a:lnTo>
                  <a:pt x="210745" y="598084"/>
                </a:lnTo>
                <a:lnTo>
                  <a:pt x="196992" y="610407"/>
                </a:lnTo>
                <a:lnTo>
                  <a:pt x="181473" y="624101"/>
                </a:lnTo>
                <a:lnTo>
                  <a:pt x="164159" y="639279"/>
                </a:lnTo>
                <a:lnTo>
                  <a:pt x="345236" y="641146"/>
                </a:lnTo>
                <a:lnTo>
                  <a:pt x="347533" y="619284"/>
                </a:lnTo>
                <a:lnTo>
                  <a:pt x="349571" y="601716"/>
                </a:lnTo>
                <a:lnTo>
                  <a:pt x="351633" y="587496"/>
                </a:lnTo>
                <a:lnTo>
                  <a:pt x="353975" y="575907"/>
                </a:lnTo>
                <a:lnTo>
                  <a:pt x="356858" y="566234"/>
                </a:lnTo>
                <a:lnTo>
                  <a:pt x="360538" y="557762"/>
                </a:lnTo>
                <a:lnTo>
                  <a:pt x="365274" y="549776"/>
                </a:lnTo>
                <a:lnTo>
                  <a:pt x="371325" y="541560"/>
                </a:lnTo>
                <a:lnTo>
                  <a:pt x="378949" y="532398"/>
                </a:lnTo>
                <a:lnTo>
                  <a:pt x="388403" y="521576"/>
                </a:lnTo>
                <a:lnTo>
                  <a:pt x="389190" y="521271"/>
                </a:lnTo>
                <a:lnTo>
                  <a:pt x="375950" y="480445"/>
                </a:lnTo>
                <a:close/>
              </a:path>
            </a:pathLst>
          </a:custGeom>
          <a:solidFill>
            <a:srgbClr val="F9E64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93" name="object 993"/>
          <p:cNvSpPr/>
          <p:nvPr/>
        </p:nvSpPr>
        <p:spPr>
          <a:xfrm>
            <a:off x="5715970" y="2419106"/>
            <a:ext cx="42113" cy="42113"/>
          </a:xfrm>
          <a:custGeom>
            <a:avLst/>
            <a:gdLst/>
            <a:ahLst/>
            <a:cxnLst/>
            <a:rect l="l" t="t" r="r" b="b"/>
            <a:pathLst>
              <a:path w="42113" h="42113">
                <a:moveTo>
                  <a:pt x="21056" y="0"/>
                </a:moveTo>
                <a:lnTo>
                  <a:pt x="16087" y="588"/>
                </a:lnTo>
                <a:lnTo>
                  <a:pt x="4578" y="7937"/>
                </a:lnTo>
                <a:lnTo>
                  <a:pt x="0" y="21056"/>
                </a:lnTo>
                <a:lnTo>
                  <a:pt x="587" y="26021"/>
                </a:lnTo>
                <a:lnTo>
                  <a:pt x="7932" y="37530"/>
                </a:lnTo>
                <a:lnTo>
                  <a:pt x="21056" y="42113"/>
                </a:lnTo>
                <a:lnTo>
                  <a:pt x="26021" y="41524"/>
                </a:lnTo>
                <a:lnTo>
                  <a:pt x="37530" y="34175"/>
                </a:lnTo>
                <a:lnTo>
                  <a:pt x="42113" y="21056"/>
                </a:lnTo>
                <a:lnTo>
                  <a:pt x="41524" y="16091"/>
                </a:lnTo>
                <a:lnTo>
                  <a:pt x="34175" y="4582"/>
                </a:lnTo>
                <a:lnTo>
                  <a:pt x="2105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94" name="object 994"/>
          <p:cNvSpPr/>
          <p:nvPr/>
        </p:nvSpPr>
        <p:spPr>
          <a:xfrm>
            <a:off x="5083918" y="4258512"/>
            <a:ext cx="485198" cy="183714"/>
          </a:xfrm>
          <a:custGeom>
            <a:avLst/>
            <a:gdLst/>
            <a:ahLst/>
            <a:cxnLst/>
            <a:rect l="l" t="t" r="r" b="b"/>
            <a:pathLst>
              <a:path w="485198" h="183714">
                <a:moveTo>
                  <a:pt x="282311" y="102705"/>
                </a:moveTo>
                <a:lnTo>
                  <a:pt x="269994" y="104497"/>
                </a:lnTo>
                <a:lnTo>
                  <a:pt x="257694" y="105828"/>
                </a:lnTo>
                <a:lnTo>
                  <a:pt x="245186" y="106685"/>
                </a:lnTo>
                <a:lnTo>
                  <a:pt x="232523" y="107006"/>
                </a:lnTo>
                <a:lnTo>
                  <a:pt x="219759" y="106734"/>
                </a:lnTo>
                <a:lnTo>
                  <a:pt x="206948" y="105807"/>
                </a:lnTo>
                <a:lnTo>
                  <a:pt x="194142" y="104167"/>
                </a:lnTo>
                <a:lnTo>
                  <a:pt x="181397" y="101753"/>
                </a:lnTo>
                <a:lnTo>
                  <a:pt x="181829" y="99797"/>
                </a:lnTo>
                <a:lnTo>
                  <a:pt x="176165" y="18276"/>
                </a:lnTo>
                <a:lnTo>
                  <a:pt x="133681" y="20348"/>
                </a:lnTo>
                <a:lnTo>
                  <a:pt x="98073" y="24159"/>
                </a:lnTo>
                <a:lnTo>
                  <a:pt x="68848" y="29515"/>
                </a:lnTo>
                <a:lnTo>
                  <a:pt x="45516" y="36220"/>
                </a:lnTo>
                <a:lnTo>
                  <a:pt x="27582" y="44080"/>
                </a:lnTo>
                <a:lnTo>
                  <a:pt x="5945" y="62485"/>
                </a:lnTo>
                <a:lnTo>
                  <a:pt x="0" y="83171"/>
                </a:lnTo>
                <a:lnTo>
                  <a:pt x="1681" y="93882"/>
                </a:lnTo>
                <a:lnTo>
                  <a:pt x="11891" y="115067"/>
                </a:lnTo>
                <a:lnTo>
                  <a:pt x="27949" y="134636"/>
                </a:lnTo>
                <a:lnTo>
                  <a:pt x="45920" y="151030"/>
                </a:lnTo>
                <a:lnTo>
                  <a:pt x="61865" y="162691"/>
                </a:lnTo>
                <a:lnTo>
                  <a:pt x="77003" y="169231"/>
                </a:lnTo>
                <a:lnTo>
                  <a:pt x="99799" y="172970"/>
                </a:lnTo>
                <a:lnTo>
                  <a:pt x="116511" y="175215"/>
                </a:lnTo>
                <a:lnTo>
                  <a:pt x="136148" y="177492"/>
                </a:lnTo>
                <a:lnTo>
                  <a:pt x="158246" y="179642"/>
                </a:lnTo>
                <a:lnTo>
                  <a:pt x="182340" y="181501"/>
                </a:lnTo>
                <a:lnTo>
                  <a:pt x="207969" y="182907"/>
                </a:lnTo>
                <a:lnTo>
                  <a:pt x="234666" y="183699"/>
                </a:lnTo>
                <a:lnTo>
                  <a:pt x="261970" y="183714"/>
                </a:lnTo>
                <a:lnTo>
                  <a:pt x="289417" y="182790"/>
                </a:lnTo>
                <a:lnTo>
                  <a:pt x="316542" y="180766"/>
                </a:lnTo>
                <a:lnTo>
                  <a:pt x="342882" y="177479"/>
                </a:lnTo>
                <a:lnTo>
                  <a:pt x="367974" y="172767"/>
                </a:lnTo>
                <a:lnTo>
                  <a:pt x="391353" y="166468"/>
                </a:lnTo>
                <a:lnTo>
                  <a:pt x="412556" y="158421"/>
                </a:lnTo>
                <a:lnTo>
                  <a:pt x="431119" y="148462"/>
                </a:lnTo>
                <a:lnTo>
                  <a:pt x="446579" y="136430"/>
                </a:lnTo>
                <a:lnTo>
                  <a:pt x="458472" y="122163"/>
                </a:lnTo>
                <a:lnTo>
                  <a:pt x="466334" y="105499"/>
                </a:lnTo>
                <a:lnTo>
                  <a:pt x="471713" y="88462"/>
                </a:lnTo>
                <a:lnTo>
                  <a:pt x="480207" y="59503"/>
                </a:lnTo>
                <a:lnTo>
                  <a:pt x="484753" y="36928"/>
                </a:lnTo>
                <a:lnTo>
                  <a:pt x="485198" y="27871"/>
                </a:lnTo>
                <a:lnTo>
                  <a:pt x="484237" y="20214"/>
                </a:lnTo>
                <a:lnTo>
                  <a:pt x="471528" y="4985"/>
                </a:lnTo>
                <a:lnTo>
                  <a:pt x="453474" y="632"/>
                </a:lnTo>
                <a:lnTo>
                  <a:pt x="441154" y="0"/>
                </a:lnTo>
                <a:lnTo>
                  <a:pt x="426452" y="308"/>
                </a:lnTo>
                <a:lnTo>
                  <a:pt x="409231" y="1494"/>
                </a:lnTo>
                <a:lnTo>
                  <a:pt x="389349" y="3490"/>
                </a:lnTo>
                <a:lnTo>
                  <a:pt x="366667" y="6232"/>
                </a:lnTo>
                <a:lnTo>
                  <a:pt x="341047" y="9653"/>
                </a:lnTo>
                <a:lnTo>
                  <a:pt x="312348" y="13690"/>
                </a:lnTo>
                <a:lnTo>
                  <a:pt x="280432" y="18276"/>
                </a:lnTo>
                <a:lnTo>
                  <a:pt x="282311" y="102705"/>
                </a:lnTo>
                <a:close/>
              </a:path>
            </a:pathLst>
          </a:custGeom>
          <a:solidFill>
            <a:srgbClr val="CFC8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95" name="object 995"/>
          <p:cNvSpPr/>
          <p:nvPr/>
        </p:nvSpPr>
        <p:spPr>
          <a:xfrm>
            <a:off x="5192909" y="3537950"/>
            <a:ext cx="269026" cy="180054"/>
          </a:xfrm>
          <a:custGeom>
            <a:avLst/>
            <a:gdLst/>
            <a:ahLst/>
            <a:cxnLst/>
            <a:rect l="l" t="t" r="r" b="b"/>
            <a:pathLst>
              <a:path w="269026" h="180054">
                <a:moveTo>
                  <a:pt x="199567" y="2036"/>
                </a:moveTo>
                <a:lnTo>
                  <a:pt x="185957" y="1182"/>
                </a:lnTo>
                <a:lnTo>
                  <a:pt x="173177" y="477"/>
                </a:lnTo>
                <a:lnTo>
                  <a:pt x="161698" y="54"/>
                </a:lnTo>
                <a:lnTo>
                  <a:pt x="151274" y="0"/>
                </a:lnTo>
                <a:lnTo>
                  <a:pt x="141660" y="399"/>
                </a:lnTo>
                <a:lnTo>
                  <a:pt x="132611" y="1338"/>
                </a:lnTo>
                <a:lnTo>
                  <a:pt x="115220" y="5180"/>
                </a:lnTo>
                <a:lnTo>
                  <a:pt x="106388" y="8256"/>
                </a:lnTo>
                <a:lnTo>
                  <a:pt x="97137" y="12216"/>
                </a:lnTo>
                <a:lnTo>
                  <a:pt x="87221" y="17146"/>
                </a:lnTo>
                <a:lnTo>
                  <a:pt x="76394" y="23132"/>
                </a:lnTo>
                <a:lnTo>
                  <a:pt x="64411" y="30262"/>
                </a:lnTo>
                <a:lnTo>
                  <a:pt x="51026" y="38619"/>
                </a:lnTo>
                <a:lnTo>
                  <a:pt x="35993" y="48291"/>
                </a:lnTo>
                <a:lnTo>
                  <a:pt x="19066" y="59364"/>
                </a:lnTo>
                <a:lnTo>
                  <a:pt x="0" y="71924"/>
                </a:lnTo>
                <a:lnTo>
                  <a:pt x="300" y="73049"/>
                </a:lnTo>
                <a:lnTo>
                  <a:pt x="5168" y="87391"/>
                </a:lnTo>
                <a:lnTo>
                  <a:pt x="10190" y="99055"/>
                </a:lnTo>
                <a:lnTo>
                  <a:pt x="17195" y="112497"/>
                </a:lnTo>
                <a:lnTo>
                  <a:pt x="26376" y="126802"/>
                </a:lnTo>
                <a:lnTo>
                  <a:pt x="37928" y="141057"/>
                </a:lnTo>
                <a:lnTo>
                  <a:pt x="52044" y="154347"/>
                </a:lnTo>
                <a:lnTo>
                  <a:pt x="67055" y="164705"/>
                </a:lnTo>
                <a:lnTo>
                  <a:pt x="77337" y="169984"/>
                </a:lnTo>
                <a:lnTo>
                  <a:pt x="88528" y="174309"/>
                </a:lnTo>
                <a:lnTo>
                  <a:pt x="100656" y="177528"/>
                </a:lnTo>
                <a:lnTo>
                  <a:pt x="113753" y="179493"/>
                </a:lnTo>
                <a:lnTo>
                  <a:pt x="127850" y="180054"/>
                </a:lnTo>
                <a:lnTo>
                  <a:pt x="142976" y="179061"/>
                </a:lnTo>
                <a:lnTo>
                  <a:pt x="152020" y="177750"/>
                </a:lnTo>
                <a:lnTo>
                  <a:pt x="163639" y="175348"/>
                </a:lnTo>
                <a:lnTo>
                  <a:pt x="175800" y="172031"/>
                </a:lnTo>
                <a:lnTo>
                  <a:pt x="188513" y="167752"/>
                </a:lnTo>
                <a:lnTo>
                  <a:pt x="201790" y="162462"/>
                </a:lnTo>
                <a:lnTo>
                  <a:pt x="208841" y="155897"/>
                </a:lnTo>
                <a:lnTo>
                  <a:pt x="219403" y="145222"/>
                </a:lnTo>
                <a:lnTo>
                  <a:pt x="225707" y="138377"/>
                </a:lnTo>
                <a:lnTo>
                  <a:pt x="232367" y="130695"/>
                </a:lnTo>
                <a:lnTo>
                  <a:pt x="239137" y="122303"/>
                </a:lnTo>
                <a:lnTo>
                  <a:pt x="245772" y="113330"/>
                </a:lnTo>
                <a:lnTo>
                  <a:pt x="252027" y="103901"/>
                </a:lnTo>
                <a:lnTo>
                  <a:pt x="257657" y="94143"/>
                </a:lnTo>
                <a:lnTo>
                  <a:pt x="262417" y="84185"/>
                </a:lnTo>
                <a:lnTo>
                  <a:pt x="266062" y="74151"/>
                </a:lnTo>
                <a:lnTo>
                  <a:pt x="268346" y="64171"/>
                </a:lnTo>
                <a:lnTo>
                  <a:pt x="269026" y="54370"/>
                </a:lnTo>
                <a:lnTo>
                  <a:pt x="267854" y="44875"/>
                </a:lnTo>
                <a:lnTo>
                  <a:pt x="264587" y="35814"/>
                </a:lnTo>
                <a:lnTo>
                  <a:pt x="258980" y="27313"/>
                </a:lnTo>
                <a:lnTo>
                  <a:pt x="250787" y="19500"/>
                </a:lnTo>
                <a:lnTo>
                  <a:pt x="239763" y="12501"/>
                </a:lnTo>
                <a:lnTo>
                  <a:pt x="225019" y="6476"/>
                </a:lnTo>
                <a:lnTo>
                  <a:pt x="212586" y="3529"/>
                </a:lnTo>
                <a:lnTo>
                  <a:pt x="199567" y="2036"/>
                </a:lnTo>
                <a:close/>
              </a:path>
            </a:pathLst>
          </a:custGeom>
          <a:solidFill>
            <a:srgbClr val="F9E64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96" name="object 996"/>
          <p:cNvSpPr/>
          <p:nvPr/>
        </p:nvSpPr>
        <p:spPr>
          <a:xfrm>
            <a:off x="5088262" y="3353419"/>
            <a:ext cx="327724" cy="256451"/>
          </a:xfrm>
          <a:custGeom>
            <a:avLst/>
            <a:gdLst/>
            <a:ahLst/>
            <a:cxnLst/>
            <a:rect l="l" t="t" r="r" b="b"/>
            <a:pathLst>
              <a:path w="327724" h="256451">
                <a:moveTo>
                  <a:pt x="7127" y="163288"/>
                </a:moveTo>
                <a:lnTo>
                  <a:pt x="13140" y="180273"/>
                </a:lnTo>
                <a:lnTo>
                  <a:pt x="21383" y="196497"/>
                </a:lnTo>
                <a:lnTo>
                  <a:pt x="32101" y="211682"/>
                </a:lnTo>
                <a:lnTo>
                  <a:pt x="45541" y="225548"/>
                </a:lnTo>
                <a:lnTo>
                  <a:pt x="61948" y="237817"/>
                </a:lnTo>
                <a:lnTo>
                  <a:pt x="81568" y="248211"/>
                </a:lnTo>
                <a:lnTo>
                  <a:pt x="104649" y="256451"/>
                </a:lnTo>
                <a:lnTo>
                  <a:pt x="105704" y="255766"/>
                </a:lnTo>
                <a:lnTo>
                  <a:pt x="108975" y="253693"/>
                </a:lnTo>
                <a:lnTo>
                  <a:pt x="121462" y="246147"/>
                </a:lnTo>
                <a:lnTo>
                  <a:pt x="130327" y="241059"/>
                </a:lnTo>
                <a:lnTo>
                  <a:pt x="140704" y="235350"/>
                </a:lnTo>
                <a:lnTo>
                  <a:pt x="152417" y="229212"/>
                </a:lnTo>
                <a:lnTo>
                  <a:pt x="165289" y="222838"/>
                </a:lnTo>
                <a:lnTo>
                  <a:pt x="179144" y="216420"/>
                </a:lnTo>
                <a:lnTo>
                  <a:pt x="193806" y="210151"/>
                </a:lnTo>
                <a:lnTo>
                  <a:pt x="209099" y="204222"/>
                </a:lnTo>
                <a:lnTo>
                  <a:pt x="224846" y="198825"/>
                </a:lnTo>
                <a:lnTo>
                  <a:pt x="240870" y="194154"/>
                </a:lnTo>
                <a:lnTo>
                  <a:pt x="256995" y="190399"/>
                </a:lnTo>
                <a:lnTo>
                  <a:pt x="273046" y="187755"/>
                </a:lnTo>
                <a:lnTo>
                  <a:pt x="288845" y="186412"/>
                </a:lnTo>
                <a:lnTo>
                  <a:pt x="304217" y="186562"/>
                </a:lnTo>
                <a:lnTo>
                  <a:pt x="307475" y="185579"/>
                </a:lnTo>
                <a:lnTo>
                  <a:pt x="316130" y="182711"/>
                </a:lnTo>
                <a:lnTo>
                  <a:pt x="322434" y="179623"/>
                </a:lnTo>
                <a:lnTo>
                  <a:pt x="326322" y="175635"/>
                </a:lnTo>
                <a:lnTo>
                  <a:pt x="327724" y="170064"/>
                </a:lnTo>
                <a:lnTo>
                  <a:pt x="326574" y="162231"/>
                </a:lnTo>
                <a:lnTo>
                  <a:pt x="322804" y="151453"/>
                </a:lnTo>
                <a:lnTo>
                  <a:pt x="316347" y="137049"/>
                </a:lnTo>
                <a:lnTo>
                  <a:pt x="307134" y="118338"/>
                </a:lnTo>
                <a:lnTo>
                  <a:pt x="295098" y="94640"/>
                </a:lnTo>
                <a:lnTo>
                  <a:pt x="275891" y="113280"/>
                </a:lnTo>
                <a:lnTo>
                  <a:pt x="258589" y="129945"/>
                </a:lnTo>
                <a:lnTo>
                  <a:pt x="243079" y="144622"/>
                </a:lnTo>
                <a:lnTo>
                  <a:pt x="229248" y="157298"/>
                </a:lnTo>
                <a:lnTo>
                  <a:pt x="216982" y="167961"/>
                </a:lnTo>
                <a:lnTo>
                  <a:pt x="206167" y="176597"/>
                </a:lnTo>
                <a:lnTo>
                  <a:pt x="196688" y="183193"/>
                </a:lnTo>
                <a:lnTo>
                  <a:pt x="188433" y="187738"/>
                </a:lnTo>
                <a:lnTo>
                  <a:pt x="181287" y="190218"/>
                </a:lnTo>
                <a:lnTo>
                  <a:pt x="175137" y="190620"/>
                </a:lnTo>
                <a:lnTo>
                  <a:pt x="169869" y="188932"/>
                </a:lnTo>
                <a:lnTo>
                  <a:pt x="165369" y="185140"/>
                </a:lnTo>
                <a:lnTo>
                  <a:pt x="161523" y="179232"/>
                </a:lnTo>
                <a:lnTo>
                  <a:pt x="158217" y="171195"/>
                </a:lnTo>
                <a:lnTo>
                  <a:pt x="155338" y="161016"/>
                </a:lnTo>
                <a:lnTo>
                  <a:pt x="152772" y="148683"/>
                </a:lnTo>
                <a:lnTo>
                  <a:pt x="150404" y="134182"/>
                </a:lnTo>
                <a:lnTo>
                  <a:pt x="148122" y="117500"/>
                </a:lnTo>
                <a:lnTo>
                  <a:pt x="145812" y="98626"/>
                </a:lnTo>
                <a:lnTo>
                  <a:pt x="143359" y="77546"/>
                </a:lnTo>
                <a:lnTo>
                  <a:pt x="143184" y="76260"/>
                </a:lnTo>
                <a:lnTo>
                  <a:pt x="142251" y="63535"/>
                </a:lnTo>
                <a:lnTo>
                  <a:pt x="142711" y="50965"/>
                </a:lnTo>
                <a:lnTo>
                  <a:pt x="141479" y="51003"/>
                </a:lnTo>
                <a:lnTo>
                  <a:pt x="134114" y="50592"/>
                </a:lnTo>
                <a:lnTo>
                  <a:pt x="117486" y="49567"/>
                </a:lnTo>
                <a:lnTo>
                  <a:pt x="103749" y="48373"/>
                </a:lnTo>
                <a:lnTo>
                  <a:pt x="92253" y="46738"/>
                </a:lnTo>
                <a:lnTo>
                  <a:pt x="82347" y="44389"/>
                </a:lnTo>
                <a:lnTo>
                  <a:pt x="73378" y="41052"/>
                </a:lnTo>
                <a:lnTo>
                  <a:pt x="64696" y="36455"/>
                </a:lnTo>
                <a:lnTo>
                  <a:pt x="55650" y="30324"/>
                </a:lnTo>
                <a:lnTo>
                  <a:pt x="45589" y="22386"/>
                </a:lnTo>
                <a:lnTo>
                  <a:pt x="33860" y="12369"/>
                </a:lnTo>
                <a:lnTo>
                  <a:pt x="19813" y="0"/>
                </a:lnTo>
                <a:lnTo>
                  <a:pt x="19246" y="1523"/>
                </a:lnTo>
                <a:lnTo>
                  <a:pt x="15445" y="12875"/>
                </a:lnTo>
                <a:lnTo>
                  <a:pt x="12705" y="22146"/>
                </a:lnTo>
                <a:lnTo>
                  <a:pt x="9732" y="33442"/>
                </a:lnTo>
                <a:lnTo>
                  <a:pt x="6773" y="46485"/>
                </a:lnTo>
                <a:lnTo>
                  <a:pt x="4074" y="60996"/>
                </a:lnTo>
                <a:lnTo>
                  <a:pt x="1882" y="76697"/>
                </a:lnTo>
                <a:lnTo>
                  <a:pt x="441" y="93308"/>
                </a:lnTo>
                <a:lnTo>
                  <a:pt x="0" y="110551"/>
                </a:lnTo>
                <a:lnTo>
                  <a:pt x="802" y="128148"/>
                </a:lnTo>
                <a:lnTo>
                  <a:pt x="3096" y="145820"/>
                </a:lnTo>
                <a:lnTo>
                  <a:pt x="7127" y="163288"/>
                </a:lnTo>
                <a:close/>
              </a:path>
            </a:pathLst>
          </a:custGeom>
          <a:solidFill>
            <a:srgbClr val="F9E64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97" name="object 997"/>
          <p:cNvSpPr/>
          <p:nvPr/>
        </p:nvSpPr>
        <p:spPr>
          <a:xfrm>
            <a:off x="5244967" y="3692305"/>
            <a:ext cx="121259" cy="673213"/>
          </a:xfrm>
          <a:custGeom>
            <a:avLst/>
            <a:gdLst/>
            <a:ahLst/>
            <a:cxnLst/>
            <a:rect l="l" t="t" r="r" b="b"/>
            <a:pathLst>
              <a:path w="121259" h="673213">
                <a:moveTo>
                  <a:pt x="119392" y="584479"/>
                </a:moveTo>
                <a:lnTo>
                  <a:pt x="100431" y="26936"/>
                </a:lnTo>
                <a:lnTo>
                  <a:pt x="90932" y="24714"/>
                </a:lnTo>
                <a:lnTo>
                  <a:pt x="81079" y="25535"/>
                </a:lnTo>
                <a:lnTo>
                  <a:pt x="66611" y="25509"/>
                </a:lnTo>
                <a:lnTo>
                  <a:pt x="53157" y="24027"/>
                </a:lnTo>
                <a:lnTo>
                  <a:pt x="40685" y="21239"/>
                </a:lnTo>
                <a:lnTo>
                  <a:pt x="29164" y="17292"/>
                </a:lnTo>
                <a:lnTo>
                  <a:pt x="18564" y="12338"/>
                </a:lnTo>
                <a:lnTo>
                  <a:pt x="8853" y="6524"/>
                </a:lnTo>
                <a:lnTo>
                  <a:pt x="0" y="0"/>
                </a:lnTo>
                <a:lnTo>
                  <a:pt x="15113" y="584479"/>
                </a:lnTo>
                <a:lnTo>
                  <a:pt x="20777" y="666000"/>
                </a:lnTo>
                <a:lnTo>
                  <a:pt x="20644" y="668022"/>
                </a:lnTo>
                <a:lnTo>
                  <a:pt x="33392" y="670418"/>
                </a:lnTo>
                <a:lnTo>
                  <a:pt x="46200" y="672042"/>
                </a:lnTo>
                <a:lnTo>
                  <a:pt x="59012" y="672954"/>
                </a:lnTo>
                <a:lnTo>
                  <a:pt x="71776" y="673213"/>
                </a:lnTo>
                <a:lnTo>
                  <a:pt x="84437" y="672879"/>
                </a:lnTo>
                <a:lnTo>
                  <a:pt x="96940" y="672011"/>
                </a:lnTo>
                <a:lnTo>
                  <a:pt x="109232" y="670667"/>
                </a:lnTo>
                <a:lnTo>
                  <a:pt x="121259" y="668908"/>
                </a:lnTo>
                <a:lnTo>
                  <a:pt x="119392" y="584479"/>
                </a:lnTo>
                <a:close/>
              </a:path>
            </a:pathLst>
          </a:custGeom>
          <a:solidFill>
            <a:srgbClr val="CFC8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98" name="object 998"/>
          <p:cNvSpPr/>
          <p:nvPr/>
        </p:nvSpPr>
        <p:spPr>
          <a:xfrm>
            <a:off x="5104279" y="2853141"/>
            <a:ext cx="243370" cy="427568"/>
          </a:xfrm>
          <a:custGeom>
            <a:avLst/>
            <a:gdLst/>
            <a:ahLst/>
            <a:cxnLst/>
            <a:rect l="l" t="t" r="r" b="b"/>
            <a:pathLst>
              <a:path w="243370" h="427568">
                <a:moveTo>
                  <a:pt x="66014" y="200454"/>
                </a:moveTo>
                <a:lnTo>
                  <a:pt x="62933" y="210991"/>
                </a:lnTo>
                <a:lnTo>
                  <a:pt x="61400" y="223755"/>
                </a:lnTo>
                <a:lnTo>
                  <a:pt x="61312" y="231891"/>
                </a:lnTo>
                <a:lnTo>
                  <a:pt x="61934" y="241152"/>
                </a:lnTo>
                <a:lnTo>
                  <a:pt x="63458" y="251502"/>
                </a:lnTo>
                <a:lnTo>
                  <a:pt x="66079" y="262909"/>
                </a:lnTo>
                <a:lnTo>
                  <a:pt x="69989" y="275338"/>
                </a:lnTo>
                <a:lnTo>
                  <a:pt x="75382" y="288754"/>
                </a:lnTo>
                <a:lnTo>
                  <a:pt x="82451" y="303125"/>
                </a:lnTo>
                <a:lnTo>
                  <a:pt x="91388" y="318416"/>
                </a:lnTo>
                <a:lnTo>
                  <a:pt x="102388" y="334592"/>
                </a:lnTo>
                <a:lnTo>
                  <a:pt x="115644" y="351620"/>
                </a:lnTo>
                <a:lnTo>
                  <a:pt x="131348" y="369465"/>
                </a:lnTo>
                <a:lnTo>
                  <a:pt x="149694" y="388095"/>
                </a:lnTo>
                <a:lnTo>
                  <a:pt x="170875" y="407473"/>
                </a:lnTo>
                <a:lnTo>
                  <a:pt x="195084" y="427568"/>
                </a:lnTo>
                <a:lnTo>
                  <a:pt x="195802" y="426840"/>
                </a:lnTo>
                <a:lnTo>
                  <a:pt x="205486" y="417353"/>
                </a:lnTo>
                <a:lnTo>
                  <a:pt x="215211" y="408380"/>
                </a:lnTo>
                <a:lnTo>
                  <a:pt x="224850" y="399954"/>
                </a:lnTo>
                <a:lnTo>
                  <a:pt x="234278" y="392110"/>
                </a:lnTo>
                <a:lnTo>
                  <a:pt x="243370" y="384883"/>
                </a:lnTo>
                <a:lnTo>
                  <a:pt x="243039" y="384413"/>
                </a:lnTo>
                <a:lnTo>
                  <a:pt x="241427" y="207985"/>
                </a:lnTo>
                <a:lnTo>
                  <a:pt x="239509" y="34490"/>
                </a:lnTo>
                <a:lnTo>
                  <a:pt x="222205" y="24623"/>
                </a:lnTo>
                <a:lnTo>
                  <a:pt x="202748" y="15700"/>
                </a:lnTo>
                <a:lnTo>
                  <a:pt x="178018" y="7151"/>
                </a:lnTo>
                <a:lnTo>
                  <a:pt x="164128" y="3726"/>
                </a:lnTo>
                <a:lnTo>
                  <a:pt x="149463" y="1248"/>
                </a:lnTo>
                <a:lnTo>
                  <a:pt x="134203" y="0"/>
                </a:lnTo>
                <a:lnTo>
                  <a:pt x="118531" y="266"/>
                </a:lnTo>
                <a:lnTo>
                  <a:pt x="102626" y="2331"/>
                </a:lnTo>
                <a:lnTo>
                  <a:pt x="86671" y="6479"/>
                </a:lnTo>
                <a:lnTo>
                  <a:pt x="70845" y="12994"/>
                </a:lnTo>
                <a:lnTo>
                  <a:pt x="55330" y="22161"/>
                </a:lnTo>
                <a:lnTo>
                  <a:pt x="40307" y="34264"/>
                </a:lnTo>
                <a:lnTo>
                  <a:pt x="25957" y="49587"/>
                </a:lnTo>
                <a:lnTo>
                  <a:pt x="12461" y="68414"/>
                </a:lnTo>
                <a:lnTo>
                  <a:pt x="0" y="91030"/>
                </a:lnTo>
                <a:lnTo>
                  <a:pt x="1263" y="94433"/>
                </a:lnTo>
                <a:lnTo>
                  <a:pt x="9520" y="115268"/>
                </a:lnTo>
                <a:lnTo>
                  <a:pt x="15897" y="130136"/>
                </a:lnTo>
                <a:lnTo>
                  <a:pt x="23357" y="146252"/>
                </a:lnTo>
                <a:lnTo>
                  <a:pt x="31589" y="162328"/>
                </a:lnTo>
                <a:lnTo>
                  <a:pt x="40282" y="177075"/>
                </a:lnTo>
                <a:lnTo>
                  <a:pt x="49125" y="189204"/>
                </a:lnTo>
                <a:lnTo>
                  <a:pt x="66014" y="200454"/>
                </a:lnTo>
                <a:close/>
              </a:path>
            </a:pathLst>
          </a:custGeom>
          <a:solidFill>
            <a:srgbClr val="6BAC6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99" name="object 999"/>
          <p:cNvSpPr/>
          <p:nvPr/>
        </p:nvSpPr>
        <p:spPr>
          <a:xfrm>
            <a:off x="5057324" y="3053589"/>
            <a:ext cx="242036" cy="350824"/>
          </a:xfrm>
          <a:custGeom>
            <a:avLst/>
            <a:gdLst/>
            <a:ahLst/>
            <a:cxnLst/>
            <a:rect l="l" t="t" r="r" b="b"/>
            <a:pathLst>
              <a:path w="242036" h="350824">
                <a:moveTo>
                  <a:pt x="117930" y="338864"/>
                </a:moveTo>
                <a:lnTo>
                  <a:pt x="134926" y="344457"/>
                </a:lnTo>
                <a:lnTo>
                  <a:pt x="153161" y="348605"/>
                </a:lnTo>
                <a:lnTo>
                  <a:pt x="172427" y="350824"/>
                </a:lnTo>
                <a:lnTo>
                  <a:pt x="173798" y="349192"/>
                </a:lnTo>
                <a:lnTo>
                  <a:pt x="175685" y="336804"/>
                </a:lnTo>
                <a:lnTo>
                  <a:pt x="178742" y="324598"/>
                </a:lnTo>
                <a:lnTo>
                  <a:pt x="182865" y="312599"/>
                </a:lnTo>
                <a:lnTo>
                  <a:pt x="187953" y="300832"/>
                </a:lnTo>
                <a:lnTo>
                  <a:pt x="193904" y="289324"/>
                </a:lnTo>
                <a:lnTo>
                  <a:pt x="200617" y="278099"/>
                </a:lnTo>
                <a:lnTo>
                  <a:pt x="207989" y="267183"/>
                </a:lnTo>
                <a:lnTo>
                  <a:pt x="215919" y="256601"/>
                </a:lnTo>
                <a:lnTo>
                  <a:pt x="224305" y="246378"/>
                </a:lnTo>
                <a:lnTo>
                  <a:pt x="233044" y="236541"/>
                </a:lnTo>
                <a:lnTo>
                  <a:pt x="242036" y="227114"/>
                </a:lnTo>
                <a:lnTo>
                  <a:pt x="217519" y="207668"/>
                </a:lnTo>
                <a:lnTo>
                  <a:pt x="195485" y="190097"/>
                </a:lnTo>
                <a:lnTo>
                  <a:pt x="175836" y="174228"/>
                </a:lnTo>
                <a:lnTo>
                  <a:pt x="158475" y="159893"/>
                </a:lnTo>
                <a:lnTo>
                  <a:pt x="143307" y="146920"/>
                </a:lnTo>
                <a:lnTo>
                  <a:pt x="130233" y="135139"/>
                </a:lnTo>
                <a:lnTo>
                  <a:pt x="119157" y="124380"/>
                </a:lnTo>
                <a:lnTo>
                  <a:pt x="109983" y="114472"/>
                </a:lnTo>
                <a:lnTo>
                  <a:pt x="102613" y="105246"/>
                </a:lnTo>
                <a:lnTo>
                  <a:pt x="96951" y="96531"/>
                </a:lnTo>
                <a:lnTo>
                  <a:pt x="92900" y="88156"/>
                </a:lnTo>
                <a:lnTo>
                  <a:pt x="90362" y="79951"/>
                </a:lnTo>
                <a:lnTo>
                  <a:pt x="89242" y="71746"/>
                </a:lnTo>
                <a:lnTo>
                  <a:pt x="89443" y="63371"/>
                </a:lnTo>
                <a:lnTo>
                  <a:pt x="90867" y="54655"/>
                </a:lnTo>
                <a:lnTo>
                  <a:pt x="93418" y="45427"/>
                </a:lnTo>
                <a:lnTo>
                  <a:pt x="96999" y="35518"/>
                </a:lnTo>
                <a:lnTo>
                  <a:pt x="101513" y="24758"/>
                </a:lnTo>
                <a:lnTo>
                  <a:pt x="106863" y="12975"/>
                </a:lnTo>
                <a:lnTo>
                  <a:pt x="112953" y="0"/>
                </a:lnTo>
                <a:lnTo>
                  <a:pt x="111481" y="857"/>
                </a:lnTo>
                <a:lnTo>
                  <a:pt x="100950" y="7612"/>
                </a:lnTo>
                <a:lnTo>
                  <a:pt x="83077" y="20861"/>
                </a:lnTo>
                <a:lnTo>
                  <a:pt x="72427" y="29837"/>
                </a:lnTo>
                <a:lnTo>
                  <a:pt x="61188" y="40334"/>
                </a:lnTo>
                <a:lnTo>
                  <a:pt x="49777" y="52319"/>
                </a:lnTo>
                <a:lnTo>
                  <a:pt x="38610" y="65759"/>
                </a:lnTo>
                <a:lnTo>
                  <a:pt x="28101" y="80618"/>
                </a:lnTo>
                <a:lnTo>
                  <a:pt x="18668" y="96863"/>
                </a:lnTo>
                <a:lnTo>
                  <a:pt x="10725" y="114460"/>
                </a:lnTo>
                <a:lnTo>
                  <a:pt x="4689" y="133375"/>
                </a:lnTo>
                <a:lnTo>
                  <a:pt x="975" y="153574"/>
                </a:lnTo>
                <a:lnTo>
                  <a:pt x="0" y="175023"/>
                </a:lnTo>
                <a:lnTo>
                  <a:pt x="2178" y="197689"/>
                </a:lnTo>
                <a:lnTo>
                  <a:pt x="7926" y="221537"/>
                </a:lnTo>
                <a:lnTo>
                  <a:pt x="17660" y="246533"/>
                </a:lnTo>
                <a:lnTo>
                  <a:pt x="31796" y="272643"/>
                </a:lnTo>
                <a:lnTo>
                  <a:pt x="50748" y="299834"/>
                </a:lnTo>
                <a:lnTo>
                  <a:pt x="66458" y="311755"/>
                </a:lnTo>
                <a:lnTo>
                  <a:pt x="76436" y="318273"/>
                </a:lnTo>
                <a:lnTo>
                  <a:pt x="88479" y="325287"/>
                </a:lnTo>
                <a:lnTo>
                  <a:pt x="102379" y="332313"/>
                </a:lnTo>
                <a:lnTo>
                  <a:pt x="117930" y="338864"/>
                </a:lnTo>
                <a:close/>
              </a:path>
            </a:pathLst>
          </a:custGeom>
          <a:solidFill>
            <a:srgbClr val="F9E64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00" name="object 1000"/>
          <p:cNvSpPr/>
          <p:nvPr/>
        </p:nvSpPr>
        <p:spPr>
          <a:xfrm>
            <a:off x="6684676" y="2287465"/>
            <a:ext cx="93015" cy="426631"/>
          </a:xfrm>
          <a:custGeom>
            <a:avLst/>
            <a:gdLst/>
            <a:ahLst/>
            <a:cxnLst/>
            <a:rect l="l" t="t" r="r" b="b"/>
            <a:pathLst>
              <a:path w="93015" h="426631">
                <a:moveTo>
                  <a:pt x="0" y="426631"/>
                </a:moveTo>
                <a:lnTo>
                  <a:pt x="10684" y="412801"/>
                </a:lnTo>
                <a:lnTo>
                  <a:pt x="21541" y="396897"/>
                </a:lnTo>
                <a:lnTo>
                  <a:pt x="32360" y="378860"/>
                </a:lnTo>
                <a:lnTo>
                  <a:pt x="42927" y="358632"/>
                </a:lnTo>
                <a:lnTo>
                  <a:pt x="53031" y="336157"/>
                </a:lnTo>
                <a:lnTo>
                  <a:pt x="62460" y="311375"/>
                </a:lnTo>
                <a:lnTo>
                  <a:pt x="66855" y="298102"/>
                </a:lnTo>
                <a:lnTo>
                  <a:pt x="71001" y="284230"/>
                </a:lnTo>
                <a:lnTo>
                  <a:pt x="74873" y="269753"/>
                </a:lnTo>
                <a:lnTo>
                  <a:pt x="78443" y="254663"/>
                </a:lnTo>
                <a:lnTo>
                  <a:pt x="81685" y="238954"/>
                </a:lnTo>
                <a:lnTo>
                  <a:pt x="84573" y="222617"/>
                </a:lnTo>
                <a:lnTo>
                  <a:pt x="87079" y="205647"/>
                </a:lnTo>
                <a:lnTo>
                  <a:pt x="88887" y="190753"/>
                </a:lnTo>
                <a:lnTo>
                  <a:pt x="91182" y="165524"/>
                </a:lnTo>
                <a:lnTo>
                  <a:pt x="92065" y="151064"/>
                </a:lnTo>
                <a:lnTo>
                  <a:pt x="92877" y="127837"/>
                </a:lnTo>
                <a:lnTo>
                  <a:pt x="93015" y="115873"/>
                </a:lnTo>
                <a:lnTo>
                  <a:pt x="92967" y="103674"/>
                </a:lnTo>
                <a:lnTo>
                  <a:pt x="92288" y="78563"/>
                </a:lnTo>
                <a:lnTo>
                  <a:pt x="90796" y="52491"/>
                </a:lnTo>
                <a:lnTo>
                  <a:pt x="88444" y="25445"/>
                </a:lnTo>
                <a:lnTo>
                  <a:pt x="86931" y="11553"/>
                </a:lnTo>
                <a:lnTo>
                  <a:pt x="85521" y="0"/>
                </a:lnTo>
              </a:path>
            </a:pathLst>
          </a:custGeom>
          <a:ln w="25399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01" name="object 1001"/>
          <p:cNvSpPr/>
          <p:nvPr/>
        </p:nvSpPr>
        <p:spPr>
          <a:xfrm>
            <a:off x="6509968" y="1940121"/>
            <a:ext cx="233069" cy="164858"/>
          </a:xfrm>
          <a:custGeom>
            <a:avLst/>
            <a:gdLst/>
            <a:ahLst/>
            <a:cxnLst/>
            <a:rect l="l" t="t" r="r" b="b"/>
            <a:pathLst>
              <a:path w="233069" h="164858">
                <a:moveTo>
                  <a:pt x="173456" y="75933"/>
                </a:moveTo>
                <a:lnTo>
                  <a:pt x="175357" y="72235"/>
                </a:lnTo>
                <a:lnTo>
                  <a:pt x="179988" y="63724"/>
                </a:lnTo>
                <a:lnTo>
                  <a:pt x="186850" y="51956"/>
                </a:lnTo>
                <a:lnTo>
                  <a:pt x="195446" y="38489"/>
                </a:lnTo>
                <a:lnTo>
                  <a:pt x="205278" y="24879"/>
                </a:lnTo>
                <a:lnTo>
                  <a:pt x="215848" y="12686"/>
                </a:lnTo>
                <a:lnTo>
                  <a:pt x="226659" y="3464"/>
                </a:lnTo>
                <a:lnTo>
                  <a:pt x="233069" y="0"/>
                </a:lnTo>
                <a:lnTo>
                  <a:pt x="204390" y="46"/>
                </a:lnTo>
                <a:lnTo>
                  <a:pt x="180263" y="371"/>
                </a:lnTo>
                <a:lnTo>
                  <a:pt x="160297" y="1254"/>
                </a:lnTo>
                <a:lnTo>
                  <a:pt x="144097" y="2974"/>
                </a:lnTo>
                <a:lnTo>
                  <a:pt x="131269" y="5810"/>
                </a:lnTo>
                <a:lnTo>
                  <a:pt x="121420" y="10039"/>
                </a:lnTo>
                <a:lnTo>
                  <a:pt x="114157" y="15943"/>
                </a:lnTo>
                <a:lnTo>
                  <a:pt x="109085" y="23798"/>
                </a:lnTo>
                <a:lnTo>
                  <a:pt x="105811" y="33884"/>
                </a:lnTo>
                <a:lnTo>
                  <a:pt x="103942" y="46481"/>
                </a:lnTo>
                <a:lnTo>
                  <a:pt x="103084" y="61866"/>
                </a:lnTo>
                <a:lnTo>
                  <a:pt x="102843" y="80319"/>
                </a:lnTo>
                <a:lnTo>
                  <a:pt x="102831" y="92278"/>
                </a:lnTo>
                <a:lnTo>
                  <a:pt x="89564" y="84540"/>
                </a:lnTo>
                <a:lnTo>
                  <a:pt x="79985" y="77962"/>
                </a:lnTo>
                <a:lnTo>
                  <a:pt x="73703" y="71376"/>
                </a:lnTo>
                <a:lnTo>
                  <a:pt x="70330" y="63614"/>
                </a:lnTo>
                <a:lnTo>
                  <a:pt x="69477" y="53505"/>
                </a:lnTo>
                <a:lnTo>
                  <a:pt x="70755" y="39883"/>
                </a:lnTo>
                <a:lnTo>
                  <a:pt x="73774" y="21578"/>
                </a:lnTo>
                <a:lnTo>
                  <a:pt x="75716" y="10845"/>
                </a:lnTo>
                <a:lnTo>
                  <a:pt x="59607" y="25207"/>
                </a:lnTo>
                <a:lnTo>
                  <a:pt x="45795" y="37717"/>
                </a:lnTo>
                <a:lnTo>
                  <a:pt x="34131" y="48704"/>
                </a:lnTo>
                <a:lnTo>
                  <a:pt x="24464" y="58494"/>
                </a:lnTo>
                <a:lnTo>
                  <a:pt x="16644" y="67414"/>
                </a:lnTo>
                <a:lnTo>
                  <a:pt x="10521" y="75789"/>
                </a:lnTo>
                <a:lnTo>
                  <a:pt x="5945" y="83947"/>
                </a:lnTo>
                <a:lnTo>
                  <a:pt x="2766" y="92215"/>
                </a:lnTo>
                <a:lnTo>
                  <a:pt x="835" y="100918"/>
                </a:lnTo>
                <a:lnTo>
                  <a:pt x="0" y="110385"/>
                </a:lnTo>
                <a:lnTo>
                  <a:pt x="111" y="120940"/>
                </a:lnTo>
                <a:lnTo>
                  <a:pt x="1020" y="132911"/>
                </a:lnTo>
                <a:lnTo>
                  <a:pt x="2575" y="146625"/>
                </a:lnTo>
                <a:lnTo>
                  <a:pt x="4626" y="162408"/>
                </a:lnTo>
                <a:lnTo>
                  <a:pt x="4952" y="164858"/>
                </a:lnTo>
              </a:path>
            </a:pathLst>
          </a:custGeom>
          <a:ln w="25400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02" name="object 1002"/>
          <p:cNvSpPr/>
          <p:nvPr/>
        </p:nvSpPr>
        <p:spPr>
          <a:xfrm>
            <a:off x="6683361" y="1976287"/>
            <a:ext cx="325653" cy="502601"/>
          </a:xfrm>
          <a:custGeom>
            <a:avLst/>
            <a:gdLst/>
            <a:ahLst/>
            <a:cxnLst/>
            <a:rect l="l" t="t" r="r" b="b"/>
            <a:pathLst>
              <a:path w="325653" h="502601">
                <a:moveTo>
                  <a:pt x="81381" y="501145"/>
                </a:moveTo>
                <a:lnTo>
                  <a:pt x="84366" y="501450"/>
                </a:lnTo>
                <a:lnTo>
                  <a:pt x="87312" y="501755"/>
                </a:lnTo>
                <a:lnTo>
                  <a:pt x="90208" y="501933"/>
                </a:lnTo>
                <a:lnTo>
                  <a:pt x="118078" y="502601"/>
                </a:lnTo>
                <a:lnTo>
                  <a:pt x="143764" y="500354"/>
                </a:lnTo>
                <a:lnTo>
                  <a:pt x="167347" y="495506"/>
                </a:lnTo>
                <a:lnTo>
                  <a:pt x="188909" y="488365"/>
                </a:lnTo>
                <a:lnTo>
                  <a:pt x="208531" y="479245"/>
                </a:lnTo>
                <a:lnTo>
                  <a:pt x="226295" y="468457"/>
                </a:lnTo>
                <a:lnTo>
                  <a:pt x="242283" y="456311"/>
                </a:lnTo>
                <a:lnTo>
                  <a:pt x="256576" y="443120"/>
                </a:lnTo>
                <a:lnTo>
                  <a:pt x="269257" y="429194"/>
                </a:lnTo>
                <a:lnTo>
                  <a:pt x="280406" y="414846"/>
                </a:lnTo>
                <a:lnTo>
                  <a:pt x="290106" y="400386"/>
                </a:lnTo>
                <a:lnTo>
                  <a:pt x="305483" y="372377"/>
                </a:lnTo>
                <a:lnTo>
                  <a:pt x="316043" y="347660"/>
                </a:lnTo>
                <a:lnTo>
                  <a:pt x="322438" y="328725"/>
                </a:lnTo>
                <a:lnTo>
                  <a:pt x="325653" y="316614"/>
                </a:lnTo>
                <a:lnTo>
                  <a:pt x="324791" y="305727"/>
                </a:lnTo>
                <a:lnTo>
                  <a:pt x="321703" y="283048"/>
                </a:lnTo>
                <a:lnTo>
                  <a:pt x="315725" y="247760"/>
                </a:lnTo>
                <a:lnTo>
                  <a:pt x="311386" y="227105"/>
                </a:lnTo>
                <a:lnTo>
                  <a:pt x="306016" y="205059"/>
                </a:lnTo>
                <a:lnTo>
                  <a:pt x="299518" y="182083"/>
                </a:lnTo>
                <a:lnTo>
                  <a:pt x="291794" y="158638"/>
                </a:lnTo>
                <a:lnTo>
                  <a:pt x="282745" y="135187"/>
                </a:lnTo>
                <a:lnTo>
                  <a:pt x="272274" y="112191"/>
                </a:lnTo>
                <a:lnTo>
                  <a:pt x="260284" y="90112"/>
                </a:lnTo>
                <a:lnTo>
                  <a:pt x="246675" y="69410"/>
                </a:lnTo>
                <a:lnTo>
                  <a:pt x="231350" y="50549"/>
                </a:lnTo>
                <a:lnTo>
                  <a:pt x="214212" y="33989"/>
                </a:lnTo>
                <a:lnTo>
                  <a:pt x="195162" y="20193"/>
                </a:lnTo>
                <a:lnTo>
                  <a:pt x="174102" y="9621"/>
                </a:lnTo>
                <a:lnTo>
                  <a:pt x="150935" y="2736"/>
                </a:lnTo>
                <a:lnTo>
                  <a:pt x="125563" y="0"/>
                </a:lnTo>
                <a:lnTo>
                  <a:pt x="97888" y="1872"/>
                </a:lnTo>
                <a:lnTo>
                  <a:pt x="67811" y="8817"/>
                </a:lnTo>
                <a:lnTo>
                  <a:pt x="35236" y="21295"/>
                </a:lnTo>
                <a:lnTo>
                  <a:pt x="63" y="39767"/>
                </a:lnTo>
              </a:path>
            </a:pathLst>
          </a:custGeom>
          <a:ln w="25399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03" name="object 1003"/>
          <p:cNvSpPr/>
          <p:nvPr/>
        </p:nvSpPr>
        <p:spPr>
          <a:xfrm>
            <a:off x="6135861" y="2082933"/>
            <a:ext cx="575195" cy="103132"/>
          </a:xfrm>
          <a:custGeom>
            <a:avLst/>
            <a:gdLst/>
            <a:ahLst/>
            <a:cxnLst/>
            <a:rect l="l" t="t" r="r" b="b"/>
            <a:pathLst>
              <a:path w="575195" h="103132">
                <a:moveTo>
                  <a:pt x="575195" y="103132"/>
                </a:moveTo>
                <a:lnTo>
                  <a:pt x="549603" y="88265"/>
                </a:lnTo>
                <a:lnTo>
                  <a:pt x="528852" y="76617"/>
                </a:lnTo>
                <a:lnTo>
                  <a:pt x="510901" y="67389"/>
                </a:lnTo>
                <a:lnTo>
                  <a:pt x="493705" y="59782"/>
                </a:lnTo>
                <a:lnTo>
                  <a:pt x="475224" y="52999"/>
                </a:lnTo>
                <a:lnTo>
                  <a:pt x="453413" y="46241"/>
                </a:lnTo>
                <a:lnTo>
                  <a:pt x="426230" y="38709"/>
                </a:lnTo>
                <a:lnTo>
                  <a:pt x="391633" y="29606"/>
                </a:lnTo>
                <a:lnTo>
                  <a:pt x="361917" y="22039"/>
                </a:lnTo>
                <a:lnTo>
                  <a:pt x="328490" y="14724"/>
                </a:lnTo>
                <a:lnTo>
                  <a:pt x="293508" y="8590"/>
                </a:lnTo>
                <a:lnTo>
                  <a:pt x="257152" y="3910"/>
                </a:lnTo>
                <a:lnTo>
                  <a:pt x="238516" y="2200"/>
                </a:lnTo>
                <a:lnTo>
                  <a:pt x="219606" y="956"/>
                </a:lnTo>
                <a:lnTo>
                  <a:pt x="200444" y="211"/>
                </a:lnTo>
                <a:lnTo>
                  <a:pt x="181052" y="0"/>
                </a:lnTo>
                <a:lnTo>
                  <a:pt x="161455" y="355"/>
                </a:lnTo>
                <a:lnTo>
                  <a:pt x="141675" y="1313"/>
                </a:lnTo>
                <a:lnTo>
                  <a:pt x="121734" y="2905"/>
                </a:lnTo>
                <a:lnTo>
                  <a:pt x="101655" y="5167"/>
                </a:lnTo>
                <a:lnTo>
                  <a:pt x="81462" y="8132"/>
                </a:lnTo>
                <a:lnTo>
                  <a:pt x="61177" y="11835"/>
                </a:lnTo>
                <a:lnTo>
                  <a:pt x="40823" y="16309"/>
                </a:lnTo>
                <a:lnTo>
                  <a:pt x="20423" y="21588"/>
                </a:lnTo>
                <a:lnTo>
                  <a:pt x="0" y="27707"/>
                </a:lnTo>
              </a:path>
            </a:pathLst>
          </a:custGeom>
          <a:ln w="25399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04" name="object 1004"/>
          <p:cNvSpPr/>
          <p:nvPr/>
        </p:nvSpPr>
        <p:spPr>
          <a:xfrm>
            <a:off x="5858399" y="2115480"/>
            <a:ext cx="821086" cy="763559"/>
          </a:xfrm>
          <a:custGeom>
            <a:avLst/>
            <a:gdLst/>
            <a:ahLst/>
            <a:cxnLst/>
            <a:rect l="l" t="t" r="r" b="b"/>
            <a:pathLst>
              <a:path w="821086" h="763559">
                <a:moveTo>
                  <a:pt x="703656" y="752231"/>
                </a:moveTo>
                <a:lnTo>
                  <a:pt x="704316" y="755977"/>
                </a:lnTo>
                <a:lnTo>
                  <a:pt x="704964" y="759775"/>
                </a:lnTo>
                <a:lnTo>
                  <a:pt x="705561" y="763559"/>
                </a:lnTo>
                <a:lnTo>
                  <a:pt x="724204" y="757757"/>
                </a:lnTo>
                <a:lnTo>
                  <a:pt x="754660" y="747483"/>
                </a:lnTo>
                <a:lnTo>
                  <a:pt x="785861" y="731661"/>
                </a:lnTo>
                <a:lnTo>
                  <a:pt x="803840" y="709360"/>
                </a:lnTo>
                <a:lnTo>
                  <a:pt x="813273" y="673850"/>
                </a:lnTo>
                <a:lnTo>
                  <a:pt x="817124" y="639513"/>
                </a:lnTo>
                <a:lnTo>
                  <a:pt x="820343" y="598307"/>
                </a:lnTo>
                <a:lnTo>
                  <a:pt x="821086" y="578753"/>
                </a:lnTo>
                <a:lnTo>
                  <a:pt x="820935" y="568455"/>
                </a:lnTo>
                <a:lnTo>
                  <a:pt x="818208" y="535416"/>
                </a:lnTo>
                <a:lnTo>
                  <a:pt x="811732" y="499044"/>
                </a:lnTo>
                <a:lnTo>
                  <a:pt x="801078" y="459191"/>
                </a:lnTo>
                <a:lnTo>
                  <a:pt x="791443" y="430617"/>
                </a:lnTo>
                <a:lnTo>
                  <a:pt x="779633" y="400389"/>
                </a:lnTo>
                <a:lnTo>
                  <a:pt x="765522" y="368462"/>
                </a:lnTo>
                <a:lnTo>
                  <a:pt x="748982" y="334795"/>
                </a:lnTo>
                <a:lnTo>
                  <a:pt x="732072" y="303952"/>
                </a:lnTo>
                <a:lnTo>
                  <a:pt x="713951" y="274627"/>
                </a:lnTo>
                <a:lnTo>
                  <a:pt x="694703" y="246814"/>
                </a:lnTo>
                <a:lnTo>
                  <a:pt x="674413" y="220509"/>
                </a:lnTo>
                <a:lnTo>
                  <a:pt x="653165" y="195709"/>
                </a:lnTo>
                <a:lnTo>
                  <a:pt x="631043" y="172409"/>
                </a:lnTo>
                <a:lnTo>
                  <a:pt x="608133" y="150604"/>
                </a:lnTo>
                <a:lnTo>
                  <a:pt x="584518" y="130291"/>
                </a:lnTo>
                <a:lnTo>
                  <a:pt x="560283" y="111466"/>
                </a:lnTo>
                <a:lnTo>
                  <a:pt x="535512" y="94123"/>
                </a:lnTo>
                <a:lnTo>
                  <a:pt x="510291" y="78260"/>
                </a:lnTo>
                <a:lnTo>
                  <a:pt x="484702" y="63872"/>
                </a:lnTo>
                <a:lnTo>
                  <a:pt x="458831" y="50954"/>
                </a:lnTo>
                <a:lnTo>
                  <a:pt x="432762" y="39503"/>
                </a:lnTo>
                <a:lnTo>
                  <a:pt x="406580" y="29514"/>
                </a:lnTo>
                <a:lnTo>
                  <a:pt x="380369" y="20983"/>
                </a:lnTo>
                <a:lnTo>
                  <a:pt x="328197" y="8278"/>
                </a:lnTo>
                <a:lnTo>
                  <a:pt x="276923" y="1356"/>
                </a:lnTo>
                <a:lnTo>
                  <a:pt x="236379" y="0"/>
                </a:lnTo>
                <a:lnTo>
                  <a:pt x="223159" y="386"/>
                </a:lnTo>
                <a:lnTo>
                  <a:pt x="184572" y="4055"/>
                </a:lnTo>
                <a:lnTo>
                  <a:pt x="147875" y="11474"/>
                </a:lnTo>
                <a:lnTo>
                  <a:pt x="113431" y="22627"/>
                </a:lnTo>
                <a:lnTo>
                  <a:pt x="88160" y="34020"/>
                </a:lnTo>
                <a:lnTo>
                  <a:pt x="55614" y="53984"/>
                </a:lnTo>
                <a:lnTo>
                  <a:pt x="33943" y="71844"/>
                </a:lnTo>
                <a:lnTo>
                  <a:pt x="8450" y="100187"/>
                </a:lnTo>
                <a:lnTo>
                  <a:pt x="0" y="112303"/>
                </a:lnTo>
                <a:lnTo>
                  <a:pt x="181" y="135313"/>
                </a:lnTo>
                <a:lnTo>
                  <a:pt x="11620" y="161365"/>
                </a:lnTo>
                <a:lnTo>
                  <a:pt x="37998" y="155712"/>
                </a:lnTo>
                <a:lnTo>
                  <a:pt x="116831" y="148140"/>
                </a:lnTo>
                <a:lnTo>
                  <a:pt x="187873" y="141821"/>
                </a:lnTo>
                <a:lnTo>
                  <a:pt x="251625" y="137201"/>
                </a:lnTo>
                <a:lnTo>
                  <a:pt x="308585" y="134729"/>
                </a:lnTo>
                <a:lnTo>
                  <a:pt x="359252" y="134850"/>
                </a:lnTo>
                <a:lnTo>
                  <a:pt x="404126" y="138014"/>
                </a:lnTo>
                <a:lnTo>
                  <a:pt x="443706" y="144666"/>
                </a:lnTo>
                <a:lnTo>
                  <a:pt x="478492" y="155256"/>
                </a:lnTo>
                <a:lnTo>
                  <a:pt x="508982" y="170229"/>
                </a:lnTo>
                <a:lnTo>
                  <a:pt x="535676" y="190034"/>
                </a:lnTo>
                <a:lnTo>
                  <a:pt x="559073" y="215117"/>
                </a:lnTo>
                <a:lnTo>
                  <a:pt x="579672" y="245927"/>
                </a:lnTo>
                <a:lnTo>
                  <a:pt x="597973" y="282910"/>
                </a:lnTo>
                <a:lnTo>
                  <a:pt x="614474" y="326514"/>
                </a:lnTo>
                <a:lnTo>
                  <a:pt x="629675" y="377186"/>
                </a:lnTo>
                <a:lnTo>
                  <a:pt x="644076" y="435374"/>
                </a:lnTo>
                <a:lnTo>
                  <a:pt x="658175" y="501525"/>
                </a:lnTo>
                <a:lnTo>
                  <a:pt x="672472" y="576087"/>
                </a:lnTo>
                <a:lnTo>
                  <a:pt x="687466" y="659506"/>
                </a:lnTo>
                <a:lnTo>
                  <a:pt x="703656" y="752231"/>
                </a:lnTo>
                <a:close/>
              </a:path>
            </a:pathLst>
          </a:custGeom>
          <a:ln w="25399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05" name="object 1005"/>
          <p:cNvSpPr/>
          <p:nvPr/>
        </p:nvSpPr>
        <p:spPr>
          <a:xfrm>
            <a:off x="4860751" y="2812967"/>
            <a:ext cx="1153297" cy="2057623"/>
          </a:xfrm>
          <a:custGeom>
            <a:avLst/>
            <a:gdLst/>
            <a:ahLst/>
            <a:cxnLst/>
            <a:rect l="l" t="t" r="r" b="b"/>
            <a:pathLst>
              <a:path w="1153297" h="2057623">
                <a:moveTo>
                  <a:pt x="897801" y="368916"/>
                </a:moveTo>
                <a:lnTo>
                  <a:pt x="897648" y="368916"/>
                </a:lnTo>
                <a:lnTo>
                  <a:pt x="897318" y="369005"/>
                </a:lnTo>
                <a:lnTo>
                  <a:pt x="896886" y="369081"/>
                </a:lnTo>
                <a:lnTo>
                  <a:pt x="877926" y="371901"/>
                </a:lnTo>
                <a:lnTo>
                  <a:pt x="853429" y="373907"/>
                </a:lnTo>
                <a:lnTo>
                  <a:pt x="838039" y="374440"/>
                </a:lnTo>
                <a:lnTo>
                  <a:pt x="820739" y="374434"/>
                </a:lnTo>
                <a:lnTo>
                  <a:pt x="801667" y="373718"/>
                </a:lnTo>
                <a:lnTo>
                  <a:pt x="780961" y="372125"/>
                </a:lnTo>
                <a:lnTo>
                  <a:pt x="758761" y="369483"/>
                </a:lnTo>
                <a:lnTo>
                  <a:pt x="735204" y="365624"/>
                </a:lnTo>
                <a:lnTo>
                  <a:pt x="710428" y="360379"/>
                </a:lnTo>
                <a:lnTo>
                  <a:pt x="684572" y="353578"/>
                </a:lnTo>
                <a:lnTo>
                  <a:pt x="657775" y="345051"/>
                </a:lnTo>
                <a:lnTo>
                  <a:pt x="630174" y="334629"/>
                </a:lnTo>
                <a:lnTo>
                  <a:pt x="601908" y="322143"/>
                </a:lnTo>
                <a:lnTo>
                  <a:pt x="573116" y="307423"/>
                </a:lnTo>
                <a:lnTo>
                  <a:pt x="543935" y="290299"/>
                </a:lnTo>
                <a:lnTo>
                  <a:pt x="514504" y="270603"/>
                </a:lnTo>
                <a:lnTo>
                  <a:pt x="484962" y="248165"/>
                </a:lnTo>
                <a:lnTo>
                  <a:pt x="483019" y="74670"/>
                </a:lnTo>
                <a:lnTo>
                  <a:pt x="460148" y="59358"/>
                </a:lnTo>
                <a:lnTo>
                  <a:pt x="439502" y="45700"/>
                </a:lnTo>
                <a:lnTo>
                  <a:pt x="420901" y="33740"/>
                </a:lnTo>
                <a:lnTo>
                  <a:pt x="404165" y="23520"/>
                </a:lnTo>
                <a:lnTo>
                  <a:pt x="389115" y="15082"/>
                </a:lnTo>
                <a:lnTo>
                  <a:pt x="375572" y="8468"/>
                </a:lnTo>
                <a:lnTo>
                  <a:pt x="363355" y="3722"/>
                </a:lnTo>
                <a:lnTo>
                  <a:pt x="352285" y="885"/>
                </a:lnTo>
                <a:lnTo>
                  <a:pt x="342183" y="0"/>
                </a:lnTo>
                <a:lnTo>
                  <a:pt x="332868" y="1109"/>
                </a:lnTo>
                <a:lnTo>
                  <a:pt x="324162" y="4254"/>
                </a:lnTo>
                <a:lnTo>
                  <a:pt x="315884" y="9479"/>
                </a:lnTo>
                <a:lnTo>
                  <a:pt x="307855" y="16825"/>
                </a:lnTo>
                <a:lnTo>
                  <a:pt x="299895" y="26335"/>
                </a:lnTo>
                <a:lnTo>
                  <a:pt x="291825" y="38051"/>
                </a:lnTo>
                <a:lnTo>
                  <a:pt x="283465" y="52016"/>
                </a:lnTo>
                <a:lnTo>
                  <a:pt x="274636" y="68272"/>
                </a:lnTo>
                <a:lnTo>
                  <a:pt x="265157" y="86862"/>
                </a:lnTo>
                <a:lnTo>
                  <a:pt x="254850" y="107827"/>
                </a:lnTo>
                <a:lnTo>
                  <a:pt x="243535" y="131210"/>
                </a:lnTo>
                <a:lnTo>
                  <a:pt x="254240" y="160699"/>
                </a:lnTo>
                <a:lnTo>
                  <a:pt x="262986" y="184347"/>
                </a:lnTo>
                <a:lnTo>
                  <a:pt x="270160" y="202799"/>
                </a:lnTo>
                <a:lnTo>
                  <a:pt x="276153" y="216700"/>
                </a:lnTo>
                <a:lnTo>
                  <a:pt x="281352" y="226694"/>
                </a:lnTo>
                <a:lnTo>
                  <a:pt x="286147" y="233425"/>
                </a:lnTo>
                <a:lnTo>
                  <a:pt x="296079" y="239680"/>
                </a:lnTo>
                <a:lnTo>
                  <a:pt x="309058" y="240621"/>
                </a:lnTo>
                <a:lnTo>
                  <a:pt x="309537" y="240621"/>
                </a:lnTo>
                <a:lnTo>
                  <a:pt x="280240" y="257051"/>
                </a:lnTo>
                <a:lnTo>
                  <a:pt x="253979" y="271981"/>
                </a:lnTo>
                <a:lnTo>
                  <a:pt x="230709" y="285634"/>
                </a:lnTo>
                <a:lnTo>
                  <a:pt x="210381" y="298237"/>
                </a:lnTo>
                <a:lnTo>
                  <a:pt x="192950" y="310014"/>
                </a:lnTo>
                <a:lnTo>
                  <a:pt x="178369" y="321190"/>
                </a:lnTo>
                <a:lnTo>
                  <a:pt x="166591" y="331989"/>
                </a:lnTo>
                <a:lnTo>
                  <a:pt x="157569" y="342637"/>
                </a:lnTo>
                <a:lnTo>
                  <a:pt x="151257" y="353358"/>
                </a:lnTo>
                <a:lnTo>
                  <a:pt x="147608" y="364378"/>
                </a:lnTo>
                <a:lnTo>
                  <a:pt x="146576" y="375921"/>
                </a:lnTo>
                <a:lnTo>
                  <a:pt x="148114" y="388212"/>
                </a:lnTo>
                <a:lnTo>
                  <a:pt x="152175" y="401475"/>
                </a:lnTo>
                <a:lnTo>
                  <a:pt x="158712" y="415937"/>
                </a:lnTo>
                <a:lnTo>
                  <a:pt x="167680" y="431822"/>
                </a:lnTo>
                <a:lnTo>
                  <a:pt x="179030" y="449354"/>
                </a:lnTo>
                <a:lnTo>
                  <a:pt x="192717" y="468758"/>
                </a:lnTo>
                <a:lnTo>
                  <a:pt x="208695" y="490260"/>
                </a:lnTo>
                <a:lnTo>
                  <a:pt x="226915" y="514084"/>
                </a:lnTo>
                <a:lnTo>
                  <a:pt x="247332" y="540455"/>
                </a:lnTo>
                <a:lnTo>
                  <a:pt x="235782" y="570316"/>
                </a:lnTo>
                <a:lnTo>
                  <a:pt x="225512" y="597229"/>
                </a:lnTo>
                <a:lnTo>
                  <a:pt x="216587" y="621386"/>
                </a:lnTo>
                <a:lnTo>
                  <a:pt x="209069" y="642981"/>
                </a:lnTo>
                <a:lnTo>
                  <a:pt x="203023" y="662206"/>
                </a:lnTo>
                <a:lnTo>
                  <a:pt x="198512" y="679252"/>
                </a:lnTo>
                <a:lnTo>
                  <a:pt x="195599" y="694312"/>
                </a:lnTo>
                <a:lnTo>
                  <a:pt x="194349" y="707580"/>
                </a:lnTo>
                <a:lnTo>
                  <a:pt x="194824" y="719246"/>
                </a:lnTo>
                <a:lnTo>
                  <a:pt x="197089" y="729503"/>
                </a:lnTo>
                <a:lnTo>
                  <a:pt x="201207" y="738543"/>
                </a:lnTo>
                <a:lnTo>
                  <a:pt x="207242" y="746560"/>
                </a:lnTo>
                <a:lnTo>
                  <a:pt x="215257" y="753745"/>
                </a:lnTo>
                <a:lnTo>
                  <a:pt x="225316" y="760290"/>
                </a:lnTo>
                <a:lnTo>
                  <a:pt x="237483" y="766389"/>
                </a:lnTo>
                <a:lnTo>
                  <a:pt x="251820" y="772233"/>
                </a:lnTo>
                <a:lnTo>
                  <a:pt x="268393" y="778014"/>
                </a:lnTo>
                <a:lnTo>
                  <a:pt x="287264" y="783925"/>
                </a:lnTo>
                <a:lnTo>
                  <a:pt x="308497" y="790158"/>
                </a:lnTo>
                <a:lnTo>
                  <a:pt x="332155" y="796906"/>
                </a:lnTo>
                <a:lnTo>
                  <a:pt x="336510" y="814231"/>
                </a:lnTo>
                <a:lnTo>
                  <a:pt x="340284" y="827513"/>
                </a:lnTo>
                <a:lnTo>
                  <a:pt x="344171" y="837847"/>
                </a:lnTo>
                <a:lnTo>
                  <a:pt x="348858" y="846326"/>
                </a:lnTo>
                <a:lnTo>
                  <a:pt x="355039" y="854043"/>
                </a:lnTo>
                <a:lnTo>
                  <a:pt x="363402" y="862091"/>
                </a:lnTo>
                <a:lnTo>
                  <a:pt x="374639" y="871565"/>
                </a:lnTo>
                <a:lnTo>
                  <a:pt x="384213" y="879329"/>
                </a:lnTo>
                <a:lnTo>
                  <a:pt x="393063" y="885854"/>
                </a:lnTo>
                <a:lnTo>
                  <a:pt x="402774" y="891670"/>
                </a:lnTo>
                <a:lnTo>
                  <a:pt x="413376" y="896626"/>
                </a:lnTo>
                <a:lnTo>
                  <a:pt x="424898" y="900574"/>
                </a:lnTo>
                <a:lnTo>
                  <a:pt x="437371" y="903363"/>
                </a:lnTo>
                <a:lnTo>
                  <a:pt x="450824" y="904844"/>
                </a:lnTo>
                <a:lnTo>
                  <a:pt x="465288" y="904868"/>
                </a:lnTo>
                <a:lnTo>
                  <a:pt x="475132" y="904044"/>
                </a:lnTo>
                <a:lnTo>
                  <a:pt x="486325" y="902348"/>
                </a:lnTo>
                <a:lnTo>
                  <a:pt x="498046" y="899777"/>
                </a:lnTo>
                <a:lnTo>
                  <a:pt x="510307" y="896284"/>
                </a:lnTo>
                <a:lnTo>
                  <a:pt x="523123" y="891818"/>
                </a:lnTo>
                <a:lnTo>
                  <a:pt x="533946" y="887445"/>
                </a:lnTo>
                <a:lnTo>
                  <a:pt x="715035" y="889312"/>
                </a:lnTo>
                <a:lnTo>
                  <a:pt x="702669" y="922121"/>
                </a:lnTo>
                <a:lnTo>
                  <a:pt x="691618" y="951579"/>
                </a:lnTo>
                <a:lnTo>
                  <a:pt x="681894" y="977786"/>
                </a:lnTo>
                <a:lnTo>
                  <a:pt x="673510" y="1000843"/>
                </a:lnTo>
                <a:lnTo>
                  <a:pt x="666479" y="1020849"/>
                </a:lnTo>
                <a:lnTo>
                  <a:pt x="660814" y="1037907"/>
                </a:lnTo>
                <a:lnTo>
                  <a:pt x="656526" y="1052115"/>
                </a:lnTo>
                <a:lnTo>
                  <a:pt x="653630" y="1063574"/>
                </a:lnTo>
                <a:lnTo>
                  <a:pt x="652137" y="1072386"/>
                </a:lnTo>
                <a:lnTo>
                  <a:pt x="652060" y="1078650"/>
                </a:lnTo>
                <a:lnTo>
                  <a:pt x="653413" y="1082466"/>
                </a:lnTo>
                <a:lnTo>
                  <a:pt x="656207" y="1083936"/>
                </a:lnTo>
                <a:lnTo>
                  <a:pt x="660456" y="1083160"/>
                </a:lnTo>
                <a:lnTo>
                  <a:pt x="673367" y="1075271"/>
                </a:lnTo>
                <a:lnTo>
                  <a:pt x="682056" y="1068358"/>
                </a:lnTo>
                <a:lnTo>
                  <a:pt x="692249" y="1059602"/>
                </a:lnTo>
                <a:lnTo>
                  <a:pt x="703961" y="1049102"/>
                </a:lnTo>
                <a:lnTo>
                  <a:pt x="717203" y="1036958"/>
                </a:lnTo>
                <a:lnTo>
                  <a:pt x="731989" y="1023271"/>
                </a:lnTo>
                <a:lnTo>
                  <a:pt x="724734" y="1051238"/>
                </a:lnTo>
                <a:lnTo>
                  <a:pt x="718239" y="1076366"/>
                </a:lnTo>
                <a:lnTo>
                  <a:pt x="712502" y="1098759"/>
                </a:lnTo>
                <a:lnTo>
                  <a:pt x="707520" y="1118519"/>
                </a:lnTo>
                <a:lnTo>
                  <a:pt x="703291" y="1135750"/>
                </a:lnTo>
                <a:lnTo>
                  <a:pt x="699811" y="1150556"/>
                </a:lnTo>
                <a:lnTo>
                  <a:pt x="697078" y="1163038"/>
                </a:lnTo>
                <a:lnTo>
                  <a:pt x="695088" y="1173302"/>
                </a:lnTo>
                <a:lnTo>
                  <a:pt x="693840" y="1181449"/>
                </a:lnTo>
                <a:lnTo>
                  <a:pt x="693329" y="1187584"/>
                </a:lnTo>
                <a:lnTo>
                  <a:pt x="693554" y="1191809"/>
                </a:lnTo>
                <a:lnTo>
                  <a:pt x="694511" y="1194227"/>
                </a:lnTo>
                <a:lnTo>
                  <a:pt x="696198" y="1194943"/>
                </a:lnTo>
                <a:lnTo>
                  <a:pt x="698611" y="1194059"/>
                </a:lnTo>
                <a:lnTo>
                  <a:pt x="705606" y="1187904"/>
                </a:lnTo>
                <a:lnTo>
                  <a:pt x="710183" y="1182840"/>
                </a:lnTo>
                <a:lnTo>
                  <a:pt x="715474" y="1176589"/>
                </a:lnTo>
                <a:lnTo>
                  <a:pt x="721478" y="1169254"/>
                </a:lnTo>
                <a:lnTo>
                  <a:pt x="728192" y="1160939"/>
                </a:lnTo>
                <a:lnTo>
                  <a:pt x="748895" y="1192923"/>
                </a:lnTo>
                <a:lnTo>
                  <a:pt x="767478" y="1221571"/>
                </a:lnTo>
                <a:lnTo>
                  <a:pt x="784003" y="1246916"/>
                </a:lnTo>
                <a:lnTo>
                  <a:pt x="798527" y="1268988"/>
                </a:lnTo>
                <a:lnTo>
                  <a:pt x="811111" y="1287818"/>
                </a:lnTo>
                <a:lnTo>
                  <a:pt x="821814" y="1303437"/>
                </a:lnTo>
                <a:lnTo>
                  <a:pt x="830695" y="1315878"/>
                </a:lnTo>
                <a:lnTo>
                  <a:pt x="837813" y="1325170"/>
                </a:lnTo>
                <a:lnTo>
                  <a:pt x="843229" y="1331345"/>
                </a:lnTo>
                <a:lnTo>
                  <a:pt x="847001" y="1334434"/>
                </a:lnTo>
                <a:lnTo>
                  <a:pt x="849188" y="1334468"/>
                </a:lnTo>
                <a:lnTo>
                  <a:pt x="849851" y="1331478"/>
                </a:lnTo>
                <a:lnTo>
                  <a:pt x="849049" y="1325496"/>
                </a:lnTo>
                <a:lnTo>
                  <a:pt x="846840" y="1316553"/>
                </a:lnTo>
                <a:lnTo>
                  <a:pt x="843285" y="1304679"/>
                </a:lnTo>
                <a:lnTo>
                  <a:pt x="838443" y="1289905"/>
                </a:lnTo>
                <a:lnTo>
                  <a:pt x="832373" y="1272264"/>
                </a:lnTo>
                <a:lnTo>
                  <a:pt x="825134" y="1251786"/>
                </a:lnTo>
                <a:lnTo>
                  <a:pt x="816786" y="1228502"/>
                </a:lnTo>
                <a:lnTo>
                  <a:pt x="807389" y="1202443"/>
                </a:lnTo>
                <a:lnTo>
                  <a:pt x="830251" y="1246796"/>
                </a:lnTo>
                <a:lnTo>
                  <a:pt x="850831" y="1286560"/>
                </a:lnTo>
                <a:lnTo>
                  <a:pt x="869253" y="1321813"/>
                </a:lnTo>
                <a:lnTo>
                  <a:pt x="885640" y="1352631"/>
                </a:lnTo>
                <a:lnTo>
                  <a:pt x="900114" y="1379092"/>
                </a:lnTo>
                <a:lnTo>
                  <a:pt x="912800" y="1401275"/>
                </a:lnTo>
                <a:lnTo>
                  <a:pt x="923820" y="1419258"/>
                </a:lnTo>
                <a:lnTo>
                  <a:pt x="933297" y="1433117"/>
                </a:lnTo>
                <a:lnTo>
                  <a:pt x="941354" y="1442932"/>
                </a:lnTo>
                <a:lnTo>
                  <a:pt x="948115" y="1448778"/>
                </a:lnTo>
                <a:lnTo>
                  <a:pt x="953702" y="1450736"/>
                </a:lnTo>
                <a:lnTo>
                  <a:pt x="958238" y="1448881"/>
                </a:lnTo>
                <a:lnTo>
                  <a:pt x="964651" y="1434047"/>
                </a:lnTo>
                <a:lnTo>
                  <a:pt x="966774" y="1421224"/>
                </a:lnTo>
                <a:lnTo>
                  <a:pt x="968338" y="1404899"/>
                </a:lnTo>
                <a:lnTo>
                  <a:pt x="969467" y="1385152"/>
                </a:lnTo>
                <a:lnTo>
                  <a:pt x="970284" y="1362060"/>
                </a:lnTo>
                <a:lnTo>
                  <a:pt x="970912" y="1335700"/>
                </a:lnTo>
                <a:lnTo>
                  <a:pt x="971473" y="1306151"/>
                </a:lnTo>
                <a:lnTo>
                  <a:pt x="984257" y="1318003"/>
                </a:lnTo>
                <a:lnTo>
                  <a:pt x="994986" y="1327983"/>
                </a:lnTo>
                <a:lnTo>
                  <a:pt x="1004086" y="1336517"/>
                </a:lnTo>
                <a:lnTo>
                  <a:pt x="1011982" y="1344031"/>
                </a:lnTo>
                <a:lnTo>
                  <a:pt x="1019098" y="1350950"/>
                </a:lnTo>
                <a:lnTo>
                  <a:pt x="1025860" y="1357699"/>
                </a:lnTo>
                <a:lnTo>
                  <a:pt x="1032693" y="1364705"/>
                </a:lnTo>
                <a:lnTo>
                  <a:pt x="1040021" y="1372392"/>
                </a:lnTo>
                <a:lnTo>
                  <a:pt x="1048269" y="1381187"/>
                </a:lnTo>
                <a:lnTo>
                  <a:pt x="1057862" y="1391515"/>
                </a:lnTo>
                <a:lnTo>
                  <a:pt x="1069226" y="1403801"/>
                </a:lnTo>
                <a:lnTo>
                  <a:pt x="1083026" y="1418899"/>
                </a:lnTo>
                <a:lnTo>
                  <a:pt x="1093329" y="1430508"/>
                </a:lnTo>
                <a:lnTo>
                  <a:pt x="1103254" y="1442042"/>
                </a:lnTo>
                <a:lnTo>
                  <a:pt x="1112670" y="1453397"/>
                </a:lnTo>
                <a:lnTo>
                  <a:pt x="1121445" y="1464472"/>
                </a:lnTo>
                <a:lnTo>
                  <a:pt x="1129449" y="1475160"/>
                </a:lnTo>
                <a:lnTo>
                  <a:pt x="1136550" y="1485360"/>
                </a:lnTo>
                <a:lnTo>
                  <a:pt x="1142616" y="1494968"/>
                </a:lnTo>
                <a:lnTo>
                  <a:pt x="1147517" y="1503879"/>
                </a:lnTo>
                <a:lnTo>
                  <a:pt x="1151121" y="1511991"/>
                </a:lnTo>
                <a:lnTo>
                  <a:pt x="1153297" y="1529557"/>
                </a:lnTo>
                <a:lnTo>
                  <a:pt x="1146152" y="1536724"/>
                </a:lnTo>
                <a:lnTo>
                  <a:pt x="1131760" y="1538091"/>
                </a:lnTo>
                <a:lnTo>
                  <a:pt x="1101199" y="1524439"/>
                </a:lnTo>
                <a:lnTo>
                  <a:pt x="1073592" y="1512308"/>
                </a:lnTo>
                <a:lnTo>
                  <a:pt x="1048681" y="1501781"/>
                </a:lnTo>
                <a:lnTo>
                  <a:pt x="1026206" y="1492938"/>
                </a:lnTo>
                <a:lnTo>
                  <a:pt x="1005911" y="1485863"/>
                </a:lnTo>
                <a:lnTo>
                  <a:pt x="987535" y="1480638"/>
                </a:lnTo>
                <a:lnTo>
                  <a:pt x="970821" y="1477345"/>
                </a:lnTo>
                <a:lnTo>
                  <a:pt x="955511" y="1476067"/>
                </a:lnTo>
                <a:lnTo>
                  <a:pt x="941345" y="1476886"/>
                </a:lnTo>
                <a:lnTo>
                  <a:pt x="928066" y="1479884"/>
                </a:lnTo>
                <a:lnTo>
                  <a:pt x="915415" y="1485143"/>
                </a:lnTo>
                <a:lnTo>
                  <a:pt x="903133" y="1492746"/>
                </a:lnTo>
                <a:lnTo>
                  <a:pt x="890963" y="1502775"/>
                </a:lnTo>
                <a:lnTo>
                  <a:pt x="878645" y="1515312"/>
                </a:lnTo>
                <a:lnTo>
                  <a:pt x="865921" y="1530440"/>
                </a:lnTo>
                <a:lnTo>
                  <a:pt x="852534" y="1548241"/>
                </a:lnTo>
                <a:lnTo>
                  <a:pt x="838223" y="1568797"/>
                </a:lnTo>
                <a:lnTo>
                  <a:pt x="822731" y="1592190"/>
                </a:lnTo>
                <a:lnTo>
                  <a:pt x="805800" y="1618504"/>
                </a:lnTo>
                <a:lnTo>
                  <a:pt x="787171" y="1647819"/>
                </a:lnTo>
                <a:lnTo>
                  <a:pt x="688235" y="1701632"/>
                </a:lnTo>
                <a:lnTo>
                  <a:pt x="599112" y="1749893"/>
                </a:lnTo>
                <a:lnTo>
                  <a:pt x="519213" y="1792713"/>
                </a:lnTo>
                <a:lnTo>
                  <a:pt x="447947" y="1830202"/>
                </a:lnTo>
                <a:lnTo>
                  <a:pt x="384723" y="1862470"/>
                </a:lnTo>
                <a:lnTo>
                  <a:pt x="328951" y="1889628"/>
                </a:lnTo>
                <a:lnTo>
                  <a:pt x="280040" y="1911787"/>
                </a:lnTo>
                <a:lnTo>
                  <a:pt x="237402" y="1929057"/>
                </a:lnTo>
                <a:lnTo>
                  <a:pt x="200444" y="1941549"/>
                </a:lnTo>
                <a:lnTo>
                  <a:pt x="168576" y="1949373"/>
                </a:lnTo>
                <a:lnTo>
                  <a:pt x="141209" y="1952639"/>
                </a:lnTo>
                <a:lnTo>
                  <a:pt x="117751" y="1951459"/>
                </a:lnTo>
                <a:lnTo>
                  <a:pt x="80204" y="1936201"/>
                </a:lnTo>
                <a:lnTo>
                  <a:pt x="51212" y="1904483"/>
                </a:lnTo>
                <a:lnTo>
                  <a:pt x="38448" y="1882728"/>
                </a:lnTo>
                <a:lnTo>
                  <a:pt x="26052" y="1857189"/>
                </a:lnTo>
                <a:lnTo>
                  <a:pt x="13432" y="1827977"/>
                </a:lnTo>
                <a:lnTo>
                  <a:pt x="0" y="1795203"/>
                </a:lnTo>
                <a:lnTo>
                  <a:pt x="3751" y="1830002"/>
                </a:lnTo>
                <a:lnTo>
                  <a:pt x="7309" y="1861340"/>
                </a:lnTo>
                <a:lnTo>
                  <a:pt x="10868" y="1889410"/>
                </a:lnTo>
                <a:lnTo>
                  <a:pt x="14626" y="1914412"/>
                </a:lnTo>
                <a:lnTo>
                  <a:pt x="18780" y="1936541"/>
                </a:lnTo>
                <a:lnTo>
                  <a:pt x="23527" y="1955995"/>
                </a:lnTo>
                <a:lnTo>
                  <a:pt x="29062" y="1972970"/>
                </a:lnTo>
                <a:lnTo>
                  <a:pt x="35584" y="1987663"/>
                </a:lnTo>
                <a:lnTo>
                  <a:pt x="43290" y="2000271"/>
                </a:lnTo>
                <a:lnTo>
                  <a:pt x="52374" y="2010990"/>
                </a:lnTo>
                <a:lnTo>
                  <a:pt x="63036" y="2020018"/>
                </a:lnTo>
                <a:lnTo>
                  <a:pt x="75470" y="2027551"/>
                </a:lnTo>
                <a:lnTo>
                  <a:pt x="89875" y="2033786"/>
                </a:lnTo>
                <a:lnTo>
                  <a:pt x="106447" y="2038920"/>
                </a:lnTo>
                <a:lnTo>
                  <a:pt x="125383" y="2043150"/>
                </a:lnTo>
                <a:lnTo>
                  <a:pt x="146879" y="2046672"/>
                </a:lnTo>
                <a:lnTo>
                  <a:pt x="171133" y="2049684"/>
                </a:lnTo>
                <a:lnTo>
                  <a:pt x="198341" y="2052381"/>
                </a:lnTo>
                <a:lnTo>
                  <a:pt x="228700" y="2054962"/>
                </a:lnTo>
                <a:lnTo>
                  <a:pt x="262407" y="2057623"/>
                </a:lnTo>
              </a:path>
            </a:pathLst>
          </a:custGeom>
          <a:ln w="25400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06" name="object 1006"/>
          <p:cNvSpPr/>
          <p:nvPr/>
        </p:nvSpPr>
        <p:spPr>
          <a:xfrm>
            <a:off x="5458498" y="2271193"/>
            <a:ext cx="437899" cy="910640"/>
          </a:xfrm>
          <a:custGeom>
            <a:avLst/>
            <a:gdLst/>
            <a:ahLst/>
            <a:cxnLst/>
            <a:rect l="l" t="t" r="r" b="b"/>
            <a:pathLst>
              <a:path w="437899" h="910640">
                <a:moveTo>
                  <a:pt x="437899" y="0"/>
                </a:moveTo>
                <a:lnTo>
                  <a:pt x="428099" y="5784"/>
                </a:lnTo>
                <a:lnTo>
                  <a:pt x="408229" y="18329"/>
                </a:lnTo>
                <a:lnTo>
                  <a:pt x="388061" y="31482"/>
                </a:lnTo>
                <a:lnTo>
                  <a:pt x="373290" y="41405"/>
                </a:lnTo>
                <a:lnTo>
                  <a:pt x="357301" y="52441"/>
                </a:lnTo>
                <a:lnTo>
                  <a:pt x="340332" y="64506"/>
                </a:lnTo>
                <a:lnTo>
                  <a:pt x="322622" y="77514"/>
                </a:lnTo>
                <a:lnTo>
                  <a:pt x="304410" y="91379"/>
                </a:lnTo>
                <a:lnTo>
                  <a:pt x="285934" y="106018"/>
                </a:lnTo>
                <a:lnTo>
                  <a:pt x="267434" y="121344"/>
                </a:lnTo>
                <a:lnTo>
                  <a:pt x="249147" y="137272"/>
                </a:lnTo>
                <a:lnTo>
                  <a:pt x="231314" y="153717"/>
                </a:lnTo>
                <a:lnTo>
                  <a:pt x="214173" y="170594"/>
                </a:lnTo>
                <a:lnTo>
                  <a:pt x="197963" y="187818"/>
                </a:lnTo>
                <a:lnTo>
                  <a:pt x="182922" y="205303"/>
                </a:lnTo>
                <a:lnTo>
                  <a:pt x="169289" y="222965"/>
                </a:lnTo>
                <a:lnTo>
                  <a:pt x="157304" y="240717"/>
                </a:lnTo>
                <a:lnTo>
                  <a:pt x="147205" y="258476"/>
                </a:lnTo>
                <a:lnTo>
                  <a:pt x="139230" y="276154"/>
                </a:lnTo>
                <a:lnTo>
                  <a:pt x="133619" y="293669"/>
                </a:lnTo>
                <a:lnTo>
                  <a:pt x="130611" y="310933"/>
                </a:lnTo>
                <a:lnTo>
                  <a:pt x="130445" y="327863"/>
                </a:lnTo>
                <a:lnTo>
                  <a:pt x="107328" y="353972"/>
                </a:lnTo>
                <a:lnTo>
                  <a:pt x="86599" y="377563"/>
                </a:lnTo>
                <a:lnTo>
                  <a:pt x="68212" y="398862"/>
                </a:lnTo>
                <a:lnTo>
                  <a:pt x="52122" y="418096"/>
                </a:lnTo>
                <a:lnTo>
                  <a:pt x="38283" y="435490"/>
                </a:lnTo>
                <a:lnTo>
                  <a:pt x="26651" y="451272"/>
                </a:lnTo>
                <a:lnTo>
                  <a:pt x="17180" y="465667"/>
                </a:lnTo>
                <a:lnTo>
                  <a:pt x="9824" y="478902"/>
                </a:lnTo>
                <a:lnTo>
                  <a:pt x="4539" y="491204"/>
                </a:lnTo>
                <a:lnTo>
                  <a:pt x="1279" y="502797"/>
                </a:lnTo>
                <a:lnTo>
                  <a:pt x="0" y="513910"/>
                </a:lnTo>
                <a:lnTo>
                  <a:pt x="655" y="524767"/>
                </a:lnTo>
                <a:lnTo>
                  <a:pt x="3199" y="535595"/>
                </a:lnTo>
                <a:lnTo>
                  <a:pt x="7588" y="546622"/>
                </a:lnTo>
                <a:lnTo>
                  <a:pt x="13776" y="558072"/>
                </a:lnTo>
                <a:lnTo>
                  <a:pt x="21718" y="570172"/>
                </a:lnTo>
                <a:lnTo>
                  <a:pt x="31369" y="583149"/>
                </a:lnTo>
                <a:lnTo>
                  <a:pt x="42683" y="597229"/>
                </a:lnTo>
                <a:lnTo>
                  <a:pt x="55615" y="612638"/>
                </a:lnTo>
                <a:lnTo>
                  <a:pt x="70120" y="629602"/>
                </a:lnTo>
                <a:lnTo>
                  <a:pt x="73913" y="661355"/>
                </a:lnTo>
                <a:lnTo>
                  <a:pt x="77482" y="689980"/>
                </a:lnTo>
                <a:lnTo>
                  <a:pt x="81000" y="715687"/>
                </a:lnTo>
                <a:lnTo>
                  <a:pt x="84640" y="738689"/>
                </a:lnTo>
                <a:lnTo>
                  <a:pt x="88573" y="759195"/>
                </a:lnTo>
                <a:lnTo>
                  <a:pt x="92974" y="777416"/>
                </a:lnTo>
                <a:lnTo>
                  <a:pt x="98013" y="793563"/>
                </a:lnTo>
                <a:lnTo>
                  <a:pt x="103864" y="807846"/>
                </a:lnTo>
                <a:lnTo>
                  <a:pt x="110699" y="820477"/>
                </a:lnTo>
                <a:lnTo>
                  <a:pt x="118691" y="831667"/>
                </a:lnTo>
                <a:lnTo>
                  <a:pt x="128012" y="841626"/>
                </a:lnTo>
                <a:lnTo>
                  <a:pt x="138835" y="850564"/>
                </a:lnTo>
                <a:lnTo>
                  <a:pt x="151332" y="858693"/>
                </a:lnTo>
                <a:lnTo>
                  <a:pt x="165677" y="866224"/>
                </a:lnTo>
                <a:lnTo>
                  <a:pt x="182041" y="873366"/>
                </a:lnTo>
                <a:lnTo>
                  <a:pt x="200597" y="880332"/>
                </a:lnTo>
                <a:lnTo>
                  <a:pt x="221517" y="887332"/>
                </a:lnTo>
                <a:lnTo>
                  <a:pt x="244975" y="894576"/>
                </a:lnTo>
                <a:lnTo>
                  <a:pt x="271143" y="902275"/>
                </a:lnTo>
                <a:lnTo>
                  <a:pt x="300193" y="910640"/>
                </a:lnTo>
              </a:path>
            </a:pathLst>
          </a:custGeom>
          <a:ln w="25400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07" name="object 1007"/>
          <p:cNvSpPr/>
          <p:nvPr/>
        </p:nvSpPr>
        <p:spPr>
          <a:xfrm>
            <a:off x="5647922" y="4328872"/>
            <a:ext cx="426339" cy="233437"/>
          </a:xfrm>
          <a:custGeom>
            <a:avLst/>
            <a:gdLst/>
            <a:ahLst/>
            <a:cxnLst/>
            <a:rect l="l" t="t" r="r" b="b"/>
            <a:pathLst>
              <a:path w="426338" h="233437">
                <a:moveTo>
                  <a:pt x="363689" y="0"/>
                </a:moveTo>
                <a:lnTo>
                  <a:pt x="364388" y="482"/>
                </a:lnTo>
                <a:lnTo>
                  <a:pt x="365683" y="1435"/>
                </a:lnTo>
                <a:lnTo>
                  <a:pt x="370844" y="5403"/>
                </a:lnTo>
                <a:lnTo>
                  <a:pt x="378340" y="11646"/>
                </a:lnTo>
                <a:lnTo>
                  <a:pt x="387335" y="19916"/>
                </a:lnTo>
                <a:lnTo>
                  <a:pt x="396996" y="29965"/>
                </a:lnTo>
                <a:lnTo>
                  <a:pt x="406486" y="41546"/>
                </a:lnTo>
                <a:lnTo>
                  <a:pt x="414971" y="54411"/>
                </a:lnTo>
                <a:lnTo>
                  <a:pt x="421617" y="68313"/>
                </a:lnTo>
                <a:lnTo>
                  <a:pt x="425587" y="83003"/>
                </a:lnTo>
                <a:lnTo>
                  <a:pt x="426338" y="92633"/>
                </a:lnTo>
                <a:lnTo>
                  <a:pt x="425570" y="101765"/>
                </a:lnTo>
                <a:lnTo>
                  <a:pt x="423207" y="110979"/>
                </a:lnTo>
                <a:lnTo>
                  <a:pt x="419075" y="120223"/>
                </a:lnTo>
                <a:lnTo>
                  <a:pt x="413001" y="129446"/>
                </a:lnTo>
                <a:lnTo>
                  <a:pt x="404810" y="138597"/>
                </a:lnTo>
                <a:lnTo>
                  <a:pt x="394329" y="147624"/>
                </a:lnTo>
                <a:lnTo>
                  <a:pt x="381382" y="156477"/>
                </a:lnTo>
                <a:lnTo>
                  <a:pt x="365797" y="165103"/>
                </a:lnTo>
                <a:lnTo>
                  <a:pt x="347400" y="173452"/>
                </a:lnTo>
                <a:lnTo>
                  <a:pt x="339585" y="176593"/>
                </a:lnTo>
                <a:lnTo>
                  <a:pt x="331482" y="179781"/>
                </a:lnTo>
                <a:lnTo>
                  <a:pt x="317967" y="185092"/>
                </a:lnTo>
                <a:lnTo>
                  <a:pt x="304738" y="190212"/>
                </a:lnTo>
                <a:lnTo>
                  <a:pt x="291791" y="195125"/>
                </a:lnTo>
                <a:lnTo>
                  <a:pt x="279122" y="199815"/>
                </a:lnTo>
                <a:lnTo>
                  <a:pt x="266730" y="204268"/>
                </a:lnTo>
                <a:lnTo>
                  <a:pt x="254610" y="208467"/>
                </a:lnTo>
                <a:lnTo>
                  <a:pt x="242760" y="212397"/>
                </a:lnTo>
                <a:lnTo>
                  <a:pt x="231176" y="216041"/>
                </a:lnTo>
                <a:lnTo>
                  <a:pt x="219856" y="219386"/>
                </a:lnTo>
                <a:lnTo>
                  <a:pt x="208795" y="222414"/>
                </a:lnTo>
                <a:lnTo>
                  <a:pt x="197992" y="225110"/>
                </a:lnTo>
                <a:lnTo>
                  <a:pt x="176831" y="229502"/>
                </a:lnTo>
                <a:lnTo>
                  <a:pt x="163263" y="231569"/>
                </a:lnTo>
                <a:lnTo>
                  <a:pt x="150145" y="232894"/>
                </a:lnTo>
                <a:lnTo>
                  <a:pt x="137469" y="233437"/>
                </a:lnTo>
                <a:lnTo>
                  <a:pt x="125226" y="233158"/>
                </a:lnTo>
                <a:lnTo>
                  <a:pt x="113411" y="232017"/>
                </a:lnTo>
                <a:lnTo>
                  <a:pt x="102014" y="229975"/>
                </a:lnTo>
                <a:lnTo>
                  <a:pt x="91029" y="226992"/>
                </a:lnTo>
                <a:lnTo>
                  <a:pt x="80448" y="223028"/>
                </a:lnTo>
                <a:lnTo>
                  <a:pt x="70264" y="218043"/>
                </a:lnTo>
                <a:lnTo>
                  <a:pt x="60468" y="211997"/>
                </a:lnTo>
                <a:lnTo>
                  <a:pt x="51054" y="204851"/>
                </a:lnTo>
                <a:lnTo>
                  <a:pt x="42014" y="196565"/>
                </a:lnTo>
                <a:lnTo>
                  <a:pt x="33340" y="187099"/>
                </a:lnTo>
                <a:lnTo>
                  <a:pt x="25025" y="176414"/>
                </a:lnTo>
                <a:lnTo>
                  <a:pt x="17062" y="164468"/>
                </a:lnTo>
                <a:lnTo>
                  <a:pt x="9442" y="151224"/>
                </a:lnTo>
                <a:lnTo>
                  <a:pt x="2158" y="136640"/>
                </a:lnTo>
                <a:lnTo>
                  <a:pt x="0" y="131914"/>
                </a:lnTo>
              </a:path>
            </a:pathLst>
          </a:custGeom>
          <a:ln w="25400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08" name="object 1008"/>
          <p:cNvSpPr/>
          <p:nvPr/>
        </p:nvSpPr>
        <p:spPr>
          <a:xfrm>
            <a:off x="5038728" y="4457218"/>
            <a:ext cx="1631442" cy="480530"/>
          </a:xfrm>
          <a:custGeom>
            <a:avLst/>
            <a:gdLst/>
            <a:ahLst/>
            <a:cxnLst/>
            <a:rect l="l" t="t" r="r" b="b"/>
            <a:pathLst>
              <a:path w="1631442" h="480530">
                <a:moveTo>
                  <a:pt x="805573" y="95732"/>
                </a:moveTo>
                <a:lnTo>
                  <a:pt x="803668" y="96634"/>
                </a:lnTo>
                <a:lnTo>
                  <a:pt x="800049" y="98386"/>
                </a:lnTo>
                <a:lnTo>
                  <a:pt x="786799" y="104686"/>
                </a:lnTo>
                <a:lnTo>
                  <a:pt x="739690" y="126348"/>
                </a:lnTo>
                <a:lnTo>
                  <a:pt x="707261" y="140727"/>
                </a:lnTo>
                <a:lnTo>
                  <a:pt x="669869" y="156817"/>
                </a:lnTo>
                <a:lnTo>
                  <a:pt x="628230" y="174125"/>
                </a:lnTo>
                <a:lnTo>
                  <a:pt x="583060" y="192160"/>
                </a:lnTo>
                <a:lnTo>
                  <a:pt x="535073" y="210431"/>
                </a:lnTo>
                <a:lnTo>
                  <a:pt x="484986" y="228445"/>
                </a:lnTo>
                <a:lnTo>
                  <a:pt x="433514" y="245713"/>
                </a:lnTo>
                <a:lnTo>
                  <a:pt x="381372" y="261741"/>
                </a:lnTo>
                <a:lnTo>
                  <a:pt x="329275" y="276039"/>
                </a:lnTo>
                <a:lnTo>
                  <a:pt x="277940" y="288114"/>
                </a:lnTo>
                <a:lnTo>
                  <a:pt x="228081" y="297477"/>
                </a:lnTo>
                <a:lnTo>
                  <a:pt x="180414" y="303633"/>
                </a:lnTo>
                <a:lnTo>
                  <a:pt x="135655" y="306094"/>
                </a:lnTo>
                <a:lnTo>
                  <a:pt x="94518" y="304366"/>
                </a:lnTo>
                <a:lnTo>
                  <a:pt x="57720" y="297958"/>
                </a:lnTo>
                <a:lnTo>
                  <a:pt x="25975" y="286379"/>
                </a:lnTo>
                <a:lnTo>
                  <a:pt x="0" y="269138"/>
                </a:lnTo>
                <a:lnTo>
                  <a:pt x="2695" y="286437"/>
                </a:lnTo>
                <a:lnTo>
                  <a:pt x="10408" y="325089"/>
                </a:lnTo>
                <a:lnTo>
                  <a:pt x="28233" y="359897"/>
                </a:lnTo>
                <a:lnTo>
                  <a:pt x="67898" y="397869"/>
                </a:lnTo>
                <a:lnTo>
                  <a:pt x="101561" y="425468"/>
                </a:lnTo>
                <a:lnTo>
                  <a:pt x="140285" y="448516"/>
                </a:lnTo>
                <a:lnTo>
                  <a:pt x="187534" y="466507"/>
                </a:lnTo>
                <a:lnTo>
                  <a:pt x="229059" y="475623"/>
                </a:lnTo>
                <a:lnTo>
                  <a:pt x="276187" y="480162"/>
                </a:lnTo>
                <a:lnTo>
                  <a:pt x="293200" y="480530"/>
                </a:lnTo>
                <a:lnTo>
                  <a:pt x="310888" y="480279"/>
                </a:lnTo>
                <a:lnTo>
                  <a:pt x="329262" y="479382"/>
                </a:lnTo>
                <a:lnTo>
                  <a:pt x="348335" y="477812"/>
                </a:lnTo>
                <a:lnTo>
                  <a:pt x="1223568" y="141719"/>
                </a:lnTo>
                <a:lnTo>
                  <a:pt x="1327327" y="101866"/>
                </a:lnTo>
                <a:lnTo>
                  <a:pt x="1631442" y="0"/>
                </a:lnTo>
              </a:path>
            </a:pathLst>
          </a:custGeom>
          <a:ln w="25400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09" name="object 1009"/>
          <p:cNvSpPr/>
          <p:nvPr/>
        </p:nvSpPr>
        <p:spPr>
          <a:xfrm>
            <a:off x="5979405" y="4396419"/>
            <a:ext cx="403529" cy="221813"/>
          </a:xfrm>
          <a:custGeom>
            <a:avLst/>
            <a:gdLst/>
            <a:ahLst/>
            <a:cxnLst/>
            <a:rect l="l" t="t" r="r" b="b"/>
            <a:pathLst>
              <a:path w="403529" h="221813">
                <a:moveTo>
                  <a:pt x="92074" y="26052"/>
                </a:moveTo>
                <a:lnTo>
                  <a:pt x="93014" y="25709"/>
                </a:lnTo>
                <a:lnTo>
                  <a:pt x="94856" y="25086"/>
                </a:lnTo>
                <a:lnTo>
                  <a:pt x="99808" y="23427"/>
                </a:lnTo>
                <a:lnTo>
                  <a:pt x="116201" y="18441"/>
                </a:lnTo>
                <a:lnTo>
                  <a:pt x="127221" y="15437"/>
                </a:lnTo>
                <a:lnTo>
                  <a:pt x="139844" y="12309"/>
                </a:lnTo>
                <a:lnTo>
                  <a:pt x="153861" y="9216"/>
                </a:lnTo>
                <a:lnTo>
                  <a:pt x="169061" y="6320"/>
                </a:lnTo>
                <a:lnTo>
                  <a:pt x="185235" y="3783"/>
                </a:lnTo>
                <a:lnTo>
                  <a:pt x="202172" y="1766"/>
                </a:lnTo>
                <a:lnTo>
                  <a:pt x="218859" y="474"/>
                </a:lnTo>
                <a:lnTo>
                  <a:pt x="231572" y="0"/>
                </a:lnTo>
                <a:lnTo>
                  <a:pt x="244390" y="12"/>
                </a:lnTo>
                <a:lnTo>
                  <a:pt x="257235" y="570"/>
                </a:lnTo>
                <a:lnTo>
                  <a:pt x="270030" y="1733"/>
                </a:lnTo>
                <a:lnTo>
                  <a:pt x="282699" y="3562"/>
                </a:lnTo>
                <a:lnTo>
                  <a:pt x="295164" y="6115"/>
                </a:lnTo>
                <a:lnTo>
                  <a:pt x="307349" y="9452"/>
                </a:lnTo>
                <a:lnTo>
                  <a:pt x="319176" y="13633"/>
                </a:lnTo>
                <a:lnTo>
                  <a:pt x="333601" y="20264"/>
                </a:lnTo>
                <a:lnTo>
                  <a:pt x="344039" y="26384"/>
                </a:lnTo>
                <a:lnTo>
                  <a:pt x="353898" y="33481"/>
                </a:lnTo>
                <a:lnTo>
                  <a:pt x="363110" y="41609"/>
                </a:lnTo>
                <a:lnTo>
                  <a:pt x="371605" y="50824"/>
                </a:lnTo>
                <a:lnTo>
                  <a:pt x="379312" y="61179"/>
                </a:lnTo>
                <a:lnTo>
                  <a:pt x="386162" y="72730"/>
                </a:lnTo>
                <a:lnTo>
                  <a:pt x="392085" y="85531"/>
                </a:lnTo>
                <a:lnTo>
                  <a:pt x="397012" y="99636"/>
                </a:lnTo>
                <a:lnTo>
                  <a:pt x="400871" y="115099"/>
                </a:lnTo>
                <a:lnTo>
                  <a:pt x="400900" y="115244"/>
                </a:lnTo>
                <a:lnTo>
                  <a:pt x="401319" y="117199"/>
                </a:lnTo>
                <a:lnTo>
                  <a:pt x="403529" y="119816"/>
                </a:lnTo>
                <a:lnTo>
                  <a:pt x="401993" y="121213"/>
                </a:lnTo>
                <a:lnTo>
                  <a:pt x="392853" y="129020"/>
                </a:lnTo>
                <a:lnTo>
                  <a:pt x="373260" y="143950"/>
                </a:lnTo>
                <a:lnTo>
                  <a:pt x="352126" y="157885"/>
                </a:lnTo>
                <a:lnTo>
                  <a:pt x="329709" y="170724"/>
                </a:lnTo>
                <a:lnTo>
                  <a:pt x="306264" y="182367"/>
                </a:lnTo>
                <a:lnTo>
                  <a:pt x="282049" y="192713"/>
                </a:lnTo>
                <a:lnTo>
                  <a:pt x="260542" y="200579"/>
                </a:lnTo>
                <a:lnTo>
                  <a:pt x="241402" y="206578"/>
                </a:lnTo>
                <a:lnTo>
                  <a:pt x="222208" y="211654"/>
                </a:lnTo>
                <a:lnTo>
                  <a:pt x="203076" y="215761"/>
                </a:lnTo>
                <a:lnTo>
                  <a:pt x="184123" y="218854"/>
                </a:lnTo>
                <a:lnTo>
                  <a:pt x="165463" y="220887"/>
                </a:lnTo>
                <a:lnTo>
                  <a:pt x="147214" y="221813"/>
                </a:lnTo>
                <a:lnTo>
                  <a:pt x="129490" y="221586"/>
                </a:lnTo>
                <a:lnTo>
                  <a:pt x="112409" y="220161"/>
                </a:lnTo>
                <a:lnTo>
                  <a:pt x="96085" y="217491"/>
                </a:lnTo>
                <a:lnTo>
                  <a:pt x="80634" y="213531"/>
                </a:lnTo>
                <a:lnTo>
                  <a:pt x="66172" y="208235"/>
                </a:lnTo>
                <a:lnTo>
                  <a:pt x="52816" y="201556"/>
                </a:lnTo>
                <a:lnTo>
                  <a:pt x="40681" y="193449"/>
                </a:lnTo>
                <a:lnTo>
                  <a:pt x="29883" y="183867"/>
                </a:lnTo>
                <a:lnTo>
                  <a:pt x="20537" y="172765"/>
                </a:lnTo>
                <a:lnTo>
                  <a:pt x="12760" y="160097"/>
                </a:lnTo>
                <a:lnTo>
                  <a:pt x="6668" y="145816"/>
                </a:lnTo>
                <a:lnTo>
                  <a:pt x="2375" y="129877"/>
                </a:lnTo>
                <a:lnTo>
                  <a:pt x="0" y="112234"/>
                </a:lnTo>
                <a:lnTo>
                  <a:pt x="0" y="112018"/>
                </a:lnTo>
              </a:path>
            </a:pathLst>
          </a:custGeom>
          <a:ln w="25400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10" name="object 1010"/>
          <p:cNvSpPr/>
          <p:nvPr/>
        </p:nvSpPr>
        <p:spPr>
          <a:xfrm>
            <a:off x="5345713" y="3061133"/>
            <a:ext cx="1600" cy="176415"/>
          </a:xfrm>
          <a:custGeom>
            <a:avLst/>
            <a:gdLst/>
            <a:ahLst/>
            <a:cxnLst/>
            <a:rect l="l" t="t" r="r" b="b"/>
            <a:pathLst>
              <a:path w="1600" h="176415">
                <a:moveTo>
                  <a:pt x="0" y="0"/>
                </a:moveTo>
                <a:lnTo>
                  <a:pt x="1600" y="176415"/>
                </a:lnTo>
              </a:path>
            </a:pathLst>
          </a:custGeom>
          <a:ln w="25400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11" name="object 1011"/>
          <p:cNvSpPr/>
          <p:nvPr/>
        </p:nvSpPr>
        <p:spPr>
          <a:xfrm>
            <a:off x="5230510" y="3205290"/>
            <a:ext cx="296977" cy="338743"/>
          </a:xfrm>
          <a:custGeom>
            <a:avLst/>
            <a:gdLst/>
            <a:ahLst/>
            <a:cxnLst/>
            <a:rect l="l" t="t" r="r" b="b"/>
            <a:pathLst>
              <a:path w="296977" h="338743">
                <a:moveTo>
                  <a:pt x="164237" y="0"/>
                </a:moveTo>
                <a:lnTo>
                  <a:pt x="153103" y="6629"/>
                </a:lnTo>
                <a:lnTo>
                  <a:pt x="144944" y="11823"/>
                </a:lnTo>
                <a:lnTo>
                  <a:pt x="136692" y="17715"/>
                </a:lnTo>
                <a:lnTo>
                  <a:pt x="125278" y="26440"/>
                </a:lnTo>
                <a:lnTo>
                  <a:pt x="117158" y="32740"/>
                </a:lnTo>
                <a:lnTo>
                  <a:pt x="108055" y="39965"/>
                </a:lnTo>
                <a:lnTo>
                  <a:pt x="98621" y="47804"/>
                </a:lnTo>
                <a:lnTo>
                  <a:pt x="88980" y="56224"/>
                </a:lnTo>
                <a:lnTo>
                  <a:pt x="79256" y="65193"/>
                </a:lnTo>
                <a:lnTo>
                  <a:pt x="69572" y="74677"/>
                </a:lnTo>
                <a:lnTo>
                  <a:pt x="59856" y="84839"/>
                </a:lnTo>
                <a:lnTo>
                  <a:pt x="51117" y="94676"/>
                </a:lnTo>
                <a:lnTo>
                  <a:pt x="42731" y="104898"/>
                </a:lnTo>
                <a:lnTo>
                  <a:pt x="34801" y="115480"/>
                </a:lnTo>
                <a:lnTo>
                  <a:pt x="27429" y="126395"/>
                </a:lnTo>
                <a:lnTo>
                  <a:pt x="20715" y="137620"/>
                </a:lnTo>
                <a:lnTo>
                  <a:pt x="14763" y="149127"/>
                </a:lnTo>
                <a:lnTo>
                  <a:pt x="9673" y="160893"/>
                </a:lnTo>
                <a:lnTo>
                  <a:pt x="5547" y="172891"/>
                </a:lnTo>
                <a:lnTo>
                  <a:pt x="2488" y="185097"/>
                </a:lnTo>
                <a:lnTo>
                  <a:pt x="597" y="197484"/>
                </a:lnTo>
                <a:lnTo>
                  <a:pt x="0" y="211661"/>
                </a:lnTo>
                <a:lnTo>
                  <a:pt x="931" y="224382"/>
                </a:lnTo>
                <a:lnTo>
                  <a:pt x="1105" y="225678"/>
                </a:lnTo>
                <a:lnTo>
                  <a:pt x="3560" y="246757"/>
                </a:lnTo>
                <a:lnTo>
                  <a:pt x="5872" y="265630"/>
                </a:lnTo>
                <a:lnTo>
                  <a:pt x="8156" y="282310"/>
                </a:lnTo>
                <a:lnTo>
                  <a:pt x="10524" y="296809"/>
                </a:lnTo>
                <a:lnTo>
                  <a:pt x="13091" y="309142"/>
                </a:lnTo>
                <a:lnTo>
                  <a:pt x="15971" y="319320"/>
                </a:lnTo>
                <a:lnTo>
                  <a:pt x="19278" y="327356"/>
                </a:lnTo>
                <a:lnTo>
                  <a:pt x="23124" y="333264"/>
                </a:lnTo>
                <a:lnTo>
                  <a:pt x="27625" y="337055"/>
                </a:lnTo>
                <a:lnTo>
                  <a:pt x="32893" y="338743"/>
                </a:lnTo>
                <a:lnTo>
                  <a:pt x="39043" y="338341"/>
                </a:lnTo>
                <a:lnTo>
                  <a:pt x="46189" y="335862"/>
                </a:lnTo>
                <a:lnTo>
                  <a:pt x="54443" y="331318"/>
                </a:lnTo>
                <a:lnTo>
                  <a:pt x="63921" y="324721"/>
                </a:lnTo>
                <a:lnTo>
                  <a:pt x="74736" y="316086"/>
                </a:lnTo>
                <a:lnTo>
                  <a:pt x="87001" y="305425"/>
                </a:lnTo>
                <a:lnTo>
                  <a:pt x="100831" y="292750"/>
                </a:lnTo>
                <a:lnTo>
                  <a:pt x="116339" y="278074"/>
                </a:lnTo>
                <a:lnTo>
                  <a:pt x="133639" y="261411"/>
                </a:lnTo>
                <a:lnTo>
                  <a:pt x="152845" y="242773"/>
                </a:lnTo>
                <a:lnTo>
                  <a:pt x="172114" y="224863"/>
                </a:lnTo>
                <a:lnTo>
                  <a:pt x="189593" y="210227"/>
                </a:lnTo>
                <a:lnTo>
                  <a:pt x="205369" y="198609"/>
                </a:lnTo>
                <a:lnTo>
                  <a:pt x="219529" y="189755"/>
                </a:lnTo>
                <a:lnTo>
                  <a:pt x="232158" y="183411"/>
                </a:lnTo>
                <a:lnTo>
                  <a:pt x="243345" y="179321"/>
                </a:lnTo>
                <a:lnTo>
                  <a:pt x="253175" y="177232"/>
                </a:lnTo>
                <a:lnTo>
                  <a:pt x="261735" y="176888"/>
                </a:lnTo>
                <a:lnTo>
                  <a:pt x="269112" y="178034"/>
                </a:lnTo>
                <a:lnTo>
                  <a:pt x="275393" y="180417"/>
                </a:lnTo>
                <a:lnTo>
                  <a:pt x="280665" y="183782"/>
                </a:lnTo>
                <a:lnTo>
                  <a:pt x="285013" y="187873"/>
                </a:lnTo>
                <a:lnTo>
                  <a:pt x="288525" y="192437"/>
                </a:lnTo>
                <a:lnTo>
                  <a:pt x="291288" y="197218"/>
                </a:lnTo>
                <a:lnTo>
                  <a:pt x="293387" y="201962"/>
                </a:lnTo>
                <a:lnTo>
                  <a:pt x="294911" y="206415"/>
                </a:lnTo>
                <a:lnTo>
                  <a:pt x="296576" y="213427"/>
                </a:lnTo>
                <a:lnTo>
                  <a:pt x="296891" y="215477"/>
                </a:lnTo>
                <a:lnTo>
                  <a:pt x="296977" y="216217"/>
                </a:lnTo>
              </a:path>
            </a:pathLst>
          </a:custGeom>
          <a:ln w="25400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12" name="object 1012"/>
          <p:cNvSpPr/>
          <p:nvPr/>
        </p:nvSpPr>
        <p:spPr>
          <a:xfrm>
            <a:off x="5192906" y="3539833"/>
            <a:ext cx="298253" cy="160579"/>
          </a:xfrm>
          <a:custGeom>
            <a:avLst/>
            <a:gdLst/>
            <a:ahLst/>
            <a:cxnLst/>
            <a:rect l="l" t="t" r="r" b="b"/>
            <a:pathLst>
              <a:path w="298253" h="160579">
                <a:moveTo>
                  <a:pt x="201790" y="160579"/>
                </a:moveTo>
                <a:lnTo>
                  <a:pt x="219103" y="145402"/>
                </a:lnTo>
                <a:lnTo>
                  <a:pt x="234622" y="131710"/>
                </a:lnTo>
                <a:lnTo>
                  <a:pt x="248375" y="119388"/>
                </a:lnTo>
                <a:lnTo>
                  <a:pt x="260391" y="108324"/>
                </a:lnTo>
                <a:lnTo>
                  <a:pt x="270699" y="98407"/>
                </a:lnTo>
                <a:lnTo>
                  <a:pt x="279325" y="89523"/>
                </a:lnTo>
                <a:lnTo>
                  <a:pt x="286301" y="81559"/>
                </a:lnTo>
                <a:lnTo>
                  <a:pt x="295409" y="67943"/>
                </a:lnTo>
                <a:lnTo>
                  <a:pt x="298253" y="56657"/>
                </a:lnTo>
                <a:lnTo>
                  <a:pt x="297397" y="51607"/>
                </a:lnTo>
                <a:lnTo>
                  <a:pt x="291271" y="42128"/>
                </a:lnTo>
                <a:lnTo>
                  <a:pt x="279450" y="32728"/>
                </a:lnTo>
                <a:lnTo>
                  <a:pt x="262163" y="22505"/>
                </a:lnTo>
                <a:lnTo>
                  <a:pt x="251540" y="16803"/>
                </a:lnTo>
                <a:lnTo>
                  <a:pt x="239750" y="10617"/>
                </a:lnTo>
                <a:lnTo>
                  <a:pt x="228264" y="5654"/>
                </a:lnTo>
                <a:lnTo>
                  <a:pt x="216014" y="2293"/>
                </a:lnTo>
                <a:lnTo>
                  <a:pt x="203131" y="418"/>
                </a:lnTo>
                <a:lnTo>
                  <a:pt x="184196" y="0"/>
                </a:lnTo>
                <a:lnTo>
                  <a:pt x="168398" y="1341"/>
                </a:lnTo>
                <a:lnTo>
                  <a:pt x="152348" y="3984"/>
                </a:lnTo>
                <a:lnTo>
                  <a:pt x="136223" y="7738"/>
                </a:lnTo>
                <a:lnTo>
                  <a:pt x="120199" y="12408"/>
                </a:lnTo>
                <a:lnTo>
                  <a:pt x="104453" y="17804"/>
                </a:lnTo>
                <a:lnTo>
                  <a:pt x="89161" y="23733"/>
                </a:lnTo>
                <a:lnTo>
                  <a:pt x="74500" y="30003"/>
                </a:lnTo>
                <a:lnTo>
                  <a:pt x="60645" y="36421"/>
                </a:lnTo>
                <a:lnTo>
                  <a:pt x="47773" y="42795"/>
                </a:lnTo>
                <a:lnTo>
                  <a:pt x="36060" y="48934"/>
                </a:lnTo>
                <a:lnTo>
                  <a:pt x="25683" y="54644"/>
                </a:lnTo>
                <a:lnTo>
                  <a:pt x="16817" y="59733"/>
                </a:lnTo>
                <a:lnTo>
                  <a:pt x="4328" y="67281"/>
                </a:lnTo>
                <a:lnTo>
                  <a:pt x="1056" y="69355"/>
                </a:lnTo>
                <a:lnTo>
                  <a:pt x="0" y="70041"/>
                </a:lnTo>
              </a:path>
            </a:pathLst>
          </a:custGeom>
          <a:ln w="25400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13" name="object 1013"/>
          <p:cNvSpPr/>
          <p:nvPr/>
        </p:nvSpPr>
        <p:spPr>
          <a:xfrm>
            <a:off x="5108083" y="3353423"/>
            <a:ext cx="121665" cy="50990"/>
          </a:xfrm>
          <a:custGeom>
            <a:avLst/>
            <a:gdLst/>
            <a:ahLst/>
            <a:cxnLst/>
            <a:rect l="l" t="t" r="r" b="b"/>
            <a:pathLst>
              <a:path w="121665" h="50990">
                <a:moveTo>
                  <a:pt x="0" y="0"/>
                </a:moveTo>
                <a:lnTo>
                  <a:pt x="14047" y="12366"/>
                </a:lnTo>
                <a:lnTo>
                  <a:pt x="25776" y="22381"/>
                </a:lnTo>
                <a:lnTo>
                  <a:pt x="35838" y="30316"/>
                </a:lnTo>
                <a:lnTo>
                  <a:pt x="44884" y="36446"/>
                </a:lnTo>
                <a:lnTo>
                  <a:pt x="53566" y="41042"/>
                </a:lnTo>
                <a:lnTo>
                  <a:pt x="62535" y="44378"/>
                </a:lnTo>
                <a:lnTo>
                  <a:pt x="72442" y="46727"/>
                </a:lnTo>
                <a:lnTo>
                  <a:pt x="83939" y="48361"/>
                </a:lnTo>
                <a:lnTo>
                  <a:pt x="97677" y="49555"/>
                </a:lnTo>
                <a:lnTo>
                  <a:pt x="114308" y="50580"/>
                </a:lnTo>
                <a:lnTo>
                  <a:pt x="121665" y="50990"/>
                </a:lnTo>
              </a:path>
            </a:pathLst>
          </a:custGeom>
          <a:ln w="25400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14" name="object 1014"/>
          <p:cNvSpPr/>
          <p:nvPr/>
        </p:nvSpPr>
        <p:spPr>
          <a:xfrm>
            <a:off x="5383356" y="3448063"/>
            <a:ext cx="32625" cy="92887"/>
          </a:xfrm>
          <a:custGeom>
            <a:avLst/>
            <a:gdLst/>
            <a:ahLst/>
            <a:cxnLst/>
            <a:rect l="l" t="t" r="r" b="b"/>
            <a:pathLst>
              <a:path w="32625" h="92887">
                <a:moveTo>
                  <a:pt x="0" y="0"/>
                </a:moveTo>
                <a:lnTo>
                  <a:pt x="12035" y="23698"/>
                </a:lnTo>
                <a:lnTo>
                  <a:pt x="21248" y="42409"/>
                </a:lnTo>
                <a:lnTo>
                  <a:pt x="27705" y="56812"/>
                </a:lnTo>
                <a:lnTo>
                  <a:pt x="31475" y="67590"/>
                </a:lnTo>
                <a:lnTo>
                  <a:pt x="32625" y="75424"/>
                </a:lnTo>
                <a:lnTo>
                  <a:pt x="31223" y="80994"/>
                </a:lnTo>
                <a:lnTo>
                  <a:pt x="27335" y="84983"/>
                </a:lnTo>
                <a:lnTo>
                  <a:pt x="21031" y="88070"/>
                </a:lnTo>
                <a:lnTo>
                  <a:pt x="12376" y="90938"/>
                </a:lnTo>
                <a:lnTo>
                  <a:pt x="9118" y="91922"/>
                </a:lnTo>
                <a:lnTo>
                  <a:pt x="4635" y="92887"/>
                </a:lnTo>
                <a:lnTo>
                  <a:pt x="1892" y="92887"/>
                </a:lnTo>
              </a:path>
            </a:pathLst>
          </a:custGeom>
          <a:ln w="25400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15" name="object 1015"/>
          <p:cNvSpPr/>
          <p:nvPr/>
        </p:nvSpPr>
        <p:spPr>
          <a:xfrm>
            <a:off x="5146577" y="3053589"/>
            <a:ext cx="153301" cy="227545"/>
          </a:xfrm>
          <a:custGeom>
            <a:avLst/>
            <a:gdLst/>
            <a:ahLst/>
            <a:cxnLst/>
            <a:rect l="l" t="t" r="r" b="b"/>
            <a:pathLst>
              <a:path w="153301" h="227545">
                <a:moveTo>
                  <a:pt x="23711" y="0"/>
                </a:moveTo>
                <a:lnTo>
                  <a:pt x="17621" y="12973"/>
                </a:lnTo>
                <a:lnTo>
                  <a:pt x="12270" y="24754"/>
                </a:lnTo>
                <a:lnTo>
                  <a:pt x="7756" y="35513"/>
                </a:lnTo>
                <a:lnTo>
                  <a:pt x="4175" y="45421"/>
                </a:lnTo>
                <a:lnTo>
                  <a:pt x="1624" y="54647"/>
                </a:lnTo>
                <a:lnTo>
                  <a:pt x="200" y="63363"/>
                </a:lnTo>
                <a:lnTo>
                  <a:pt x="0" y="71737"/>
                </a:lnTo>
                <a:lnTo>
                  <a:pt x="1119" y="79942"/>
                </a:lnTo>
                <a:lnTo>
                  <a:pt x="3656" y="88146"/>
                </a:lnTo>
                <a:lnTo>
                  <a:pt x="7707" y="96521"/>
                </a:lnTo>
                <a:lnTo>
                  <a:pt x="13369" y="105237"/>
                </a:lnTo>
                <a:lnTo>
                  <a:pt x="20738" y="114463"/>
                </a:lnTo>
                <a:lnTo>
                  <a:pt x="29911" y="124371"/>
                </a:lnTo>
                <a:lnTo>
                  <a:pt x="40986" y="135131"/>
                </a:lnTo>
                <a:lnTo>
                  <a:pt x="54059" y="146913"/>
                </a:lnTo>
                <a:lnTo>
                  <a:pt x="69227" y="159887"/>
                </a:lnTo>
                <a:lnTo>
                  <a:pt x="86586" y="174223"/>
                </a:lnTo>
                <a:lnTo>
                  <a:pt x="106233" y="190093"/>
                </a:lnTo>
                <a:lnTo>
                  <a:pt x="128266" y="207667"/>
                </a:lnTo>
                <a:lnTo>
                  <a:pt x="152781" y="227114"/>
                </a:lnTo>
                <a:lnTo>
                  <a:pt x="152959" y="227291"/>
                </a:lnTo>
                <a:lnTo>
                  <a:pt x="153136" y="227418"/>
                </a:lnTo>
                <a:lnTo>
                  <a:pt x="153301" y="227545"/>
                </a:lnTo>
              </a:path>
            </a:pathLst>
          </a:custGeom>
          <a:ln w="25399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16" name="object 1016"/>
          <p:cNvSpPr/>
          <p:nvPr/>
        </p:nvSpPr>
        <p:spPr>
          <a:xfrm>
            <a:off x="5083918" y="3690773"/>
            <a:ext cx="485191" cy="751454"/>
          </a:xfrm>
          <a:custGeom>
            <a:avLst/>
            <a:gdLst/>
            <a:ahLst/>
            <a:cxnLst/>
            <a:rect l="l" t="t" r="r" b="b"/>
            <a:pathLst>
              <a:path w="485191" h="751454">
                <a:moveTo>
                  <a:pt x="261464" y="28460"/>
                </a:moveTo>
                <a:lnTo>
                  <a:pt x="280425" y="586016"/>
                </a:lnTo>
                <a:lnTo>
                  <a:pt x="312342" y="581430"/>
                </a:lnTo>
                <a:lnTo>
                  <a:pt x="341040" y="577393"/>
                </a:lnTo>
                <a:lnTo>
                  <a:pt x="366661" y="573971"/>
                </a:lnTo>
                <a:lnTo>
                  <a:pt x="389342" y="571230"/>
                </a:lnTo>
                <a:lnTo>
                  <a:pt x="409224" y="569233"/>
                </a:lnTo>
                <a:lnTo>
                  <a:pt x="426446" y="568048"/>
                </a:lnTo>
                <a:lnTo>
                  <a:pt x="441147" y="567739"/>
                </a:lnTo>
                <a:lnTo>
                  <a:pt x="453468" y="568372"/>
                </a:lnTo>
                <a:lnTo>
                  <a:pt x="471522" y="572725"/>
                </a:lnTo>
                <a:lnTo>
                  <a:pt x="484230" y="587953"/>
                </a:lnTo>
                <a:lnTo>
                  <a:pt x="485191" y="595611"/>
                </a:lnTo>
                <a:lnTo>
                  <a:pt x="484747" y="604668"/>
                </a:lnTo>
                <a:lnTo>
                  <a:pt x="480201" y="627243"/>
                </a:lnTo>
                <a:lnTo>
                  <a:pt x="471707" y="656202"/>
                </a:lnTo>
                <a:lnTo>
                  <a:pt x="466328" y="673239"/>
                </a:lnTo>
                <a:lnTo>
                  <a:pt x="458467" y="689903"/>
                </a:lnTo>
                <a:lnTo>
                  <a:pt x="446576" y="704170"/>
                </a:lnTo>
                <a:lnTo>
                  <a:pt x="431118" y="716202"/>
                </a:lnTo>
                <a:lnTo>
                  <a:pt x="412556" y="726160"/>
                </a:lnTo>
                <a:lnTo>
                  <a:pt x="391354" y="734208"/>
                </a:lnTo>
                <a:lnTo>
                  <a:pt x="367976" y="740507"/>
                </a:lnTo>
                <a:lnTo>
                  <a:pt x="342885" y="745219"/>
                </a:lnTo>
                <a:lnTo>
                  <a:pt x="316546" y="748506"/>
                </a:lnTo>
                <a:lnTo>
                  <a:pt x="289421" y="750530"/>
                </a:lnTo>
                <a:lnTo>
                  <a:pt x="261975" y="751454"/>
                </a:lnTo>
                <a:lnTo>
                  <a:pt x="234672" y="751439"/>
                </a:lnTo>
                <a:lnTo>
                  <a:pt x="207974" y="750647"/>
                </a:lnTo>
                <a:lnTo>
                  <a:pt x="182346" y="749240"/>
                </a:lnTo>
                <a:lnTo>
                  <a:pt x="158252" y="747382"/>
                </a:lnTo>
                <a:lnTo>
                  <a:pt x="136154" y="745232"/>
                </a:lnTo>
                <a:lnTo>
                  <a:pt x="116518" y="742954"/>
                </a:lnTo>
                <a:lnTo>
                  <a:pt x="99806" y="740710"/>
                </a:lnTo>
                <a:lnTo>
                  <a:pt x="77010" y="736971"/>
                </a:lnTo>
                <a:lnTo>
                  <a:pt x="61868" y="730431"/>
                </a:lnTo>
                <a:lnTo>
                  <a:pt x="45921" y="718770"/>
                </a:lnTo>
                <a:lnTo>
                  <a:pt x="27950" y="702376"/>
                </a:lnTo>
                <a:lnTo>
                  <a:pt x="11891" y="682807"/>
                </a:lnTo>
                <a:lnTo>
                  <a:pt x="1681" y="661622"/>
                </a:lnTo>
                <a:lnTo>
                  <a:pt x="0" y="650911"/>
                </a:lnTo>
                <a:lnTo>
                  <a:pt x="1257" y="640380"/>
                </a:lnTo>
                <a:lnTo>
                  <a:pt x="14556" y="620640"/>
                </a:lnTo>
                <a:lnTo>
                  <a:pt x="45514" y="603960"/>
                </a:lnTo>
                <a:lnTo>
                  <a:pt x="68846" y="597254"/>
                </a:lnTo>
                <a:lnTo>
                  <a:pt x="98069" y="591899"/>
                </a:lnTo>
                <a:lnTo>
                  <a:pt x="133676" y="588087"/>
                </a:lnTo>
                <a:lnTo>
                  <a:pt x="176158" y="586016"/>
                </a:lnTo>
                <a:lnTo>
                  <a:pt x="161045" y="1524"/>
                </a:lnTo>
                <a:lnTo>
                  <a:pt x="161007" y="0"/>
                </a:lnTo>
              </a:path>
            </a:pathLst>
          </a:custGeom>
          <a:ln w="25400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17" name="object 1017"/>
          <p:cNvSpPr/>
          <p:nvPr/>
        </p:nvSpPr>
        <p:spPr>
          <a:xfrm>
            <a:off x="5203206" y="4326078"/>
            <a:ext cx="274967" cy="39440"/>
          </a:xfrm>
          <a:custGeom>
            <a:avLst/>
            <a:gdLst/>
            <a:ahLst/>
            <a:cxnLst/>
            <a:rect l="l" t="t" r="r" b="b"/>
            <a:pathLst>
              <a:path w="274967" h="39440">
                <a:moveTo>
                  <a:pt x="274967" y="0"/>
                </a:moveTo>
                <a:lnTo>
                  <a:pt x="260544" y="7267"/>
                </a:lnTo>
                <a:lnTo>
                  <a:pt x="248737" y="13049"/>
                </a:lnTo>
                <a:lnTo>
                  <a:pt x="238692" y="17612"/>
                </a:lnTo>
                <a:lnTo>
                  <a:pt x="229559" y="21223"/>
                </a:lnTo>
                <a:lnTo>
                  <a:pt x="220486" y="24151"/>
                </a:lnTo>
                <a:lnTo>
                  <a:pt x="210620" y="26662"/>
                </a:lnTo>
                <a:lnTo>
                  <a:pt x="199110" y="29024"/>
                </a:lnTo>
                <a:lnTo>
                  <a:pt x="185103" y="31505"/>
                </a:lnTo>
                <a:lnTo>
                  <a:pt x="167749" y="34372"/>
                </a:lnTo>
                <a:lnTo>
                  <a:pt x="150998" y="36896"/>
                </a:lnTo>
                <a:lnTo>
                  <a:pt x="138703" y="38237"/>
                </a:lnTo>
                <a:lnTo>
                  <a:pt x="126198" y="39105"/>
                </a:lnTo>
                <a:lnTo>
                  <a:pt x="113537" y="39440"/>
                </a:lnTo>
                <a:lnTo>
                  <a:pt x="100773" y="39183"/>
                </a:lnTo>
                <a:lnTo>
                  <a:pt x="87963" y="38272"/>
                </a:lnTo>
                <a:lnTo>
                  <a:pt x="75158" y="36649"/>
                </a:lnTo>
                <a:lnTo>
                  <a:pt x="62414" y="34254"/>
                </a:lnTo>
                <a:lnTo>
                  <a:pt x="49978" y="31090"/>
                </a:lnTo>
                <a:lnTo>
                  <a:pt x="38004" y="27172"/>
                </a:lnTo>
                <a:lnTo>
                  <a:pt x="26238" y="22381"/>
                </a:lnTo>
                <a:lnTo>
                  <a:pt x="14728" y="16661"/>
                </a:lnTo>
                <a:lnTo>
                  <a:pt x="3519" y="9959"/>
                </a:lnTo>
                <a:lnTo>
                  <a:pt x="0" y="7594"/>
                </a:lnTo>
              </a:path>
            </a:pathLst>
          </a:custGeom>
          <a:ln w="25399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18" name="object 1018"/>
          <p:cNvSpPr/>
          <p:nvPr/>
        </p:nvSpPr>
        <p:spPr>
          <a:xfrm>
            <a:off x="5364344" y="4276789"/>
            <a:ext cx="1943" cy="87223"/>
          </a:xfrm>
          <a:custGeom>
            <a:avLst/>
            <a:gdLst/>
            <a:ahLst/>
            <a:cxnLst/>
            <a:rect l="l" t="t" r="r" b="b"/>
            <a:pathLst>
              <a:path w="1943" h="87223">
                <a:moveTo>
                  <a:pt x="0" y="0"/>
                </a:moveTo>
                <a:lnTo>
                  <a:pt x="1892" y="84429"/>
                </a:lnTo>
                <a:lnTo>
                  <a:pt x="1943" y="87223"/>
                </a:lnTo>
              </a:path>
            </a:pathLst>
          </a:custGeom>
          <a:ln w="25400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19" name="object 1019"/>
          <p:cNvSpPr/>
          <p:nvPr/>
        </p:nvSpPr>
        <p:spPr>
          <a:xfrm>
            <a:off x="5260077" y="4276789"/>
            <a:ext cx="5676" cy="81521"/>
          </a:xfrm>
          <a:custGeom>
            <a:avLst/>
            <a:gdLst/>
            <a:ahLst/>
            <a:cxnLst/>
            <a:rect l="l" t="t" r="r" b="b"/>
            <a:pathLst>
              <a:path w="5676" h="81521">
                <a:moveTo>
                  <a:pt x="0" y="0"/>
                </a:moveTo>
                <a:lnTo>
                  <a:pt x="5676" y="81521"/>
                </a:lnTo>
              </a:path>
            </a:pathLst>
          </a:custGeom>
          <a:ln w="25400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0" name="object 1020"/>
          <p:cNvSpPr/>
          <p:nvPr/>
        </p:nvSpPr>
        <p:spPr>
          <a:xfrm>
            <a:off x="5685692" y="3660954"/>
            <a:ext cx="127240" cy="244170"/>
          </a:xfrm>
          <a:custGeom>
            <a:avLst/>
            <a:gdLst/>
            <a:ahLst/>
            <a:cxnLst/>
            <a:rect l="l" t="t" r="r" b="b"/>
            <a:pathLst>
              <a:path w="127240" h="244170">
                <a:moveTo>
                  <a:pt x="127240" y="0"/>
                </a:moveTo>
                <a:lnTo>
                  <a:pt x="107581" y="21313"/>
                </a:lnTo>
                <a:lnTo>
                  <a:pt x="89901" y="40569"/>
                </a:lnTo>
                <a:lnTo>
                  <a:pt x="74112" y="57951"/>
                </a:lnTo>
                <a:lnTo>
                  <a:pt x="60126" y="73642"/>
                </a:lnTo>
                <a:lnTo>
                  <a:pt x="47855" y="87825"/>
                </a:lnTo>
                <a:lnTo>
                  <a:pt x="37210" y="100684"/>
                </a:lnTo>
                <a:lnTo>
                  <a:pt x="28103" y="112401"/>
                </a:lnTo>
                <a:lnTo>
                  <a:pt x="20446" y="123160"/>
                </a:lnTo>
                <a:lnTo>
                  <a:pt x="14150" y="133143"/>
                </a:lnTo>
                <a:lnTo>
                  <a:pt x="9127" y="142535"/>
                </a:lnTo>
                <a:lnTo>
                  <a:pt x="5289" y="151517"/>
                </a:lnTo>
                <a:lnTo>
                  <a:pt x="2547" y="160274"/>
                </a:lnTo>
                <a:lnTo>
                  <a:pt x="813" y="168987"/>
                </a:lnTo>
                <a:lnTo>
                  <a:pt x="0" y="177842"/>
                </a:lnTo>
                <a:lnTo>
                  <a:pt x="17" y="187019"/>
                </a:lnTo>
                <a:lnTo>
                  <a:pt x="778" y="196704"/>
                </a:lnTo>
                <a:lnTo>
                  <a:pt x="2193" y="207078"/>
                </a:lnTo>
                <a:lnTo>
                  <a:pt x="4175" y="218325"/>
                </a:lnTo>
                <a:lnTo>
                  <a:pt x="6636" y="230628"/>
                </a:lnTo>
                <a:lnTo>
                  <a:pt x="9486" y="244170"/>
                </a:lnTo>
              </a:path>
            </a:pathLst>
          </a:custGeom>
          <a:ln w="25400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1" name="object 1021"/>
          <p:cNvSpPr/>
          <p:nvPr/>
        </p:nvSpPr>
        <p:spPr>
          <a:xfrm>
            <a:off x="5721537" y="3750146"/>
            <a:ext cx="97149" cy="186359"/>
          </a:xfrm>
          <a:custGeom>
            <a:avLst/>
            <a:gdLst/>
            <a:ahLst/>
            <a:cxnLst/>
            <a:rect l="l" t="t" r="r" b="b"/>
            <a:pathLst>
              <a:path w="97149" h="186359">
                <a:moveTo>
                  <a:pt x="97149" y="0"/>
                </a:moveTo>
                <a:lnTo>
                  <a:pt x="80103" y="18488"/>
                </a:lnTo>
                <a:lnTo>
                  <a:pt x="65022" y="34947"/>
                </a:lnTo>
                <a:lnTo>
                  <a:pt x="51807" y="49584"/>
                </a:lnTo>
                <a:lnTo>
                  <a:pt x="40355" y="62610"/>
                </a:lnTo>
                <a:lnTo>
                  <a:pt x="30567" y="74233"/>
                </a:lnTo>
                <a:lnTo>
                  <a:pt x="22340" y="84664"/>
                </a:lnTo>
                <a:lnTo>
                  <a:pt x="15574" y="94112"/>
                </a:lnTo>
                <a:lnTo>
                  <a:pt x="10168" y="102786"/>
                </a:lnTo>
                <a:lnTo>
                  <a:pt x="6021" y="110895"/>
                </a:lnTo>
                <a:lnTo>
                  <a:pt x="3031" y="118650"/>
                </a:lnTo>
                <a:lnTo>
                  <a:pt x="1099" y="126259"/>
                </a:lnTo>
                <a:lnTo>
                  <a:pt x="122" y="133933"/>
                </a:lnTo>
                <a:lnTo>
                  <a:pt x="0" y="141879"/>
                </a:lnTo>
                <a:lnTo>
                  <a:pt x="631" y="150309"/>
                </a:lnTo>
                <a:lnTo>
                  <a:pt x="1915" y="159431"/>
                </a:lnTo>
                <a:lnTo>
                  <a:pt x="3751" y="169455"/>
                </a:lnTo>
                <a:lnTo>
                  <a:pt x="6037" y="180590"/>
                </a:lnTo>
                <a:lnTo>
                  <a:pt x="7258" y="186359"/>
                </a:lnTo>
              </a:path>
            </a:pathLst>
          </a:custGeom>
          <a:ln w="25400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2" name="object 1022"/>
          <p:cNvSpPr/>
          <p:nvPr/>
        </p:nvSpPr>
        <p:spPr>
          <a:xfrm>
            <a:off x="5756890" y="3816757"/>
            <a:ext cx="81925" cy="157111"/>
          </a:xfrm>
          <a:custGeom>
            <a:avLst/>
            <a:gdLst/>
            <a:ahLst/>
            <a:cxnLst/>
            <a:rect l="l" t="t" r="r" b="b"/>
            <a:pathLst>
              <a:path w="81925" h="157111">
                <a:moveTo>
                  <a:pt x="81925" y="0"/>
                </a:moveTo>
                <a:lnTo>
                  <a:pt x="65059" y="18286"/>
                </a:lnTo>
                <a:lnTo>
                  <a:pt x="50503" y="34213"/>
                </a:lnTo>
                <a:lnTo>
                  <a:pt x="38115" y="48073"/>
                </a:lnTo>
                <a:lnTo>
                  <a:pt x="27752" y="60161"/>
                </a:lnTo>
                <a:lnTo>
                  <a:pt x="19273" y="70772"/>
                </a:lnTo>
                <a:lnTo>
                  <a:pt x="12536" y="80201"/>
                </a:lnTo>
                <a:lnTo>
                  <a:pt x="7398" y="88741"/>
                </a:lnTo>
                <a:lnTo>
                  <a:pt x="3718" y="96688"/>
                </a:lnTo>
                <a:lnTo>
                  <a:pt x="1353" y="104335"/>
                </a:lnTo>
                <a:lnTo>
                  <a:pt x="160" y="111978"/>
                </a:lnTo>
                <a:lnTo>
                  <a:pt x="0" y="119911"/>
                </a:lnTo>
                <a:lnTo>
                  <a:pt x="727" y="128429"/>
                </a:lnTo>
                <a:lnTo>
                  <a:pt x="2202" y="137825"/>
                </a:lnTo>
                <a:lnTo>
                  <a:pt x="4282" y="148395"/>
                </a:lnTo>
                <a:lnTo>
                  <a:pt x="6119" y="157111"/>
                </a:lnTo>
              </a:path>
            </a:pathLst>
          </a:custGeom>
          <a:ln w="25400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3" name="object 1023"/>
          <p:cNvSpPr/>
          <p:nvPr/>
        </p:nvSpPr>
        <p:spPr>
          <a:xfrm>
            <a:off x="5793343" y="3882137"/>
            <a:ext cx="56940" cy="109385"/>
          </a:xfrm>
          <a:custGeom>
            <a:avLst/>
            <a:gdLst/>
            <a:ahLst/>
            <a:cxnLst/>
            <a:rect l="l" t="t" r="r" b="b"/>
            <a:pathLst>
              <a:path w="56940" h="109385">
                <a:moveTo>
                  <a:pt x="56940" y="0"/>
                </a:moveTo>
                <a:lnTo>
                  <a:pt x="40586" y="17767"/>
                </a:lnTo>
                <a:lnTo>
                  <a:pt x="27461" y="32326"/>
                </a:lnTo>
                <a:lnTo>
                  <a:pt x="17272" y="44284"/>
                </a:lnTo>
                <a:lnTo>
                  <a:pt x="9724" y="54251"/>
                </a:lnTo>
                <a:lnTo>
                  <a:pt x="4526" y="62833"/>
                </a:lnTo>
                <a:lnTo>
                  <a:pt x="1382" y="70639"/>
                </a:lnTo>
                <a:lnTo>
                  <a:pt x="0" y="78277"/>
                </a:lnTo>
                <a:lnTo>
                  <a:pt x="85" y="86355"/>
                </a:lnTo>
                <a:lnTo>
                  <a:pt x="1346" y="95481"/>
                </a:lnTo>
                <a:lnTo>
                  <a:pt x="3487" y="106264"/>
                </a:lnTo>
                <a:lnTo>
                  <a:pt x="4146" y="109385"/>
                </a:lnTo>
              </a:path>
            </a:pathLst>
          </a:custGeom>
          <a:ln w="25400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4" name="object 1024"/>
          <p:cNvSpPr/>
          <p:nvPr/>
        </p:nvSpPr>
        <p:spPr>
          <a:xfrm>
            <a:off x="5592576" y="3181833"/>
            <a:ext cx="279792" cy="412902"/>
          </a:xfrm>
          <a:custGeom>
            <a:avLst/>
            <a:gdLst/>
            <a:ahLst/>
            <a:cxnLst/>
            <a:rect l="l" t="t" r="r" b="b"/>
            <a:pathLst>
              <a:path w="279792" h="412902">
                <a:moveTo>
                  <a:pt x="279792" y="53924"/>
                </a:moveTo>
                <a:lnTo>
                  <a:pt x="260643" y="56526"/>
                </a:lnTo>
                <a:lnTo>
                  <a:pt x="241704" y="63975"/>
                </a:lnTo>
                <a:lnTo>
                  <a:pt x="223058" y="75732"/>
                </a:lnTo>
                <a:lnTo>
                  <a:pt x="204790" y="91257"/>
                </a:lnTo>
                <a:lnTo>
                  <a:pt x="186983" y="110014"/>
                </a:lnTo>
                <a:lnTo>
                  <a:pt x="169720" y="131463"/>
                </a:lnTo>
                <a:lnTo>
                  <a:pt x="153085" y="155066"/>
                </a:lnTo>
                <a:lnTo>
                  <a:pt x="137161" y="180284"/>
                </a:lnTo>
                <a:lnTo>
                  <a:pt x="122031" y="206579"/>
                </a:lnTo>
                <a:lnTo>
                  <a:pt x="107779" y="233413"/>
                </a:lnTo>
                <a:lnTo>
                  <a:pt x="94488" y="260246"/>
                </a:lnTo>
                <a:lnTo>
                  <a:pt x="82243" y="286542"/>
                </a:lnTo>
                <a:lnTo>
                  <a:pt x="71125" y="311760"/>
                </a:lnTo>
                <a:lnTo>
                  <a:pt x="61219" y="335363"/>
                </a:lnTo>
                <a:lnTo>
                  <a:pt x="52609" y="356812"/>
                </a:lnTo>
                <a:lnTo>
                  <a:pt x="45376" y="375568"/>
                </a:lnTo>
                <a:lnTo>
                  <a:pt x="39606" y="391094"/>
                </a:lnTo>
                <a:lnTo>
                  <a:pt x="35381" y="402851"/>
                </a:lnTo>
                <a:lnTo>
                  <a:pt x="31901" y="412902"/>
                </a:lnTo>
                <a:lnTo>
                  <a:pt x="30237" y="408762"/>
                </a:lnTo>
                <a:lnTo>
                  <a:pt x="13913" y="359744"/>
                </a:lnTo>
                <a:lnTo>
                  <a:pt x="5247" y="321389"/>
                </a:lnTo>
                <a:lnTo>
                  <a:pt x="746" y="285459"/>
                </a:lnTo>
                <a:lnTo>
                  <a:pt x="0" y="251907"/>
                </a:lnTo>
                <a:lnTo>
                  <a:pt x="2600" y="220686"/>
                </a:lnTo>
                <a:lnTo>
                  <a:pt x="8139" y="191750"/>
                </a:lnTo>
                <a:lnTo>
                  <a:pt x="16207" y="165052"/>
                </a:lnTo>
                <a:lnTo>
                  <a:pt x="26396" y="140545"/>
                </a:lnTo>
                <a:lnTo>
                  <a:pt x="38297" y="118182"/>
                </a:lnTo>
                <a:lnTo>
                  <a:pt x="51502" y="97916"/>
                </a:lnTo>
                <a:lnTo>
                  <a:pt x="65602" y="79702"/>
                </a:lnTo>
                <a:lnTo>
                  <a:pt x="80188" y="63492"/>
                </a:lnTo>
                <a:lnTo>
                  <a:pt x="94851" y="49240"/>
                </a:lnTo>
                <a:lnTo>
                  <a:pt x="109183" y="36898"/>
                </a:lnTo>
                <a:lnTo>
                  <a:pt x="122776" y="26420"/>
                </a:lnTo>
                <a:lnTo>
                  <a:pt x="135220" y="17759"/>
                </a:lnTo>
                <a:lnTo>
                  <a:pt x="155029" y="5703"/>
                </a:lnTo>
                <a:lnTo>
                  <a:pt x="165861" y="139"/>
                </a:lnTo>
                <a:lnTo>
                  <a:pt x="166064" y="0"/>
                </a:lnTo>
              </a:path>
            </a:pathLst>
          </a:custGeom>
          <a:ln w="25400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5" name="object 1025"/>
          <p:cNvSpPr/>
          <p:nvPr/>
        </p:nvSpPr>
        <p:spPr>
          <a:xfrm>
            <a:off x="5755821" y="3181097"/>
            <a:ext cx="116547" cy="54660"/>
          </a:xfrm>
          <a:custGeom>
            <a:avLst/>
            <a:gdLst/>
            <a:ahLst/>
            <a:cxnLst/>
            <a:rect l="l" t="t" r="r" b="b"/>
            <a:pathLst>
              <a:path w="116547" h="54660">
                <a:moveTo>
                  <a:pt x="0" y="0"/>
                </a:moveTo>
                <a:lnTo>
                  <a:pt x="635" y="355"/>
                </a:lnTo>
                <a:lnTo>
                  <a:pt x="1816" y="952"/>
                </a:lnTo>
                <a:lnTo>
                  <a:pt x="2006" y="1041"/>
                </a:lnTo>
                <a:lnTo>
                  <a:pt x="8249" y="4315"/>
                </a:lnTo>
                <a:lnTo>
                  <a:pt x="17699" y="9219"/>
                </a:lnTo>
                <a:lnTo>
                  <a:pt x="29651" y="15352"/>
                </a:lnTo>
                <a:lnTo>
                  <a:pt x="43313" y="22261"/>
                </a:lnTo>
                <a:lnTo>
                  <a:pt x="57893" y="29495"/>
                </a:lnTo>
                <a:lnTo>
                  <a:pt x="72599" y="36601"/>
                </a:lnTo>
                <a:lnTo>
                  <a:pt x="86637" y="43128"/>
                </a:lnTo>
                <a:lnTo>
                  <a:pt x="99216" y="48623"/>
                </a:lnTo>
                <a:lnTo>
                  <a:pt x="109543" y="52635"/>
                </a:lnTo>
                <a:lnTo>
                  <a:pt x="116547" y="54660"/>
                </a:lnTo>
              </a:path>
            </a:pathLst>
          </a:custGeom>
          <a:ln w="25400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6" name="object 1026"/>
          <p:cNvSpPr/>
          <p:nvPr/>
        </p:nvSpPr>
        <p:spPr>
          <a:xfrm>
            <a:off x="6197184" y="2851100"/>
            <a:ext cx="367538" cy="418833"/>
          </a:xfrm>
          <a:custGeom>
            <a:avLst/>
            <a:gdLst/>
            <a:ahLst/>
            <a:cxnLst/>
            <a:rect l="l" t="t" r="r" b="b"/>
            <a:pathLst>
              <a:path w="367538" h="418833">
                <a:moveTo>
                  <a:pt x="367538" y="0"/>
                </a:moveTo>
                <a:lnTo>
                  <a:pt x="366661" y="6197"/>
                </a:lnTo>
                <a:lnTo>
                  <a:pt x="364871" y="16611"/>
                </a:lnTo>
                <a:lnTo>
                  <a:pt x="363319" y="25481"/>
                </a:lnTo>
                <a:lnTo>
                  <a:pt x="361416" y="35823"/>
                </a:lnTo>
                <a:lnTo>
                  <a:pt x="359161" y="47432"/>
                </a:lnTo>
                <a:lnTo>
                  <a:pt x="356554" y="60103"/>
                </a:lnTo>
                <a:lnTo>
                  <a:pt x="353595" y="73629"/>
                </a:lnTo>
                <a:lnTo>
                  <a:pt x="350282" y="87806"/>
                </a:lnTo>
                <a:lnTo>
                  <a:pt x="346616" y="102426"/>
                </a:lnTo>
                <a:lnTo>
                  <a:pt x="340422" y="124821"/>
                </a:lnTo>
                <a:lnTo>
                  <a:pt x="335578" y="140532"/>
                </a:lnTo>
                <a:lnTo>
                  <a:pt x="330336" y="155916"/>
                </a:lnTo>
                <a:lnTo>
                  <a:pt x="324697" y="170729"/>
                </a:lnTo>
                <a:lnTo>
                  <a:pt x="318660" y="184728"/>
                </a:lnTo>
                <a:lnTo>
                  <a:pt x="312227" y="197667"/>
                </a:lnTo>
                <a:lnTo>
                  <a:pt x="305397" y="209302"/>
                </a:lnTo>
                <a:lnTo>
                  <a:pt x="298171" y="219389"/>
                </a:lnTo>
                <a:lnTo>
                  <a:pt x="290548" y="227683"/>
                </a:lnTo>
                <a:lnTo>
                  <a:pt x="282529" y="233941"/>
                </a:lnTo>
                <a:lnTo>
                  <a:pt x="274114" y="237917"/>
                </a:lnTo>
                <a:lnTo>
                  <a:pt x="265304" y="239367"/>
                </a:lnTo>
                <a:lnTo>
                  <a:pt x="264960" y="239369"/>
                </a:lnTo>
                <a:lnTo>
                  <a:pt x="273507" y="153885"/>
                </a:lnTo>
                <a:lnTo>
                  <a:pt x="261089" y="184233"/>
                </a:lnTo>
                <a:lnTo>
                  <a:pt x="250037" y="211127"/>
                </a:lnTo>
                <a:lnTo>
                  <a:pt x="240217" y="234776"/>
                </a:lnTo>
                <a:lnTo>
                  <a:pt x="231496" y="255387"/>
                </a:lnTo>
                <a:lnTo>
                  <a:pt x="223742" y="273170"/>
                </a:lnTo>
                <a:lnTo>
                  <a:pt x="216822" y="288334"/>
                </a:lnTo>
                <a:lnTo>
                  <a:pt x="210603" y="301087"/>
                </a:lnTo>
                <a:lnTo>
                  <a:pt x="204952" y="311638"/>
                </a:lnTo>
                <a:lnTo>
                  <a:pt x="199737" y="320196"/>
                </a:lnTo>
                <a:lnTo>
                  <a:pt x="194824" y="326969"/>
                </a:lnTo>
                <a:lnTo>
                  <a:pt x="190081" y="332166"/>
                </a:lnTo>
                <a:lnTo>
                  <a:pt x="185375" y="335996"/>
                </a:lnTo>
                <a:lnTo>
                  <a:pt x="180573" y="338668"/>
                </a:lnTo>
                <a:lnTo>
                  <a:pt x="175543" y="340389"/>
                </a:lnTo>
                <a:lnTo>
                  <a:pt x="170152" y="341369"/>
                </a:lnTo>
                <a:lnTo>
                  <a:pt x="164267" y="341817"/>
                </a:lnTo>
                <a:lnTo>
                  <a:pt x="157754" y="341941"/>
                </a:lnTo>
                <a:lnTo>
                  <a:pt x="153847" y="341947"/>
                </a:lnTo>
                <a:lnTo>
                  <a:pt x="170929" y="264998"/>
                </a:lnTo>
                <a:lnTo>
                  <a:pt x="157164" y="282985"/>
                </a:lnTo>
                <a:lnTo>
                  <a:pt x="145119" y="298657"/>
                </a:lnTo>
                <a:lnTo>
                  <a:pt x="134558" y="312257"/>
                </a:lnTo>
                <a:lnTo>
                  <a:pt x="125246" y="324024"/>
                </a:lnTo>
                <a:lnTo>
                  <a:pt x="116948" y="334200"/>
                </a:lnTo>
                <a:lnTo>
                  <a:pt x="109430" y="343026"/>
                </a:lnTo>
                <a:lnTo>
                  <a:pt x="102456" y="350742"/>
                </a:lnTo>
                <a:lnTo>
                  <a:pt x="95792" y="357590"/>
                </a:lnTo>
                <a:lnTo>
                  <a:pt x="89202" y="363810"/>
                </a:lnTo>
                <a:lnTo>
                  <a:pt x="82452" y="369643"/>
                </a:lnTo>
                <a:lnTo>
                  <a:pt x="75307" y="375330"/>
                </a:lnTo>
                <a:lnTo>
                  <a:pt x="67532" y="381112"/>
                </a:lnTo>
                <a:lnTo>
                  <a:pt x="58892" y="387231"/>
                </a:lnTo>
                <a:lnTo>
                  <a:pt x="49152" y="393926"/>
                </a:lnTo>
                <a:lnTo>
                  <a:pt x="38077" y="401439"/>
                </a:lnTo>
                <a:lnTo>
                  <a:pt x="25181" y="409426"/>
                </a:lnTo>
                <a:lnTo>
                  <a:pt x="13459" y="415061"/>
                </a:lnTo>
                <a:lnTo>
                  <a:pt x="2515" y="418404"/>
                </a:lnTo>
                <a:lnTo>
                  <a:pt x="0" y="418833"/>
                </a:lnTo>
              </a:path>
            </a:pathLst>
          </a:custGeom>
          <a:ln w="25399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7" name="object 1027"/>
          <p:cNvSpPr/>
          <p:nvPr/>
        </p:nvSpPr>
        <p:spPr>
          <a:xfrm>
            <a:off x="6403270" y="4526395"/>
            <a:ext cx="564045" cy="182208"/>
          </a:xfrm>
          <a:custGeom>
            <a:avLst/>
            <a:gdLst/>
            <a:ahLst/>
            <a:cxnLst/>
            <a:rect l="l" t="t" r="r" b="b"/>
            <a:pathLst>
              <a:path w="564045" h="182208">
                <a:moveTo>
                  <a:pt x="253933" y="2133"/>
                </a:moveTo>
                <a:lnTo>
                  <a:pt x="253654" y="2184"/>
                </a:lnTo>
                <a:lnTo>
                  <a:pt x="253082" y="2222"/>
                </a:lnTo>
                <a:lnTo>
                  <a:pt x="247296" y="2779"/>
                </a:lnTo>
                <a:lnTo>
                  <a:pt x="222114" y="5570"/>
                </a:lnTo>
                <a:lnTo>
                  <a:pt x="183708" y="10725"/>
                </a:lnTo>
                <a:lnTo>
                  <a:pt x="161391" y="14238"/>
                </a:lnTo>
                <a:lnTo>
                  <a:pt x="137983" y="18401"/>
                </a:lnTo>
                <a:lnTo>
                  <a:pt x="114222" y="23232"/>
                </a:lnTo>
                <a:lnTo>
                  <a:pt x="90846" y="28751"/>
                </a:lnTo>
                <a:lnTo>
                  <a:pt x="68593" y="34978"/>
                </a:lnTo>
                <a:lnTo>
                  <a:pt x="48201" y="41933"/>
                </a:lnTo>
                <a:lnTo>
                  <a:pt x="30408" y="49634"/>
                </a:lnTo>
                <a:lnTo>
                  <a:pt x="5576" y="67353"/>
                </a:lnTo>
                <a:lnTo>
                  <a:pt x="0" y="88291"/>
                </a:lnTo>
                <a:lnTo>
                  <a:pt x="6278" y="100017"/>
                </a:lnTo>
                <a:lnTo>
                  <a:pt x="40660" y="126076"/>
                </a:lnTo>
                <a:lnTo>
                  <a:pt x="70240" y="140449"/>
                </a:lnTo>
                <a:lnTo>
                  <a:pt x="106052" y="154145"/>
                </a:lnTo>
                <a:lnTo>
                  <a:pt x="143183" y="164889"/>
                </a:lnTo>
                <a:lnTo>
                  <a:pt x="181199" y="172875"/>
                </a:lnTo>
                <a:lnTo>
                  <a:pt x="219668" y="178294"/>
                </a:lnTo>
                <a:lnTo>
                  <a:pt x="258157" y="181341"/>
                </a:lnTo>
                <a:lnTo>
                  <a:pt x="296234" y="182208"/>
                </a:lnTo>
                <a:lnTo>
                  <a:pt x="333465" y="181087"/>
                </a:lnTo>
                <a:lnTo>
                  <a:pt x="369417" y="178172"/>
                </a:lnTo>
                <a:lnTo>
                  <a:pt x="403659" y="173656"/>
                </a:lnTo>
                <a:lnTo>
                  <a:pt x="435756" y="167732"/>
                </a:lnTo>
                <a:lnTo>
                  <a:pt x="465276" y="160591"/>
                </a:lnTo>
                <a:lnTo>
                  <a:pt x="491787" y="152428"/>
                </a:lnTo>
                <a:lnTo>
                  <a:pt x="514855" y="143436"/>
                </a:lnTo>
                <a:lnTo>
                  <a:pt x="534048" y="133806"/>
                </a:lnTo>
                <a:lnTo>
                  <a:pt x="559076" y="113408"/>
                </a:lnTo>
                <a:lnTo>
                  <a:pt x="564045" y="103025"/>
                </a:lnTo>
                <a:lnTo>
                  <a:pt x="563408" y="92777"/>
                </a:lnTo>
                <a:lnTo>
                  <a:pt x="543582" y="73456"/>
                </a:lnTo>
                <a:lnTo>
                  <a:pt x="525297" y="63690"/>
                </a:lnTo>
                <a:lnTo>
                  <a:pt x="507676" y="54790"/>
                </a:lnTo>
                <a:lnTo>
                  <a:pt x="474619" y="39439"/>
                </a:lnTo>
                <a:lnTo>
                  <a:pt x="444798" y="27108"/>
                </a:lnTo>
                <a:lnTo>
                  <a:pt x="418602" y="17501"/>
                </a:lnTo>
                <a:lnTo>
                  <a:pt x="396418" y="10324"/>
                </a:lnTo>
                <a:lnTo>
                  <a:pt x="371513" y="3465"/>
                </a:lnTo>
                <a:lnTo>
                  <a:pt x="355508" y="0"/>
                </a:lnTo>
              </a:path>
            </a:pathLst>
          </a:custGeom>
          <a:ln w="25400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8" name="object 1028"/>
          <p:cNvSpPr/>
          <p:nvPr/>
        </p:nvSpPr>
        <p:spPr>
          <a:xfrm>
            <a:off x="6739347" y="3782670"/>
            <a:ext cx="183743" cy="849617"/>
          </a:xfrm>
          <a:custGeom>
            <a:avLst/>
            <a:gdLst/>
            <a:ahLst/>
            <a:cxnLst/>
            <a:rect l="l" t="t" r="r" b="b"/>
            <a:pathLst>
              <a:path w="183743" h="849617">
                <a:moveTo>
                  <a:pt x="0" y="849617"/>
                </a:moveTo>
                <a:lnTo>
                  <a:pt x="292" y="848169"/>
                </a:lnTo>
                <a:lnTo>
                  <a:pt x="22758" y="744334"/>
                </a:lnTo>
                <a:lnTo>
                  <a:pt x="40284" y="663435"/>
                </a:lnTo>
                <a:lnTo>
                  <a:pt x="71653" y="518312"/>
                </a:lnTo>
                <a:lnTo>
                  <a:pt x="83464" y="463550"/>
                </a:lnTo>
                <a:lnTo>
                  <a:pt x="183743" y="0"/>
                </a:lnTo>
              </a:path>
            </a:pathLst>
          </a:custGeom>
          <a:ln w="25399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9" name="object 1029"/>
          <p:cNvSpPr/>
          <p:nvPr/>
        </p:nvSpPr>
        <p:spPr>
          <a:xfrm>
            <a:off x="6633467" y="3759137"/>
            <a:ext cx="185826" cy="877468"/>
          </a:xfrm>
          <a:custGeom>
            <a:avLst/>
            <a:gdLst/>
            <a:ahLst/>
            <a:cxnLst/>
            <a:rect l="l" t="t" r="r" b="b"/>
            <a:pathLst>
              <a:path w="185826" h="877468">
                <a:moveTo>
                  <a:pt x="185826" y="0"/>
                </a:moveTo>
                <a:lnTo>
                  <a:pt x="88252" y="460717"/>
                </a:lnTo>
                <a:lnTo>
                  <a:pt x="65925" y="566127"/>
                </a:lnTo>
                <a:lnTo>
                  <a:pt x="37896" y="698334"/>
                </a:lnTo>
                <a:lnTo>
                  <a:pt x="22885" y="769480"/>
                </a:lnTo>
                <a:lnTo>
                  <a:pt x="38" y="877239"/>
                </a:lnTo>
                <a:lnTo>
                  <a:pt x="0" y="877468"/>
                </a:lnTo>
              </a:path>
            </a:pathLst>
          </a:custGeom>
          <a:ln w="25400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30" name="object 1030"/>
          <p:cNvSpPr/>
          <p:nvPr/>
        </p:nvSpPr>
        <p:spPr>
          <a:xfrm>
            <a:off x="6538344" y="4589044"/>
            <a:ext cx="291744" cy="49171"/>
          </a:xfrm>
          <a:custGeom>
            <a:avLst/>
            <a:gdLst/>
            <a:ahLst/>
            <a:cxnLst/>
            <a:rect l="l" t="t" r="r" b="b"/>
            <a:pathLst>
              <a:path w="291744" h="49171">
                <a:moveTo>
                  <a:pt x="291744" y="17297"/>
                </a:moveTo>
                <a:lnTo>
                  <a:pt x="277690" y="22674"/>
                </a:lnTo>
                <a:lnTo>
                  <a:pt x="266621" y="26751"/>
                </a:lnTo>
                <a:lnTo>
                  <a:pt x="257186" y="29892"/>
                </a:lnTo>
                <a:lnTo>
                  <a:pt x="237816" y="34832"/>
                </a:lnTo>
                <a:lnTo>
                  <a:pt x="225178" y="37363"/>
                </a:lnTo>
                <a:lnTo>
                  <a:pt x="208770" y="40423"/>
                </a:lnTo>
                <a:lnTo>
                  <a:pt x="189364" y="43858"/>
                </a:lnTo>
                <a:lnTo>
                  <a:pt x="177096" y="45661"/>
                </a:lnTo>
                <a:lnTo>
                  <a:pt x="164566" y="47150"/>
                </a:lnTo>
                <a:lnTo>
                  <a:pt x="151847" y="48268"/>
                </a:lnTo>
                <a:lnTo>
                  <a:pt x="139015" y="48960"/>
                </a:lnTo>
                <a:lnTo>
                  <a:pt x="126144" y="49171"/>
                </a:lnTo>
                <a:lnTo>
                  <a:pt x="113308" y="48844"/>
                </a:lnTo>
                <a:lnTo>
                  <a:pt x="100582" y="47924"/>
                </a:lnTo>
                <a:lnTo>
                  <a:pt x="81828" y="45313"/>
                </a:lnTo>
                <a:lnTo>
                  <a:pt x="68834" y="42449"/>
                </a:lnTo>
                <a:lnTo>
                  <a:pt x="56269" y="38675"/>
                </a:lnTo>
                <a:lnTo>
                  <a:pt x="44226" y="33922"/>
                </a:lnTo>
                <a:lnTo>
                  <a:pt x="32795" y="28123"/>
                </a:lnTo>
                <a:lnTo>
                  <a:pt x="22069" y="21210"/>
                </a:lnTo>
                <a:lnTo>
                  <a:pt x="12137" y="13116"/>
                </a:lnTo>
                <a:lnTo>
                  <a:pt x="3093" y="3773"/>
                </a:lnTo>
                <a:lnTo>
                  <a:pt x="0" y="0"/>
                </a:lnTo>
              </a:path>
            </a:pathLst>
          </a:custGeom>
          <a:ln w="25400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31" name="object 1031"/>
          <p:cNvSpPr/>
          <p:nvPr/>
        </p:nvSpPr>
        <p:spPr>
          <a:xfrm>
            <a:off x="6780533" y="4207346"/>
            <a:ext cx="396811" cy="238963"/>
          </a:xfrm>
          <a:custGeom>
            <a:avLst/>
            <a:gdLst/>
            <a:ahLst/>
            <a:cxnLst/>
            <a:rect l="l" t="t" r="r" b="b"/>
            <a:pathLst>
              <a:path w="396811" h="238963">
                <a:moveTo>
                  <a:pt x="0" y="238963"/>
                </a:moveTo>
                <a:lnTo>
                  <a:pt x="396811" y="132257"/>
                </a:lnTo>
                <a:lnTo>
                  <a:pt x="270979" y="0"/>
                </a:lnTo>
                <a:lnTo>
                  <a:pt x="119240" y="59067"/>
                </a:lnTo>
                <a:lnTo>
                  <a:pt x="30467" y="93637"/>
                </a:lnTo>
                <a:lnTo>
                  <a:pt x="29921" y="93840"/>
                </a:lnTo>
              </a:path>
            </a:pathLst>
          </a:custGeom>
          <a:ln w="25400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32" name="object 1032"/>
          <p:cNvSpPr/>
          <p:nvPr/>
        </p:nvSpPr>
        <p:spPr>
          <a:xfrm>
            <a:off x="6821072" y="4245750"/>
            <a:ext cx="81076" cy="21310"/>
          </a:xfrm>
          <a:custGeom>
            <a:avLst/>
            <a:gdLst/>
            <a:ahLst/>
            <a:cxnLst/>
            <a:rect l="l" t="t" r="r" b="b"/>
            <a:pathLst>
              <a:path w="81076" h="21310">
                <a:moveTo>
                  <a:pt x="81076" y="21310"/>
                </a:moveTo>
                <a:lnTo>
                  <a:pt x="78701" y="20662"/>
                </a:lnTo>
                <a:lnTo>
                  <a:pt x="1739" y="469"/>
                </a:lnTo>
                <a:lnTo>
                  <a:pt x="0" y="0"/>
                </a:lnTo>
              </a:path>
            </a:pathLst>
          </a:custGeom>
          <a:ln w="25400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33" name="object 1033"/>
          <p:cNvSpPr/>
          <p:nvPr/>
        </p:nvSpPr>
        <p:spPr>
          <a:xfrm>
            <a:off x="6439195" y="4188169"/>
            <a:ext cx="283756" cy="72529"/>
          </a:xfrm>
          <a:custGeom>
            <a:avLst/>
            <a:gdLst/>
            <a:ahLst/>
            <a:cxnLst/>
            <a:rect l="l" t="t" r="r" b="b"/>
            <a:pathLst>
              <a:path w="283756" h="72529">
                <a:moveTo>
                  <a:pt x="283756" y="31991"/>
                </a:moveTo>
                <a:lnTo>
                  <a:pt x="282524" y="31686"/>
                </a:lnTo>
                <a:lnTo>
                  <a:pt x="151498" y="0"/>
                </a:lnTo>
                <a:lnTo>
                  <a:pt x="0" y="72529"/>
                </a:lnTo>
              </a:path>
            </a:pathLst>
          </a:custGeom>
          <a:ln w="25400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34" name="object 1034"/>
          <p:cNvSpPr/>
          <p:nvPr/>
        </p:nvSpPr>
        <p:spPr>
          <a:xfrm>
            <a:off x="5935729" y="4198799"/>
            <a:ext cx="503466" cy="61899"/>
          </a:xfrm>
          <a:custGeom>
            <a:avLst/>
            <a:gdLst/>
            <a:ahLst/>
            <a:cxnLst/>
            <a:rect l="l" t="t" r="r" b="b"/>
            <a:pathLst>
              <a:path w="503466" h="61899">
                <a:moveTo>
                  <a:pt x="503466" y="61899"/>
                </a:moveTo>
                <a:lnTo>
                  <a:pt x="494344" y="46432"/>
                </a:lnTo>
                <a:lnTo>
                  <a:pt x="488805" y="35482"/>
                </a:lnTo>
                <a:lnTo>
                  <a:pt x="486102" y="26335"/>
                </a:lnTo>
                <a:lnTo>
                  <a:pt x="485483" y="16277"/>
                </a:lnTo>
                <a:lnTo>
                  <a:pt x="486203" y="2597"/>
                </a:lnTo>
                <a:lnTo>
                  <a:pt x="486384" y="0"/>
                </a:lnTo>
                <a:lnTo>
                  <a:pt x="472504" y="4432"/>
                </a:lnTo>
                <a:lnTo>
                  <a:pt x="451216" y="11032"/>
                </a:lnTo>
                <a:lnTo>
                  <a:pt x="433011" y="16063"/>
                </a:lnTo>
                <a:lnTo>
                  <a:pt x="411229" y="21269"/>
                </a:lnTo>
                <a:lnTo>
                  <a:pt x="379213" y="28390"/>
                </a:lnTo>
                <a:lnTo>
                  <a:pt x="359533" y="32687"/>
                </a:lnTo>
                <a:lnTo>
                  <a:pt x="336182" y="37462"/>
                </a:lnTo>
                <a:lnTo>
                  <a:pt x="311799" y="42005"/>
                </a:lnTo>
                <a:lnTo>
                  <a:pt x="286615" y="46191"/>
                </a:lnTo>
                <a:lnTo>
                  <a:pt x="260860" y="49896"/>
                </a:lnTo>
                <a:lnTo>
                  <a:pt x="234764" y="52995"/>
                </a:lnTo>
                <a:lnTo>
                  <a:pt x="208555" y="55363"/>
                </a:lnTo>
                <a:lnTo>
                  <a:pt x="182465" y="56878"/>
                </a:lnTo>
                <a:lnTo>
                  <a:pt x="156722" y="57413"/>
                </a:lnTo>
                <a:lnTo>
                  <a:pt x="150304" y="57378"/>
                </a:lnTo>
                <a:lnTo>
                  <a:pt x="121333" y="56249"/>
                </a:lnTo>
                <a:lnTo>
                  <a:pt x="93571" y="53382"/>
                </a:lnTo>
                <a:lnTo>
                  <a:pt x="67382" y="48580"/>
                </a:lnTo>
                <a:lnTo>
                  <a:pt x="43126" y="41650"/>
                </a:lnTo>
                <a:lnTo>
                  <a:pt x="21165" y="32394"/>
                </a:lnTo>
                <a:lnTo>
                  <a:pt x="1860" y="20620"/>
                </a:lnTo>
                <a:lnTo>
                  <a:pt x="0" y="19227"/>
                </a:lnTo>
              </a:path>
            </a:pathLst>
          </a:custGeom>
          <a:ln w="25400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35" name="object 1035"/>
          <p:cNvSpPr/>
          <p:nvPr/>
        </p:nvSpPr>
        <p:spPr>
          <a:xfrm>
            <a:off x="6302393" y="4226561"/>
            <a:ext cx="83462" cy="183451"/>
          </a:xfrm>
          <a:custGeom>
            <a:avLst/>
            <a:gdLst/>
            <a:ahLst/>
            <a:cxnLst/>
            <a:rect l="l" t="t" r="r" b="b"/>
            <a:pathLst>
              <a:path w="83462" h="183451">
                <a:moveTo>
                  <a:pt x="277" y="183451"/>
                </a:moveTo>
                <a:lnTo>
                  <a:pt x="83462" y="166395"/>
                </a:lnTo>
                <a:lnTo>
                  <a:pt x="66897" y="145952"/>
                </a:lnTo>
                <a:lnTo>
                  <a:pt x="52546" y="128123"/>
                </a:lnTo>
                <a:lnTo>
                  <a:pt x="40269" y="112619"/>
                </a:lnTo>
                <a:lnTo>
                  <a:pt x="29928" y="99153"/>
                </a:lnTo>
                <a:lnTo>
                  <a:pt x="21382" y="87436"/>
                </a:lnTo>
                <a:lnTo>
                  <a:pt x="14492" y="77181"/>
                </a:lnTo>
                <a:lnTo>
                  <a:pt x="9119" y="68098"/>
                </a:lnTo>
                <a:lnTo>
                  <a:pt x="5123" y="59901"/>
                </a:lnTo>
                <a:lnTo>
                  <a:pt x="2364" y="52300"/>
                </a:lnTo>
                <a:lnTo>
                  <a:pt x="702" y="45008"/>
                </a:lnTo>
                <a:lnTo>
                  <a:pt x="0" y="37737"/>
                </a:lnTo>
                <a:lnTo>
                  <a:pt x="115" y="30198"/>
                </a:lnTo>
                <a:lnTo>
                  <a:pt x="910" y="22103"/>
                </a:lnTo>
                <a:lnTo>
                  <a:pt x="2245" y="13165"/>
                </a:lnTo>
                <a:lnTo>
                  <a:pt x="3980" y="3094"/>
                </a:lnTo>
                <a:lnTo>
                  <a:pt x="4087" y="2489"/>
                </a:lnTo>
                <a:lnTo>
                  <a:pt x="4214" y="1663"/>
                </a:lnTo>
                <a:lnTo>
                  <a:pt x="4366" y="838"/>
                </a:lnTo>
                <a:lnTo>
                  <a:pt x="4557" y="0"/>
                </a:lnTo>
              </a:path>
            </a:pathLst>
          </a:custGeom>
          <a:ln w="25400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36" name="object 1036"/>
          <p:cNvSpPr/>
          <p:nvPr/>
        </p:nvSpPr>
        <p:spPr>
          <a:xfrm>
            <a:off x="6085056" y="4254298"/>
            <a:ext cx="206933" cy="140792"/>
          </a:xfrm>
          <a:custGeom>
            <a:avLst/>
            <a:gdLst/>
            <a:ahLst/>
            <a:cxnLst/>
            <a:rect l="l" t="t" r="r" b="b"/>
            <a:pathLst>
              <a:path w="206933" h="140792">
                <a:moveTo>
                  <a:pt x="0" y="0"/>
                </a:moveTo>
                <a:lnTo>
                  <a:pt x="330" y="647"/>
                </a:lnTo>
                <a:lnTo>
                  <a:pt x="977" y="1879"/>
                </a:lnTo>
                <a:lnTo>
                  <a:pt x="2592" y="4752"/>
                </a:lnTo>
                <a:lnTo>
                  <a:pt x="8406" y="13773"/>
                </a:lnTo>
                <a:lnTo>
                  <a:pt x="12705" y="19627"/>
                </a:lnTo>
                <a:lnTo>
                  <a:pt x="18001" y="26182"/>
                </a:lnTo>
                <a:lnTo>
                  <a:pt x="24343" y="33290"/>
                </a:lnTo>
                <a:lnTo>
                  <a:pt x="31781" y="40805"/>
                </a:lnTo>
                <a:lnTo>
                  <a:pt x="40367" y="48581"/>
                </a:lnTo>
                <a:lnTo>
                  <a:pt x="50151" y="56471"/>
                </a:lnTo>
                <a:lnTo>
                  <a:pt x="61183" y="64327"/>
                </a:lnTo>
                <a:lnTo>
                  <a:pt x="73513" y="72004"/>
                </a:lnTo>
                <a:lnTo>
                  <a:pt x="87193" y="79355"/>
                </a:lnTo>
                <a:lnTo>
                  <a:pt x="102272" y="86234"/>
                </a:lnTo>
                <a:lnTo>
                  <a:pt x="118801" y="92492"/>
                </a:lnTo>
                <a:lnTo>
                  <a:pt x="136831" y="97985"/>
                </a:lnTo>
                <a:lnTo>
                  <a:pt x="156411" y="102564"/>
                </a:lnTo>
                <a:lnTo>
                  <a:pt x="177593" y="106085"/>
                </a:lnTo>
                <a:lnTo>
                  <a:pt x="200427" y="108399"/>
                </a:lnTo>
                <a:lnTo>
                  <a:pt x="206933" y="108800"/>
                </a:lnTo>
                <a:lnTo>
                  <a:pt x="113093" y="140792"/>
                </a:lnTo>
              </a:path>
            </a:pathLst>
          </a:custGeom>
          <a:ln w="25400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37" name="object 1037"/>
          <p:cNvSpPr/>
          <p:nvPr/>
        </p:nvSpPr>
        <p:spPr>
          <a:xfrm>
            <a:off x="6381398" y="4260698"/>
            <a:ext cx="262597" cy="256933"/>
          </a:xfrm>
          <a:custGeom>
            <a:avLst/>
            <a:gdLst/>
            <a:ahLst/>
            <a:cxnLst/>
            <a:rect l="l" t="t" r="r" b="b"/>
            <a:pathLst>
              <a:path w="262597" h="256933">
                <a:moveTo>
                  <a:pt x="0" y="256933"/>
                </a:moveTo>
                <a:lnTo>
                  <a:pt x="22560" y="246143"/>
                </a:lnTo>
                <a:lnTo>
                  <a:pt x="42946" y="236422"/>
                </a:lnTo>
                <a:lnTo>
                  <a:pt x="61355" y="227702"/>
                </a:lnTo>
                <a:lnTo>
                  <a:pt x="77983" y="219918"/>
                </a:lnTo>
                <a:lnTo>
                  <a:pt x="93028" y="213004"/>
                </a:lnTo>
                <a:lnTo>
                  <a:pt x="106686" y="206892"/>
                </a:lnTo>
                <a:lnTo>
                  <a:pt x="119155" y="201518"/>
                </a:lnTo>
                <a:lnTo>
                  <a:pt x="130630" y="196814"/>
                </a:lnTo>
                <a:lnTo>
                  <a:pt x="141310" y="192714"/>
                </a:lnTo>
                <a:lnTo>
                  <a:pt x="151391" y="189152"/>
                </a:lnTo>
                <a:lnTo>
                  <a:pt x="161071" y="186061"/>
                </a:lnTo>
                <a:lnTo>
                  <a:pt x="170545" y="183376"/>
                </a:lnTo>
                <a:lnTo>
                  <a:pt x="180012" y="181030"/>
                </a:lnTo>
                <a:lnTo>
                  <a:pt x="189667" y="178956"/>
                </a:lnTo>
                <a:lnTo>
                  <a:pt x="199708" y="177089"/>
                </a:lnTo>
                <a:lnTo>
                  <a:pt x="210333" y="175362"/>
                </a:lnTo>
                <a:lnTo>
                  <a:pt x="221737" y="173709"/>
                </a:lnTo>
                <a:lnTo>
                  <a:pt x="234118" y="172063"/>
                </a:lnTo>
                <a:lnTo>
                  <a:pt x="247672" y="170358"/>
                </a:lnTo>
                <a:lnTo>
                  <a:pt x="262597" y="168529"/>
                </a:lnTo>
                <a:lnTo>
                  <a:pt x="246692" y="163489"/>
                </a:lnTo>
                <a:lnTo>
                  <a:pt x="233511" y="159183"/>
                </a:lnTo>
                <a:lnTo>
                  <a:pt x="222434" y="155289"/>
                </a:lnTo>
                <a:lnTo>
                  <a:pt x="212844" y="151487"/>
                </a:lnTo>
                <a:lnTo>
                  <a:pt x="204121" y="147455"/>
                </a:lnTo>
                <a:lnTo>
                  <a:pt x="195648" y="142872"/>
                </a:lnTo>
                <a:lnTo>
                  <a:pt x="186804" y="137418"/>
                </a:lnTo>
                <a:lnTo>
                  <a:pt x="176972" y="130770"/>
                </a:lnTo>
                <a:lnTo>
                  <a:pt x="165533" y="122608"/>
                </a:lnTo>
                <a:lnTo>
                  <a:pt x="151868" y="112611"/>
                </a:lnTo>
                <a:lnTo>
                  <a:pt x="144741" y="107365"/>
                </a:lnTo>
                <a:lnTo>
                  <a:pt x="134874" y="99839"/>
                </a:lnTo>
                <a:lnTo>
                  <a:pt x="125161" y="91849"/>
                </a:lnTo>
                <a:lnTo>
                  <a:pt x="115679" y="83391"/>
                </a:lnTo>
                <a:lnTo>
                  <a:pt x="106502" y="74462"/>
                </a:lnTo>
                <a:lnTo>
                  <a:pt x="97709" y="65059"/>
                </a:lnTo>
                <a:lnTo>
                  <a:pt x="89374" y="55177"/>
                </a:lnTo>
                <a:lnTo>
                  <a:pt x="81574" y="44814"/>
                </a:lnTo>
                <a:lnTo>
                  <a:pt x="74386" y="33966"/>
                </a:lnTo>
                <a:lnTo>
                  <a:pt x="67884" y="22628"/>
                </a:lnTo>
                <a:lnTo>
                  <a:pt x="62147" y="10799"/>
                </a:lnTo>
                <a:lnTo>
                  <a:pt x="57797" y="0"/>
                </a:lnTo>
              </a:path>
            </a:pathLst>
          </a:custGeom>
          <a:ln w="25400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38" name="object 1038"/>
          <p:cNvSpPr/>
          <p:nvPr/>
        </p:nvSpPr>
        <p:spPr>
          <a:xfrm>
            <a:off x="6526660" y="4324694"/>
            <a:ext cx="174967" cy="42671"/>
          </a:xfrm>
          <a:custGeom>
            <a:avLst/>
            <a:gdLst/>
            <a:ahLst/>
            <a:cxnLst/>
            <a:rect l="l" t="t" r="r" b="b"/>
            <a:pathLst>
              <a:path w="174967" h="42672">
                <a:moveTo>
                  <a:pt x="174967" y="0"/>
                </a:moveTo>
                <a:lnTo>
                  <a:pt x="172732" y="571"/>
                </a:lnTo>
                <a:lnTo>
                  <a:pt x="0" y="42671"/>
                </a:lnTo>
              </a:path>
            </a:pathLst>
          </a:custGeom>
          <a:ln w="25399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39" name="object 1039"/>
          <p:cNvSpPr/>
          <p:nvPr/>
        </p:nvSpPr>
        <p:spPr>
          <a:xfrm>
            <a:off x="6451324" y="3610250"/>
            <a:ext cx="576373" cy="395343"/>
          </a:xfrm>
          <a:custGeom>
            <a:avLst/>
            <a:gdLst/>
            <a:ahLst/>
            <a:cxnLst/>
            <a:rect l="l" t="t" r="r" b="b"/>
            <a:pathLst>
              <a:path w="576373" h="395343">
                <a:moveTo>
                  <a:pt x="0" y="395343"/>
                </a:moveTo>
                <a:lnTo>
                  <a:pt x="5513" y="386503"/>
                </a:lnTo>
                <a:lnTo>
                  <a:pt x="11591" y="377143"/>
                </a:lnTo>
                <a:lnTo>
                  <a:pt x="18236" y="367334"/>
                </a:lnTo>
                <a:lnTo>
                  <a:pt x="25447" y="357146"/>
                </a:lnTo>
                <a:lnTo>
                  <a:pt x="33224" y="346651"/>
                </a:lnTo>
                <a:lnTo>
                  <a:pt x="41568" y="335918"/>
                </a:lnTo>
                <a:lnTo>
                  <a:pt x="50479" y="325020"/>
                </a:lnTo>
                <a:lnTo>
                  <a:pt x="59957" y="314026"/>
                </a:lnTo>
                <a:lnTo>
                  <a:pt x="62737" y="310913"/>
                </a:lnTo>
                <a:lnTo>
                  <a:pt x="72369" y="287106"/>
                </a:lnTo>
                <a:lnTo>
                  <a:pt x="80515" y="266910"/>
                </a:lnTo>
                <a:lnTo>
                  <a:pt x="87330" y="249877"/>
                </a:lnTo>
                <a:lnTo>
                  <a:pt x="92969" y="235563"/>
                </a:lnTo>
                <a:lnTo>
                  <a:pt x="97589" y="223522"/>
                </a:lnTo>
                <a:lnTo>
                  <a:pt x="101345" y="213307"/>
                </a:lnTo>
                <a:lnTo>
                  <a:pt x="104393" y="204472"/>
                </a:lnTo>
                <a:lnTo>
                  <a:pt x="106887" y="196572"/>
                </a:lnTo>
                <a:lnTo>
                  <a:pt x="108984" y="189161"/>
                </a:lnTo>
                <a:lnTo>
                  <a:pt x="110840" y="181792"/>
                </a:lnTo>
                <a:lnTo>
                  <a:pt x="112609" y="174019"/>
                </a:lnTo>
                <a:lnTo>
                  <a:pt x="114447" y="165398"/>
                </a:lnTo>
                <a:lnTo>
                  <a:pt x="115862" y="158602"/>
                </a:lnTo>
                <a:lnTo>
                  <a:pt x="116903" y="153675"/>
                </a:lnTo>
                <a:lnTo>
                  <a:pt x="117474" y="149611"/>
                </a:lnTo>
                <a:lnTo>
                  <a:pt x="117474" y="146651"/>
                </a:lnTo>
                <a:lnTo>
                  <a:pt x="118646" y="143768"/>
                </a:lnTo>
                <a:lnTo>
                  <a:pt x="134841" y="137686"/>
                </a:lnTo>
                <a:lnTo>
                  <a:pt x="154488" y="135512"/>
                </a:lnTo>
                <a:lnTo>
                  <a:pt x="166451" y="134913"/>
                </a:lnTo>
                <a:lnTo>
                  <a:pt x="179612" y="134604"/>
                </a:lnTo>
                <a:lnTo>
                  <a:pt x="193799" y="134560"/>
                </a:lnTo>
                <a:lnTo>
                  <a:pt x="208841" y="134756"/>
                </a:lnTo>
                <a:lnTo>
                  <a:pt x="224565" y="135165"/>
                </a:lnTo>
                <a:lnTo>
                  <a:pt x="240799" y="135762"/>
                </a:lnTo>
                <a:lnTo>
                  <a:pt x="257373" y="136522"/>
                </a:lnTo>
                <a:lnTo>
                  <a:pt x="274114" y="137418"/>
                </a:lnTo>
                <a:lnTo>
                  <a:pt x="290851" y="138425"/>
                </a:lnTo>
                <a:lnTo>
                  <a:pt x="307412" y="139517"/>
                </a:lnTo>
                <a:lnTo>
                  <a:pt x="323624" y="140668"/>
                </a:lnTo>
                <a:lnTo>
                  <a:pt x="339318" y="141853"/>
                </a:lnTo>
                <a:lnTo>
                  <a:pt x="354320" y="143047"/>
                </a:lnTo>
                <a:lnTo>
                  <a:pt x="368350" y="144213"/>
                </a:lnTo>
                <a:lnTo>
                  <a:pt x="389178" y="146018"/>
                </a:lnTo>
                <a:lnTo>
                  <a:pt x="406492" y="147599"/>
                </a:lnTo>
                <a:lnTo>
                  <a:pt x="419544" y="148845"/>
                </a:lnTo>
                <a:lnTo>
                  <a:pt x="440768" y="160304"/>
                </a:lnTo>
                <a:lnTo>
                  <a:pt x="449187" y="165773"/>
                </a:lnTo>
                <a:lnTo>
                  <a:pt x="460176" y="168757"/>
                </a:lnTo>
                <a:lnTo>
                  <a:pt x="472008" y="170680"/>
                </a:lnTo>
                <a:lnTo>
                  <a:pt x="481599" y="171463"/>
                </a:lnTo>
                <a:lnTo>
                  <a:pt x="491839" y="170752"/>
                </a:lnTo>
                <a:lnTo>
                  <a:pt x="502631" y="168219"/>
                </a:lnTo>
                <a:lnTo>
                  <a:pt x="513882" y="163538"/>
                </a:lnTo>
                <a:lnTo>
                  <a:pt x="525498" y="156379"/>
                </a:lnTo>
                <a:lnTo>
                  <a:pt x="537384" y="146417"/>
                </a:lnTo>
                <a:lnTo>
                  <a:pt x="549097" y="133748"/>
                </a:lnTo>
                <a:lnTo>
                  <a:pt x="559084" y="120293"/>
                </a:lnTo>
                <a:lnTo>
                  <a:pt x="566627" y="107259"/>
                </a:lnTo>
                <a:lnTo>
                  <a:pt x="571903" y="94706"/>
                </a:lnTo>
                <a:lnTo>
                  <a:pt x="575092" y="82691"/>
                </a:lnTo>
                <a:lnTo>
                  <a:pt x="576373" y="71273"/>
                </a:lnTo>
                <a:lnTo>
                  <a:pt x="575925" y="60511"/>
                </a:lnTo>
                <a:lnTo>
                  <a:pt x="573928" y="50463"/>
                </a:lnTo>
                <a:lnTo>
                  <a:pt x="570561" y="41187"/>
                </a:lnTo>
                <a:lnTo>
                  <a:pt x="566003" y="32742"/>
                </a:lnTo>
                <a:lnTo>
                  <a:pt x="560432" y="25186"/>
                </a:lnTo>
                <a:lnTo>
                  <a:pt x="554029" y="18578"/>
                </a:lnTo>
                <a:lnTo>
                  <a:pt x="546972" y="12976"/>
                </a:lnTo>
                <a:lnTo>
                  <a:pt x="539440" y="8438"/>
                </a:lnTo>
                <a:lnTo>
                  <a:pt x="531613" y="5023"/>
                </a:lnTo>
                <a:lnTo>
                  <a:pt x="524027" y="2583"/>
                </a:lnTo>
                <a:lnTo>
                  <a:pt x="518756" y="1706"/>
                </a:lnTo>
                <a:lnTo>
                  <a:pt x="513651" y="1706"/>
                </a:lnTo>
                <a:lnTo>
                  <a:pt x="506484" y="1551"/>
                </a:lnTo>
                <a:lnTo>
                  <a:pt x="496676" y="1172"/>
                </a:lnTo>
                <a:lnTo>
                  <a:pt x="484669" y="699"/>
                </a:lnTo>
                <a:lnTo>
                  <a:pt x="470904" y="265"/>
                </a:lnTo>
                <a:lnTo>
                  <a:pt x="455823" y="0"/>
                </a:lnTo>
                <a:lnTo>
                  <a:pt x="439866" y="33"/>
                </a:lnTo>
                <a:lnTo>
                  <a:pt x="429437" y="271"/>
                </a:lnTo>
                <a:lnTo>
                  <a:pt x="416728" y="827"/>
                </a:lnTo>
                <a:lnTo>
                  <a:pt x="404135" y="1750"/>
                </a:lnTo>
                <a:lnTo>
                  <a:pt x="391860" y="3100"/>
                </a:lnTo>
                <a:lnTo>
                  <a:pt x="380110" y="4938"/>
                </a:lnTo>
                <a:lnTo>
                  <a:pt x="369087" y="7324"/>
                </a:lnTo>
                <a:lnTo>
                  <a:pt x="358997" y="10318"/>
                </a:lnTo>
                <a:lnTo>
                  <a:pt x="350042" y="13980"/>
                </a:lnTo>
                <a:lnTo>
                  <a:pt x="342428" y="18372"/>
                </a:lnTo>
                <a:lnTo>
                  <a:pt x="336359" y="23553"/>
                </a:lnTo>
                <a:lnTo>
                  <a:pt x="332038" y="29583"/>
                </a:lnTo>
                <a:lnTo>
                  <a:pt x="329670" y="36523"/>
                </a:lnTo>
                <a:lnTo>
                  <a:pt x="329459" y="44433"/>
                </a:lnTo>
                <a:lnTo>
                  <a:pt x="331609" y="53374"/>
                </a:lnTo>
                <a:lnTo>
                  <a:pt x="336324" y="63405"/>
                </a:lnTo>
                <a:lnTo>
                  <a:pt x="343809" y="74588"/>
                </a:lnTo>
                <a:lnTo>
                  <a:pt x="354267" y="86982"/>
                </a:lnTo>
                <a:lnTo>
                  <a:pt x="367903" y="100647"/>
                </a:lnTo>
                <a:lnTo>
                  <a:pt x="384921" y="115645"/>
                </a:lnTo>
                <a:lnTo>
                  <a:pt x="405525" y="132035"/>
                </a:lnTo>
                <a:lnTo>
                  <a:pt x="429920" y="149877"/>
                </a:lnTo>
              </a:path>
            </a:pathLst>
          </a:custGeom>
          <a:ln w="25400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40" name="object 1040"/>
          <p:cNvSpPr/>
          <p:nvPr/>
        </p:nvSpPr>
        <p:spPr>
          <a:xfrm>
            <a:off x="6427092" y="4005593"/>
            <a:ext cx="24231" cy="44424"/>
          </a:xfrm>
          <a:custGeom>
            <a:avLst/>
            <a:gdLst/>
            <a:ahLst/>
            <a:cxnLst/>
            <a:rect l="l" t="t" r="r" b="b"/>
            <a:pathLst>
              <a:path w="24231" h="44424">
                <a:moveTo>
                  <a:pt x="24231" y="0"/>
                </a:moveTo>
                <a:lnTo>
                  <a:pt x="14942" y="12458"/>
                </a:lnTo>
                <a:lnTo>
                  <a:pt x="7643" y="24132"/>
                </a:lnTo>
                <a:lnTo>
                  <a:pt x="2574" y="34882"/>
                </a:lnTo>
                <a:lnTo>
                  <a:pt x="0" y="44424"/>
                </a:lnTo>
                <a:lnTo>
                  <a:pt x="4938" y="33594"/>
                </a:lnTo>
                <a:lnTo>
                  <a:pt x="9122" y="25338"/>
                </a:lnTo>
                <a:lnTo>
                  <a:pt x="14850" y="15441"/>
                </a:lnTo>
                <a:lnTo>
                  <a:pt x="24231" y="0"/>
                </a:lnTo>
                <a:close/>
              </a:path>
            </a:pathLst>
          </a:custGeom>
          <a:ln w="25400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41" name="object 1041"/>
          <p:cNvSpPr/>
          <p:nvPr/>
        </p:nvSpPr>
        <p:spPr>
          <a:xfrm>
            <a:off x="6422114" y="3814890"/>
            <a:ext cx="281978" cy="383908"/>
          </a:xfrm>
          <a:custGeom>
            <a:avLst/>
            <a:gdLst/>
            <a:ahLst/>
            <a:cxnLst/>
            <a:rect l="l" t="t" r="r" b="b"/>
            <a:pathLst>
              <a:path w="281978" h="383908">
                <a:moveTo>
                  <a:pt x="0" y="383908"/>
                </a:moveTo>
                <a:lnTo>
                  <a:pt x="34706" y="366799"/>
                </a:lnTo>
                <a:lnTo>
                  <a:pt x="65974" y="351265"/>
                </a:lnTo>
                <a:lnTo>
                  <a:pt x="94016" y="337082"/>
                </a:lnTo>
                <a:lnTo>
                  <a:pt x="119042" y="324029"/>
                </a:lnTo>
                <a:lnTo>
                  <a:pt x="141265" y="311881"/>
                </a:lnTo>
                <a:lnTo>
                  <a:pt x="160896" y="300417"/>
                </a:lnTo>
                <a:lnTo>
                  <a:pt x="178146" y="289413"/>
                </a:lnTo>
                <a:lnTo>
                  <a:pt x="193227" y="278648"/>
                </a:lnTo>
                <a:lnTo>
                  <a:pt x="206350" y="267897"/>
                </a:lnTo>
                <a:lnTo>
                  <a:pt x="217727" y="256940"/>
                </a:lnTo>
                <a:lnTo>
                  <a:pt x="227569" y="245552"/>
                </a:lnTo>
                <a:lnTo>
                  <a:pt x="236088" y="233511"/>
                </a:lnTo>
                <a:lnTo>
                  <a:pt x="243494" y="220595"/>
                </a:lnTo>
                <a:lnTo>
                  <a:pt x="250001" y="206580"/>
                </a:lnTo>
                <a:lnTo>
                  <a:pt x="255819" y="191244"/>
                </a:lnTo>
                <a:lnTo>
                  <a:pt x="261159" y="174365"/>
                </a:lnTo>
                <a:lnTo>
                  <a:pt x="266234" y="155719"/>
                </a:lnTo>
                <a:lnTo>
                  <a:pt x="271254" y="135084"/>
                </a:lnTo>
                <a:lnTo>
                  <a:pt x="276432" y="112238"/>
                </a:lnTo>
                <a:lnTo>
                  <a:pt x="281978" y="86956"/>
                </a:lnTo>
                <a:lnTo>
                  <a:pt x="261849" y="106364"/>
                </a:lnTo>
                <a:lnTo>
                  <a:pt x="244726" y="122748"/>
                </a:lnTo>
                <a:lnTo>
                  <a:pt x="230240" y="136342"/>
                </a:lnTo>
                <a:lnTo>
                  <a:pt x="218019" y="147382"/>
                </a:lnTo>
                <a:lnTo>
                  <a:pt x="207693" y="156102"/>
                </a:lnTo>
                <a:lnTo>
                  <a:pt x="198892" y="162737"/>
                </a:lnTo>
                <a:lnTo>
                  <a:pt x="191246" y="167522"/>
                </a:lnTo>
                <a:lnTo>
                  <a:pt x="184384" y="170691"/>
                </a:lnTo>
                <a:lnTo>
                  <a:pt x="177936" y="172480"/>
                </a:lnTo>
                <a:lnTo>
                  <a:pt x="171532" y="173123"/>
                </a:lnTo>
                <a:lnTo>
                  <a:pt x="164801" y="172856"/>
                </a:lnTo>
                <a:lnTo>
                  <a:pt x="157372" y="171912"/>
                </a:lnTo>
                <a:lnTo>
                  <a:pt x="149910" y="170700"/>
                </a:lnTo>
                <a:lnTo>
                  <a:pt x="167357" y="148584"/>
                </a:lnTo>
                <a:lnTo>
                  <a:pt x="182571" y="129227"/>
                </a:lnTo>
                <a:lnTo>
                  <a:pt x="195712" y="112356"/>
                </a:lnTo>
                <a:lnTo>
                  <a:pt x="206937" y="97700"/>
                </a:lnTo>
                <a:lnTo>
                  <a:pt x="216406" y="84989"/>
                </a:lnTo>
                <a:lnTo>
                  <a:pt x="224277" y="73951"/>
                </a:lnTo>
                <a:lnTo>
                  <a:pt x="230709" y="64314"/>
                </a:lnTo>
                <a:lnTo>
                  <a:pt x="235861" y="55808"/>
                </a:lnTo>
                <a:lnTo>
                  <a:pt x="239891" y="48161"/>
                </a:lnTo>
                <a:lnTo>
                  <a:pt x="242958" y="41101"/>
                </a:lnTo>
                <a:lnTo>
                  <a:pt x="245220" y="34358"/>
                </a:lnTo>
                <a:lnTo>
                  <a:pt x="247967" y="20737"/>
                </a:lnTo>
                <a:lnTo>
                  <a:pt x="248768" y="13315"/>
                </a:lnTo>
                <a:lnTo>
                  <a:pt x="249400" y="5125"/>
                </a:lnTo>
                <a:lnTo>
                  <a:pt x="249745" y="0"/>
                </a:lnTo>
                <a:lnTo>
                  <a:pt x="227139" y="16105"/>
                </a:lnTo>
                <a:lnTo>
                  <a:pt x="206744" y="30660"/>
                </a:lnTo>
                <a:lnTo>
                  <a:pt x="188395" y="43809"/>
                </a:lnTo>
                <a:lnTo>
                  <a:pt x="171927" y="55694"/>
                </a:lnTo>
                <a:lnTo>
                  <a:pt x="157174" y="66459"/>
                </a:lnTo>
                <a:lnTo>
                  <a:pt x="143970" y="76245"/>
                </a:lnTo>
                <a:lnTo>
                  <a:pt x="132151" y="85198"/>
                </a:lnTo>
                <a:lnTo>
                  <a:pt x="121550" y="93458"/>
                </a:lnTo>
                <a:lnTo>
                  <a:pt x="112003" y="101170"/>
                </a:lnTo>
                <a:lnTo>
                  <a:pt x="103344" y="108477"/>
                </a:lnTo>
                <a:lnTo>
                  <a:pt x="95408" y="115521"/>
                </a:lnTo>
                <a:lnTo>
                  <a:pt x="88029" y="122445"/>
                </a:lnTo>
                <a:lnTo>
                  <a:pt x="81042" y="129393"/>
                </a:lnTo>
                <a:lnTo>
                  <a:pt x="74281" y="136508"/>
                </a:lnTo>
                <a:lnTo>
                  <a:pt x="67581" y="143932"/>
                </a:lnTo>
                <a:lnTo>
                  <a:pt x="60777" y="151809"/>
                </a:lnTo>
                <a:lnTo>
                  <a:pt x="53703" y="160281"/>
                </a:lnTo>
                <a:lnTo>
                  <a:pt x="46194" y="169492"/>
                </a:lnTo>
                <a:lnTo>
                  <a:pt x="38085" y="179585"/>
                </a:lnTo>
                <a:lnTo>
                  <a:pt x="29210" y="190703"/>
                </a:lnTo>
              </a:path>
            </a:pathLst>
          </a:custGeom>
          <a:ln w="25400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42" name="object 1042"/>
          <p:cNvSpPr/>
          <p:nvPr/>
        </p:nvSpPr>
        <p:spPr>
          <a:xfrm>
            <a:off x="6497920" y="3508909"/>
            <a:ext cx="151396" cy="74066"/>
          </a:xfrm>
          <a:custGeom>
            <a:avLst/>
            <a:gdLst/>
            <a:ahLst/>
            <a:cxnLst/>
            <a:rect l="l" t="t" r="r" b="b"/>
            <a:pathLst>
              <a:path w="151396" h="74066">
                <a:moveTo>
                  <a:pt x="151396" y="74066"/>
                </a:moveTo>
                <a:lnTo>
                  <a:pt x="131387" y="61107"/>
                </a:lnTo>
                <a:lnTo>
                  <a:pt x="120824" y="52784"/>
                </a:lnTo>
                <a:lnTo>
                  <a:pt x="116689" y="45803"/>
                </a:lnTo>
                <a:lnTo>
                  <a:pt x="115964" y="36870"/>
                </a:lnTo>
                <a:lnTo>
                  <a:pt x="115963" y="35394"/>
                </a:lnTo>
                <a:lnTo>
                  <a:pt x="92740" y="44245"/>
                </a:lnTo>
                <a:lnTo>
                  <a:pt x="73039" y="51534"/>
                </a:lnTo>
                <a:lnTo>
                  <a:pt x="56549" y="57168"/>
                </a:lnTo>
                <a:lnTo>
                  <a:pt x="42962" y="61053"/>
                </a:lnTo>
                <a:lnTo>
                  <a:pt x="31967" y="63092"/>
                </a:lnTo>
                <a:lnTo>
                  <a:pt x="23255" y="63193"/>
                </a:lnTo>
                <a:lnTo>
                  <a:pt x="16515" y="61259"/>
                </a:lnTo>
                <a:lnTo>
                  <a:pt x="11437" y="57197"/>
                </a:lnTo>
                <a:lnTo>
                  <a:pt x="7712" y="50913"/>
                </a:lnTo>
                <a:lnTo>
                  <a:pt x="5029" y="42311"/>
                </a:lnTo>
                <a:lnTo>
                  <a:pt x="3079" y="31296"/>
                </a:lnTo>
                <a:lnTo>
                  <a:pt x="1552" y="17775"/>
                </a:lnTo>
                <a:lnTo>
                  <a:pt x="138" y="1653"/>
                </a:lnTo>
                <a:lnTo>
                  <a:pt x="0" y="0"/>
                </a:lnTo>
              </a:path>
            </a:pathLst>
          </a:custGeom>
          <a:ln w="25400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43" name="object 1043"/>
          <p:cNvSpPr/>
          <p:nvPr/>
        </p:nvSpPr>
        <p:spPr>
          <a:xfrm>
            <a:off x="6768468" y="2875679"/>
            <a:ext cx="397653" cy="734576"/>
          </a:xfrm>
          <a:custGeom>
            <a:avLst/>
            <a:gdLst/>
            <a:ahLst/>
            <a:cxnLst/>
            <a:rect l="l" t="t" r="r" b="b"/>
            <a:pathLst>
              <a:path w="397653" h="734576">
                <a:moveTo>
                  <a:pt x="116077" y="734398"/>
                </a:moveTo>
                <a:lnTo>
                  <a:pt x="114820" y="734487"/>
                </a:lnTo>
                <a:lnTo>
                  <a:pt x="113499" y="734538"/>
                </a:lnTo>
                <a:lnTo>
                  <a:pt x="112293" y="734576"/>
                </a:lnTo>
                <a:lnTo>
                  <a:pt x="91348" y="733248"/>
                </a:lnTo>
                <a:lnTo>
                  <a:pt x="73140" y="728276"/>
                </a:lnTo>
                <a:lnTo>
                  <a:pt x="57483" y="720294"/>
                </a:lnTo>
                <a:lnTo>
                  <a:pt x="44188" y="709932"/>
                </a:lnTo>
                <a:lnTo>
                  <a:pt x="33070" y="697825"/>
                </a:lnTo>
                <a:lnTo>
                  <a:pt x="23941" y="684604"/>
                </a:lnTo>
                <a:lnTo>
                  <a:pt x="16615" y="670902"/>
                </a:lnTo>
                <a:lnTo>
                  <a:pt x="10903" y="657351"/>
                </a:lnTo>
                <a:lnTo>
                  <a:pt x="6620" y="644584"/>
                </a:lnTo>
                <a:lnTo>
                  <a:pt x="3577" y="633233"/>
                </a:lnTo>
                <a:lnTo>
                  <a:pt x="1589" y="623932"/>
                </a:lnTo>
                <a:lnTo>
                  <a:pt x="468" y="617312"/>
                </a:lnTo>
                <a:lnTo>
                  <a:pt x="0" y="613748"/>
                </a:lnTo>
                <a:lnTo>
                  <a:pt x="11451" y="628355"/>
                </a:lnTo>
                <a:lnTo>
                  <a:pt x="21436" y="640787"/>
                </a:lnTo>
                <a:lnTo>
                  <a:pt x="30218" y="651084"/>
                </a:lnTo>
                <a:lnTo>
                  <a:pt x="38063" y="659290"/>
                </a:lnTo>
                <a:lnTo>
                  <a:pt x="45234" y="665443"/>
                </a:lnTo>
                <a:lnTo>
                  <a:pt x="58615" y="671758"/>
                </a:lnTo>
                <a:lnTo>
                  <a:pt x="65354" y="672002"/>
                </a:lnTo>
                <a:lnTo>
                  <a:pt x="72477" y="670358"/>
                </a:lnTo>
                <a:lnTo>
                  <a:pt x="80249" y="666867"/>
                </a:lnTo>
                <a:lnTo>
                  <a:pt x="88935" y="661571"/>
                </a:lnTo>
                <a:lnTo>
                  <a:pt x="98800" y="654510"/>
                </a:lnTo>
                <a:lnTo>
                  <a:pt x="110107" y="645726"/>
                </a:lnTo>
                <a:lnTo>
                  <a:pt x="123122" y="635258"/>
                </a:lnTo>
                <a:lnTo>
                  <a:pt x="134530" y="624003"/>
                </a:lnTo>
                <a:lnTo>
                  <a:pt x="140598" y="613312"/>
                </a:lnTo>
                <a:lnTo>
                  <a:pt x="144097" y="601376"/>
                </a:lnTo>
                <a:lnTo>
                  <a:pt x="145287" y="588413"/>
                </a:lnTo>
                <a:lnTo>
                  <a:pt x="144513" y="575292"/>
                </a:lnTo>
                <a:lnTo>
                  <a:pt x="141791" y="560320"/>
                </a:lnTo>
                <a:lnTo>
                  <a:pt x="137409" y="544933"/>
                </a:lnTo>
                <a:lnTo>
                  <a:pt x="131668" y="529375"/>
                </a:lnTo>
                <a:lnTo>
                  <a:pt x="124867" y="513894"/>
                </a:lnTo>
                <a:lnTo>
                  <a:pt x="117304" y="498735"/>
                </a:lnTo>
                <a:lnTo>
                  <a:pt x="109281" y="484144"/>
                </a:lnTo>
                <a:lnTo>
                  <a:pt x="101095" y="470368"/>
                </a:lnTo>
                <a:lnTo>
                  <a:pt x="93048" y="457653"/>
                </a:lnTo>
                <a:lnTo>
                  <a:pt x="85437" y="446244"/>
                </a:lnTo>
                <a:lnTo>
                  <a:pt x="78562" y="436388"/>
                </a:lnTo>
                <a:lnTo>
                  <a:pt x="72724" y="428330"/>
                </a:lnTo>
                <a:lnTo>
                  <a:pt x="65352" y="418596"/>
                </a:lnTo>
                <a:lnTo>
                  <a:pt x="64414" y="417406"/>
                </a:lnTo>
                <a:lnTo>
                  <a:pt x="104127" y="217318"/>
                </a:lnTo>
                <a:lnTo>
                  <a:pt x="141757" y="27694"/>
                </a:lnTo>
                <a:lnTo>
                  <a:pt x="180798" y="21728"/>
                </a:lnTo>
                <a:lnTo>
                  <a:pt x="215914" y="16420"/>
                </a:lnTo>
                <a:lnTo>
                  <a:pt x="247286" y="11798"/>
                </a:lnTo>
                <a:lnTo>
                  <a:pt x="275095" y="7892"/>
                </a:lnTo>
                <a:lnTo>
                  <a:pt x="299522" y="4730"/>
                </a:lnTo>
                <a:lnTo>
                  <a:pt x="320748" y="2341"/>
                </a:lnTo>
                <a:lnTo>
                  <a:pt x="338956" y="755"/>
                </a:lnTo>
                <a:lnTo>
                  <a:pt x="354324" y="0"/>
                </a:lnTo>
                <a:lnTo>
                  <a:pt x="367036" y="104"/>
                </a:lnTo>
                <a:lnTo>
                  <a:pt x="385213" y="3011"/>
                </a:lnTo>
                <a:lnTo>
                  <a:pt x="397079" y="14545"/>
                </a:lnTo>
                <a:lnTo>
                  <a:pt x="397653" y="20420"/>
                </a:lnTo>
                <a:lnTo>
                  <a:pt x="396838" y="27357"/>
                </a:lnTo>
                <a:lnTo>
                  <a:pt x="391765" y="44536"/>
                </a:lnTo>
                <a:lnTo>
                  <a:pt x="383311" y="66315"/>
                </a:lnTo>
                <a:lnTo>
                  <a:pt x="375657" y="82668"/>
                </a:lnTo>
                <a:lnTo>
                  <a:pt x="364827" y="101879"/>
                </a:lnTo>
                <a:lnTo>
                  <a:pt x="351310" y="123427"/>
                </a:lnTo>
                <a:lnTo>
                  <a:pt x="343696" y="134913"/>
                </a:lnTo>
                <a:lnTo>
                  <a:pt x="335594" y="146788"/>
                </a:lnTo>
                <a:lnTo>
                  <a:pt x="327063" y="158985"/>
                </a:lnTo>
                <a:lnTo>
                  <a:pt x="318166" y="171440"/>
                </a:lnTo>
                <a:lnTo>
                  <a:pt x="308962" y="184088"/>
                </a:lnTo>
                <a:lnTo>
                  <a:pt x="297105" y="200116"/>
                </a:lnTo>
                <a:lnTo>
                  <a:pt x="286335" y="214442"/>
                </a:lnTo>
                <a:lnTo>
                  <a:pt x="275446" y="228733"/>
                </a:lnTo>
                <a:lnTo>
                  <a:pt x="264523" y="242899"/>
                </a:lnTo>
                <a:lnTo>
                  <a:pt x="253652" y="256849"/>
                </a:lnTo>
                <a:lnTo>
                  <a:pt x="242918" y="270491"/>
                </a:lnTo>
                <a:lnTo>
                  <a:pt x="232407" y="283737"/>
                </a:lnTo>
                <a:lnTo>
                  <a:pt x="222203" y="296493"/>
                </a:lnTo>
                <a:lnTo>
                  <a:pt x="212393" y="308671"/>
                </a:lnTo>
                <a:lnTo>
                  <a:pt x="203062" y="320179"/>
                </a:lnTo>
                <a:lnTo>
                  <a:pt x="194295" y="330926"/>
                </a:lnTo>
                <a:lnTo>
                  <a:pt x="186178" y="340821"/>
                </a:lnTo>
                <a:lnTo>
                  <a:pt x="172234" y="357695"/>
                </a:lnTo>
                <a:lnTo>
                  <a:pt x="161914" y="370074"/>
                </a:lnTo>
                <a:lnTo>
                  <a:pt x="154622" y="378747"/>
                </a:lnTo>
                <a:lnTo>
                  <a:pt x="150875" y="455062"/>
                </a:lnTo>
                <a:lnTo>
                  <a:pt x="144983" y="575254"/>
                </a:lnTo>
              </a:path>
            </a:pathLst>
          </a:custGeom>
          <a:ln w="25400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44" name="object 1044"/>
          <p:cNvSpPr/>
          <p:nvPr/>
        </p:nvSpPr>
        <p:spPr>
          <a:xfrm>
            <a:off x="6979276" y="3364497"/>
            <a:ext cx="81514" cy="250520"/>
          </a:xfrm>
          <a:custGeom>
            <a:avLst/>
            <a:gdLst/>
            <a:ahLst/>
            <a:cxnLst/>
            <a:rect l="l" t="t" r="r" b="b"/>
            <a:pathLst>
              <a:path w="81514" h="250520">
                <a:moveTo>
                  <a:pt x="0" y="250520"/>
                </a:moveTo>
                <a:lnTo>
                  <a:pt x="482" y="250342"/>
                </a:lnTo>
                <a:lnTo>
                  <a:pt x="1308" y="249986"/>
                </a:lnTo>
                <a:lnTo>
                  <a:pt x="3768" y="248909"/>
                </a:lnTo>
                <a:lnTo>
                  <a:pt x="11781" y="244575"/>
                </a:lnTo>
                <a:lnTo>
                  <a:pt x="22848" y="236776"/>
                </a:lnTo>
                <a:lnTo>
                  <a:pt x="29125" y="231366"/>
                </a:lnTo>
                <a:lnTo>
                  <a:pt x="35685" y="224839"/>
                </a:lnTo>
                <a:lnTo>
                  <a:pt x="42366" y="217109"/>
                </a:lnTo>
                <a:lnTo>
                  <a:pt x="49009" y="208093"/>
                </a:lnTo>
                <a:lnTo>
                  <a:pt x="55452" y="197707"/>
                </a:lnTo>
                <a:lnTo>
                  <a:pt x="61537" y="185866"/>
                </a:lnTo>
                <a:lnTo>
                  <a:pt x="67101" y="172487"/>
                </a:lnTo>
                <a:lnTo>
                  <a:pt x="71986" y="157486"/>
                </a:lnTo>
                <a:lnTo>
                  <a:pt x="76030" y="140779"/>
                </a:lnTo>
                <a:lnTo>
                  <a:pt x="79073" y="122281"/>
                </a:lnTo>
                <a:lnTo>
                  <a:pt x="80954" y="101909"/>
                </a:lnTo>
                <a:lnTo>
                  <a:pt x="81514" y="79579"/>
                </a:lnTo>
                <a:lnTo>
                  <a:pt x="80592" y="55207"/>
                </a:lnTo>
                <a:lnTo>
                  <a:pt x="78027" y="28708"/>
                </a:lnTo>
                <a:lnTo>
                  <a:pt x="73660" y="0"/>
                </a:lnTo>
              </a:path>
            </a:pathLst>
          </a:custGeom>
          <a:ln w="25399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45" name="object 1045"/>
          <p:cNvSpPr/>
          <p:nvPr/>
        </p:nvSpPr>
        <p:spPr>
          <a:xfrm>
            <a:off x="6920297" y="3061260"/>
            <a:ext cx="178146" cy="310165"/>
          </a:xfrm>
          <a:custGeom>
            <a:avLst/>
            <a:gdLst/>
            <a:ahLst/>
            <a:cxnLst/>
            <a:rect l="l" t="t" r="r" b="b"/>
            <a:pathLst>
              <a:path w="178146" h="310165">
                <a:moveTo>
                  <a:pt x="155803" y="0"/>
                </a:moveTo>
                <a:lnTo>
                  <a:pt x="155841" y="266"/>
                </a:lnTo>
                <a:lnTo>
                  <a:pt x="156582" y="3385"/>
                </a:lnTo>
                <a:lnTo>
                  <a:pt x="160036" y="19067"/>
                </a:lnTo>
                <a:lnTo>
                  <a:pt x="162445" y="30966"/>
                </a:lnTo>
                <a:lnTo>
                  <a:pt x="165108" y="45127"/>
                </a:lnTo>
                <a:lnTo>
                  <a:pt x="167874" y="61218"/>
                </a:lnTo>
                <a:lnTo>
                  <a:pt x="170590" y="78907"/>
                </a:lnTo>
                <a:lnTo>
                  <a:pt x="173107" y="97863"/>
                </a:lnTo>
                <a:lnTo>
                  <a:pt x="175272" y="117753"/>
                </a:lnTo>
                <a:lnTo>
                  <a:pt x="176934" y="138245"/>
                </a:lnTo>
                <a:lnTo>
                  <a:pt x="177943" y="159008"/>
                </a:lnTo>
                <a:lnTo>
                  <a:pt x="178146" y="179708"/>
                </a:lnTo>
                <a:lnTo>
                  <a:pt x="177393" y="200014"/>
                </a:lnTo>
                <a:lnTo>
                  <a:pt x="175532" y="219595"/>
                </a:lnTo>
                <a:lnTo>
                  <a:pt x="172413" y="238117"/>
                </a:lnTo>
                <a:lnTo>
                  <a:pt x="167883" y="255250"/>
                </a:lnTo>
                <a:lnTo>
                  <a:pt x="161792" y="270660"/>
                </a:lnTo>
                <a:lnTo>
                  <a:pt x="153989" y="284016"/>
                </a:lnTo>
                <a:lnTo>
                  <a:pt x="144321" y="294986"/>
                </a:lnTo>
                <a:lnTo>
                  <a:pt x="132638" y="303237"/>
                </a:lnTo>
                <a:lnTo>
                  <a:pt x="117153" y="308802"/>
                </a:lnTo>
                <a:lnTo>
                  <a:pt x="98796" y="310165"/>
                </a:lnTo>
                <a:lnTo>
                  <a:pt x="88475" y="309128"/>
                </a:lnTo>
                <a:lnTo>
                  <a:pt x="77358" y="306870"/>
                </a:lnTo>
                <a:lnTo>
                  <a:pt x="65419" y="303333"/>
                </a:lnTo>
                <a:lnTo>
                  <a:pt x="52632" y="298461"/>
                </a:lnTo>
                <a:lnTo>
                  <a:pt x="38970" y="292197"/>
                </a:lnTo>
                <a:lnTo>
                  <a:pt x="24409" y="284484"/>
                </a:lnTo>
                <a:lnTo>
                  <a:pt x="8921" y="275264"/>
                </a:lnTo>
                <a:lnTo>
                  <a:pt x="0" y="269532"/>
                </a:lnTo>
              </a:path>
            </a:pathLst>
          </a:custGeom>
          <a:ln w="25400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46" name="object 1046"/>
          <p:cNvSpPr/>
          <p:nvPr/>
        </p:nvSpPr>
        <p:spPr>
          <a:xfrm>
            <a:off x="6469714" y="3092870"/>
            <a:ext cx="402183" cy="136326"/>
          </a:xfrm>
          <a:custGeom>
            <a:avLst/>
            <a:gdLst/>
            <a:ahLst/>
            <a:cxnLst/>
            <a:rect l="l" t="t" r="r" b="b"/>
            <a:pathLst>
              <a:path w="402183" h="136326">
                <a:moveTo>
                  <a:pt x="402183" y="0"/>
                </a:moveTo>
                <a:lnTo>
                  <a:pt x="390516" y="7385"/>
                </a:lnTo>
                <a:lnTo>
                  <a:pt x="373071" y="18071"/>
                </a:lnTo>
                <a:lnTo>
                  <a:pt x="355435" y="27831"/>
                </a:lnTo>
                <a:lnTo>
                  <a:pt x="343530" y="34058"/>
                </a:lnTo>
                <a:lnTo>
                  <a:pt x="327957" y="42088"/>
                </a:lnTo>
                <a:lnTo>
                  <a:pt x="309442" y="51534"/>
                </a:lnTo>
                <a:lnTo>
                  <a:pt x="286947" y="62528"/>
                </a:lnTo>
                <a:lnTo>
                  <a:pt x="275100" y="68087"/>
                </a:lnTo>
                <a:lnTo>
                  <a:pt x="262899" y="73645"/>
                </a:lnTo>
                <a:lnTo>
                  <a:pt x="249162" y="79717"/>
                </a:lnTo>
                <a:lnTo>
                  <a:pt x="236661" y="85048"/>
                </a:lnTo>
                <a:lnTo>
                  <a:pt x="223918" y="90282"/>
                </a:lnTo>
                <a:lnTo>
                  <a:pt x="210966" y="95389"/>
                </a:lnTo>
                <a:lnTo>
                  <a:pt x="197833" y="100338"/>
                </a:lnTo>
                <a:lnTo>
                  <a:pt x="184551" y="105099"/>
                </a:lnTo>
                <a:lnTo>
                  <a:pt x="171150" y="109640"/>
                </a:lnTo>
                <a:lnTo>
                  <a:pt x="157660" y="113930"/>
                </a:lnTo>
                <a:lnTo>
                  <a:pt x="144113" y="117940"/>
                </a:lnTo>
                <a:lnTo>
                  <a:pt x="130538" y="121639"/>
                </a:lnTo>
                <a:lnTo>
                  <a:pt x="116966" y="124995"/>
                </a:lnTo>
                <a:lnTo>
                  <a:pt x="103428" y="127978"/>
                </a:lnTo>
                <a:lnTo>
                  <a:pt x="89954" y="130557"/>
                </a:lnTo>
                <a:lnTo>
                  <a:pt x="76575" y="132703"/>
                </a:lnTo>
                <a:lnTo>
                  <a:pt x="63322" y="134383"/>
                </a:lnTo>
                <a:lnTo>
                  <a:pt x="50223" y="135567"/>
                </a:lnTo>
                <a:lnTo>
                  <a:pt x="24617" y="136326"/>
                </a:lnTo>
                <a:lnTo>
                  <a:pt x="12169" y="135839"/>
                </a:lnTo>
                <a:lnTo>
                  <a:pt x="0" y="134734"/>
                </a:lnTo>
              </a:path>
            </a:pathLst>
          </a:custGeom>
          <a:ln w="25400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47" name="object 1047"/>
          <p:cNvSpPr/>
          <p:nvPr/>
        </p:nvSpPr>
        <p:spPr>
          <a:xfrm>
            <a:off x="6188517" y="3020226"/>
            <a:ext cx="545574" cy="736676"/>
          </a:xfrm>
          <a:custGeom>
            <a:avLst/>
            <a:gdLst/>
            <a:ahLst/>
            <a:cxnLst/>
            <a:rect l="l" t="t" r="r" b="b"/>
            <a:pathLst>
              <a:path w="545574" h="736676">
                <a:moveTo>
                  <a:pt x="380282" y="736676"/>
                </a:moveTo>
                <a:lnTo>
                  <a:pt x="310482" y="704705"/>
                </a:lnTo>
                <a:lnTo>
                  <a:pt x="247953" y="675695"/>
                </a:lnTo>
                <a:lnTo>
                  <a:pt x="192619" y="649248"/>
                </a:lnTo>
                <a:lnTo>
                  <a:pt x="144407" y="624965"/>
                </a:lnTo>
                <a:lnTo>
                  <a:pt x="103241" y="602448"/>
                </a:lnTo>
                <a:lnTo>
                  <a:pt x="69045" y="581300"/>
                </a:lnTo>
                <a:lnTo>
                  <a:pt x="41745" y="561123"/>
                </a:lnTo>
                <a:lnTo>
                  <a:pt x="21265" y="541518"/>
                </a:lnTo>
                <a:lnTo>
                  <a:pt x="7531" y="522088"/>
                </a:lnTo>
                <a:lnTo>
                  <a:pt x="468" y="502435"/>
                </a:lnTo>
                <a:lnTo>
                  <a:pt x="0" y="482161"/>
                </a:lnTo>
                <a:lnTo>
                  <a:pt x="6052" y="460868"/>
                </a:lnTo>
                <a:lnTo>
                  <a:pt x="18549" y="438158"/>
                </a:lnTo>
                <a:lnTo>
                  <a:pt x="37417" y="413633"/>
                </a:lnTo>
                <a:lnTo>
                  <a:pt x="62580" y="386894"/>
                </a:lnTo>
                <a:lnTo>
                  <a:pt x="93962" y="357546"/>
                </a:lnTo>
                <a:lnTo>
                  <a:pt x="131490" y="325188"/>
                </a:lnTo>
                <a:lnTo>
                  <a:pt x="175088" y="289423"/>
                </a:lnTo>
                <a:lnTo>
                  <a:pt x="224681" y="249854"/>
                </a:lnTo>
                <a:lnTo>
                  <a:pt x="280193" y="206082"/>
                </a:lnTo>
                <a:lnTo>
                  <a:pt x="299902" y="191055"/>
                </a:lnTo>
                <a:lnTo>
                  <a:pt x="321046" y="175906"/>
                </a:lnTo>
                <a:lnTo>
                  <a:pt x="321227" y="175780"/>
                </a:lnTo>
                <a:lnTo>
                  <a:pt x="354257" y="143078"/>
                </a:lnTo>
                <a:lnTo>
                  <a:pt x="383979" y="113796"/>
                </a:lnTo>
                <a:lnTo>
                  <a:pt x="410559" y="87911"/>
                </a:lnTo>
                <a:lnTo>
                  <a:pt x="434162" y="65402"/>
                </a:lnTo>
                <a:lnTo>
                  <a:pt x="454954" y="46247"/>
                </a:lnTo>
                <a:lnTo>
                  <a:pt x="473102" y="30423"/>
                </a:lnTo>
                <a:lnTo>
                  <a:pt x="488770" y="17908"/>
                </a:lnTo>
                <a:lnTo>
                  <a:pt x="502124" y="8681"/>
                </a:lnTo>
                <a:lnTo>
                  <a:pt x="513331" y="2719"/>
                </a:lnTo>
                <a:lnTo>
                  <a:pt x="522557" y="0"/>
                </a:lnTo>
                <a:lnTo>
                  <a:pt x="529966" y="501"/>
                </a:lnTo>
                <a:lnTo>
                  <a:pt x="535725" y="4202"/>
                </a:lnTo>
                <a:lnTo>
                  <a:pt x="539999" y="11080"/>
                </a:lnTo>
                <a:lnTo>
                  <a:pt x="542955" y="21112"/>
                </a:lnTo>
                <a:lnTo>
                  <a:pt x="544758" y="34277"/>
                </a:lnTo>
                <a:lnTo>
                  <a:pt x="545574" y="50552"/>
                </a:lnTo>
                <a:lnTo>
                  <a:pt x="545569" y="69916"/>
                </a:lnTo>
                <a:lnTo>
                  <a:pt x="544908" y="92346"/>
                </a:lnTo>
                <a:lnTo>
                  <a:pt x="543757" y="117820"/>
                </a:lnTo>
                <a:lnTo>
                  <a:pt x="542283" y="146316"/>
                </a:lnTo>
              </a:path>
            </a:pathLst>
          </a:custGeom>
          <a:ln w="25400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48" name="object 1048"/>
          <p:cNvSpPr/>
          <p:nvPr/>
        </p:nvSpPr>
        <p:spPr>
          <a:xfrm>
            <a:off x="6541291" y="2957532"/>
            <a:ext cx="248500" cy="181629"/>
          </a:xfrm>
          <a:custGeom>
            <a:avLst/>
            <a:gdLst/>
            <a:ahLst/>
            <a:cxnLst/>
            <a:rect l="l" t="t" r="r" b="b"/>
            <a:pathLst>
              <a:path w="248500" h="181629">
                <a:moveTo>
                  <a:pt x="248500" y="181629"/>
                </a:moveTo>
                <a:lnTo>
                  <a:pt x="248002" y="179205"/>
                </a:lnTo>
                <a:lnTo>
                  <a:pt x="245052" y="167085"/>
                </a:lnTo>
                <a:lnTo>
                  <a:pt x="242348" y="157901"/>
                </a:lnTo>
                <a:lnTo>
                  <a:pt x="238691" y="147060"/>
                </a:lnTo>
                <a:lnTo>
                  <a:pt x="233979" y="134881"/>
                </a:lnTo>
                <a:lnTo>
                  <a:pt x="228112" y="121683"/>
                </a:lnTo>
                <a:lnTo>
                  <a:pt x="220988" y="107785"/>
                </a:lnTo>
                <a:lnTo>
                  <a:pt x="212507" y="93507"/>
                </a:lnTo>
                <a:lnTo>
                  <a:pt x="202568" y="79167"/>
                </a:lnTo>
                <a:lnTo>
                  <a:pt x="191069" y="65085"/>
                </a:lnTo>
                <a:lnTo>
                  <a:pt x="177910" y="51580"/>
                </a:lnTo>
                <a:lnTo>
                  <a:pt x="162990" y="38970"/>
                </a:lnTo>
                <a:lnTo>
                  <a:pt x="146208" y="27576"/>
                </a:lnTo>
                <a:lnTo>
                  <a:pt x="127463" y="17716"/>
                </a:lnTo>
                <a:lnTo>
                  <a:pt x="106654" y="9709"/>
                </a:lnTo>
                <a:lnTo>
                  <a:pt x="83681" y="3874"/>
                </a:lnTo>
                <a:lnTo>
                  <a:pt x="58441" y="532"/>
                </a:lnTo>
                <a:lnTo>
                  <a:pt x="30835" y="0"/>
                </a:lnTo>
                <a:lnTo>
                  <a:pt x="761" y="2597"/>
                </a:lnTo>
                <a:lnTo>
                  <a:pt x="482" y="2597"/>
                </a:lnTo>
                <a:lnTo>
                  <a:pt x="279" y="2635"/>
                </a:lnTo>
                <a:lnTo>
                  <a:pt x="0" y="2686"/>
                </a:lnTo>
              </a:path>
            </a:pathLst>
          </a:custGeom>
          <a:ln w="25400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49" name="object 1049"/>
          <p:cNvSpPr/>
          <p:nvPr/>
        </p:nvSpPr>
        <p:spPr>
          <a:xfrm>
            <a:off x="6038502" y="3250769"/>
            <a:ext cx="528074" cy="517956"/>
          </a:xfrm>
          <a:custGeom>
            <a:avLst/>
            <a:gdLst/>
            <a:ahLst/>
            <a:cxnLst/>
            <a:rect l="l" t="t" r="r" b="b"/>
            <a:pathLst>
              <a:path w="528074" h="517956">
                <a:moveTo>
                  <a:pt x="528074" y="517956"/>
                </a:moveTo>
                <a:lnTo>
                  <a:pt x="437706" y="512207"/>
                </a:lnTo>
                <a:lnTo>
                  <a:pt x="356597" y="506670"/>
                </a:lnTo>
                <a:lnTo>
                  <a:pt x="284498" y="500957"/>
                </a:lnTo>
                <a:lnTo>
                  <a:pt x="221161" y="494682"/>
                </a:lnTo>
                <a:lnTo>
                  <a:pt x="166336" y="487458"/>
                </a:lnTo>
                <a:lnTo>
                  <a:pt x="119775" y="478899"/>
                </a:lnTo>
                <a:lnTo>
                  <a:pt x="81228" y="468616"/>
                </a:lnTo>
                <a:lnTo>
                  <a:pt x="50447" y="456224"/>
                </a:lnTo>
                <a:lnTo>
                  <a:pt x="27182" y="441335"/>
                </a:lnTo>
                <a:lnTo>
                  <a:pt x="11185" y="423564"/>
                </a:lnTo>
                <a:lnTo>
                  <a:pt x="2207" y="402522"/>
                </a:lnTo>
                <a:lnTo>
                  <a:pt x="0" y="377823"/>
                </a:lnTo>
                <a:lnTo>
                  <a:pt x="4313" y="349080"/>
                </a:lnTo>
                <a:lnTo>
                  <a:pt x="14898" y="315907"/>
                </a:lnTo>
                <a:lnTo>
                  <a:pt x="31506" y="277916"/>
                </a:lnTo>
                <a:lnTo>
                  <a:pt x="53889" y="234720"/>
                </a:lnTo>
                <a:lnTo>
                  <a:pt x="81797" y="185934"/>
                </a:lnTo>
                <a:lnTo>
                  <a:pt x="114982" y="131169"/>
                </a:lnTo>
                <a:lnTo>
                  <a:pt x="153194" y="70040"/>
                </a:lnTo>
                <a:lnTo>
                  <a:pt x="196185" y="2158"/>
                </a:lnTo>
                <a:lnTo>
                  <a:pt x="196616" y="1435"/>
                </a:lnTo>
                <a:lnTo>
                  <a:pt x="197048" y="723"/>
                </a:lnTo>
                <a:lnTo>
                  <a:pt x="197518" y="0"/>
                </a:lnTo>
              </a:path>
            </a:pathLst>
          </a:custGeom>
          <a:ln w="25400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50" name="object 1050"/>
          <p:cNvSpPr/>
          <p:nvPr/>
        </p:nvSpPr>
        <p:spPr>
          <a:xfrm>
            <a:off x="6101287" y="3210777"/>
            <a:ext cx="105282" cy="79997"/>
          </a:xfrm>
          <a:custGeom>
            <a:avLst/>
            <a:gdLst/>
            <a:ahLst/>
            <a:cxnLst/>
            <a:rect l="l" t="t" r="r" b="b"/>
            <a:pathLst>
              <a:path w="105283" h="79997">
                <a:moveTo>
                  <a:pt x="0" y="79997"/>
                </a:moveTo>
                <a:lnTo>
                  <a:pt x="27515" y="70058"/>
                </a:lnTo>
                <a:lnTo>
                  <a:pt x="49763" y="61792"/>
                </a:lnTo>
                <a:lnTo>
                  <a:pt x="67304" y="54771"/>
                </a:lnTo>
                <a:lnTo>
                  <a:pt x="80696" y="48572"/>
                </a:lnTo>
                <a:lnTo>
                  <a:pt x="90499" y="42768"/>
                </a:lnTo>
                <a:lnTo>
                  <a:pt x="97273" y="36935"/>
                </a:lnTo>
                <a:lnTo>
                  <a:pt x="101578" y="30647"/>
                </a:lnTo>
                <a:lnTo>
                  <a:pt x="103974" y="23479"/>
                </a:lnTo>
                <a:lnTo>
                  <a:pt x="105020" y="15006"/>
                </a:lnTo>
                <a:lnTo>
                  <a:pt x="105276" y="4802"/>
                </a:lnTo>
                <a:lnTo>
                  <a:pt x="105283" y="0"/>
                </a:lnTo>
              </a:path>
            </a:pathLst>
          </a:custGeom>
          <a:ln w="25400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51" name="object 1051"/>
          <p:cNvSpPr/>
          <p:nvPr/>
        </p:nvSpPr>
        <p:spPr>
          <a:xfrm>
            <a:off x="5934942" y="3229700"/>
            <a:ext cx="58978" cy="52666"/>
          </a:xfrm>
          <a:custGeom>
            <a:avLst/>
            <a:gdLst/>
            <a:ahLst/>
            <a:cxnLst/>
            <a:rect l="l" t="t" r="r" b="b"/>
            <a:pathLst>
              <a:path w="58978" h="52666">
                <a:moveTo>
                  <a:pt x="58978" y="52666"/>
                </a:moveTo>
                <a:lnTo>
                  <a:pt x="35722" y="40526"/>
                </a:lnTo>
                <a:lnTo>
                  <a:pt x="19806" y="31639"/>
                </a:lnTo>
                <a:lnTo>
                  <a:pt x="9765" y="24696"/>
                </a:lnTo>
                <a:lnTo>
                  <a:pt x="4131" y="18388"/>
                </a:lnTo>
                <a:lnTo>
                  <a:pt x="1438" y="11404"/>
                </a:lnTo>
                <a:lnTo>
                  <a:pt x="221" y="2437"/>
                </a:lnTo>
                <a:lnTo>
                  <a:pt x="0" y="0"/>
                </a:lnTo>
              </a:path>
            </a:pathLst>
          </a:custGeom>
          <a:ln w="25400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52" name="object 1052"/>
          <p:cNvSpPr/>
          <p:nvPr/>
        </p:nvSpPr>
        <p:spPr>
          <a:xfrm>
            <a:off x="5588943" y="2292770"/>
            <a:ext cx="562995" cy="481757"/>
          </a:xfrm>
          <a:custGeom>
            <a:avLst/>
            <a:gdLst/>
            <a:ahLst/>
            <a:cxnLst/>
            <a:rect l="l" t="t" r="r" b="b"/>
            <a:pathLst>
              <a:path w="562995" h="481757">
                <a:moveTo>
                  <a:pt x="268084" y="0"/>
                </a:moveTo>
                <a:lnTo>
                  <a:pt x="269087" y="393"/>
                </a:lnTo>
                <a:lnTo>
                  <a:pt x="270929" y="1181"/>
                </a:lnTo>
                <a:lnTo>
                  <a:pt x="276782" y="3753"/>
                </a:lnTo>
                <a:lnTo>
                  <a:pt x="285131" y="7612"/>
                </a:lnTo>
                <a:lnTo>
                  <a:pt x="295325" y="12613"/>
                </a:lnTo>
                <a:lnTo>
                  <a:pt x="306709" y="18612"/>
                </a:lnTo>
                <a:lnTo>
                  <a:pt x="318633" y="25464"/>
                </a:lnTo>
                <a:lnTo>
                  <a:pt x="330443" y="33023"/>
                </a:lnTo>
                <a:lnTo>
                  <a:pt x="341487" y="41145"/>
                </a:lnTo>
                <a:lnTo>
                  <a:pt x="351112" y="49685"/>
                </a:lnTo>
                <a:lnTo>
                  <a:pt x="358666" y="58497"/>
                </a:lnTo>
                <a:lnTo>
                  <a:pt x="363497" y="67438"/>
                </a:lnTo>
                <a:lnTo>
                  <a:pt x="364952" y="76361"/>
                </a:lnTo>
                <a:lnTo>
                  <a:pt x="362851" y="84226"/>
                </a:lnTo>
                <a:lnTo>
                  <a:pt x="363524" y="84048"/>
                </a:lnTo>
                <a:lnTo>
                  <a:pt x="364782" y="83705"/>
                </a:lnTo>
                <a:lnTo>
                  <a:pt x="385233" y="78491"/>
                </a:lnTo>
                <a:lnTo>
                  <a:pt x="408206" y="73567"/>
                </a:lnTo>
                <a:lnTo>
                  <a:pt x="435817" y="68880"/>
                </a:lnTo>
                <a:lnTo>
                  <a:pt x="450604" y="67007"/>
                </a:lnTo>
                <a:lnTo>
                  <a:pt x="465640" y="65651"/>
                </a:lnTo>
                <a:lnTo>
                  <a:pt x="480623" y="64963"/>
                </a:lnTo>
                <a:lnTo>
                  <a:pt x="495249" y="65097"/>
                </a:lnTo>
                <a:lnTo>
                  <a:pt x="509214" y="66206"/>
                </a:lnTo>
                <a:lnTo>
                  <a:pt x="533949" y="71955"/>
                </a:lnTo>
                <a:lnTo>
                  <a:pt x="552403" y="83429"/>
                </a:lnTo>
                <a:lnTo>
                  <a:pt x="562147" y="101849"/>
                </a:lnTo>
                <a:lnTo>
                  <a:pt x="562995" y="114045"/>
                </a:lnTo>
                <a:lnTo>
                  <a:pt x="560755" y="128435"/>
                </a:lnTo>
                <a:lnTo>
                  <a:pt x="555422" y="146896"/>
                </a:lnTo>
                <a:lnTo>
                  <a:pt x="547741" y="168981"/>
                </a:lnTo>
                <a:lnTo>
                  <a:pt x="537896" y="194016"/>
                </a:lnTo>
                <a:lnTo>
                  <a:pt x="532217" y="207430"/>
                </a:lnTo>
                <a:lnTo>
                  <a:pt x="526066" y="221329"/>
                </a:lnTo>
                <a:lnTo>
                  <a:pt x="519464" y="235630"/>
                </a:lnTo>
                <a:lnTo>
                  <a:pt x="512433" y="250247"/>
                </a:lnTo>
                <a:lnTo>
                  <a:pt x="504998" y="265097"/>
                </a:lnTo>
                <a:lnTo>
                  <a:pt x="497180" y="280095"/>
                </a:lnTo>
                <a:lnTo>
                  <a:pt x="489002" y="295158"/>
                </a:lnTo>
                <a:lnTo>
                  <a:pt x="480487" y="310202"/>
                </a:lnTo>
                <a:lnTo>
                  <a:pt x="471657" y="325141"/>
                </a:lnTo>
                <a:lnTo>
                  <a:pt x="462535" y="339893"/>
                </a:lnTo>
                <a:lnTo>
                  <a:pt x="453144" y="354373"/>
                </a:lnTo>
                <a:lnTo>
                  <a:pt x="443506" y="368496"/>
                </a:lnTo>
                <a:lnTo>
                  <a:pt x="433645" y="382179"/>
                </a:lnTo>
                <a:lnTo>
                  <a:pt x="423583" y="395338"/>
                </a:lnTo>
                <a:lnTo>
                  <a:pt x="413875" y="407281"/>
                </a:lnTo>
                <a:lnTo>
                  <a:pt x="404024" y="418601"/>
                </a:lnTo>
                <a:lnTo>
                  <a:pt x="394049" y="429227"/>
                </a:lnTo>
                <a:lnTo>
                  <a:pt x="383971" y="439087"/>
                </a:lnTo>
                <a:lnTo>
                  <a:pt x="363582" y="456221"/>
                </a:lnTo>
                <a:lnTo>
                  <a:pt x="343015" y="469428"/>
                </a:lnTo>
                <a:lnTo>
                  <a:pt x="322427" y="478131"/>
                </a:lnTo>
                <a:lnTo>
                  <a:pt x="301974" y="481757"/>
                </a:lnTo>
                <a:lnTo>
                  <a:pt x="291848" y="481486"/>
                </a:lnTo>
                <a:lnTo>
                  <a:pt x="272991" y="476838"/>
                </a:lnTo>
                <a:lnTo>
                  <a:pt x="253567" y="465597"/>
                </a:lnTo>
                <a:lnTo>
                  <a:pt x="234811" y="447310"/>
                </a:lnTo>
                <a:lnTo>
                  <a:pt x="225733" y="435344"/>
                </a:lnTo>
                <a:lnTo>
                  <a:pt x="216879" y="421400"/>
                </a:lnTo>
                <a:lnTo>
                  <a:pt x="215480" y="418972"/>
                </a:lnTo>
                <a:lnTo>
                  <a:pt x="204141" y="404322"/>
                </a:lnTo>
                <a:lnTo>
                  <a:pt x="197274" y="393930"/>
                </a:lnTo>
                <a:lnTo>
                  <a:pt x="193757" y="384948"/>
                </a:lnTo>
                <a:lnTo>
                  <a:pt x="192470" y="374523"/>
                </a:lnTo>
                <a:lnTo>
                  <a:pt x="192290" y="360032"/>
                </a:lnTo>
                <a:lnTo>
                  <a:pt x="175637" y="371329"/>
                </a:lnTo>
                <a:lnTo>
                  <a:pt x="162161" y="380229"/>
                </a:lnTo>
                <a:lnTo>
                  <a:pt x="151036" y="387064"/>
                </a:lnTo>
                <a:lnTo>
                  <a:pt x="141432" y="392162"/>
                </a:lnTo>
                <a:lnTo>
                  <a:pt x="132522" y="395856"/>
                </a:lnTo>
                <a:lnTo>
                  <a:pt x="123479" y="398474"/>
                </a:lnTo>
                <a:lnTo>
                  <a:pt x="113473" y="400347"/>
                </a:lnTo>
                <a:lnTo>
                  <a:pt x="101679" y="401805"/>
                </a:lnTo>
                <a:lnTo>
                  <a:pt x="87267" y="403179"/>
                </a:lnTo>
                <a:lnTo>
                  <a:pt x="71238" y="403958"/>
                </a:lnTo>
                <a:lnTo>
                  <a:pt x="59613" y="402936"/>
                </a:lnTo>
                <a:lnTo>
                  <a:pt x="48522" y="400270"/>
                </a:lnTo>
                <a:lnTo>
                  <a:pt x="38140" y="395754"/>
                </a:lnTo>
                <a:lnTo>
                  <a:pt x="28641" y="389181"/>
                </a:lnTo>
                <a:lnTo>
                  <a:pt x="20202" y="380347"/>
                </a:lnTo>
                <a:lnTo>
                  <a:pt x="12996" y="369045"/>
                </a:lnTo>
                <a:lnTo>
                  <a:pt x="7198" y="355070"/>
                </a:lnTo>
                <a:lnTo>
                  <a:pt x="2985" y="338215"/>
                </a:lnTo>
                <a:lnTo>
                  <a:pt x="530" y="318275"/>
                </a:lnTo>
                <a:lnTo>
                  <a:pt x="0" y="306285"/>
                </a:lnTo>
              </a:path>
            </a:pathLst>
          </a:custGeom>
          <a:ln w="25400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53" name="object 1053"/>
          <p:cNvSpPr/>
          <p:nvPr/>
        </p:nvSpPr>
        <p:spPr>
          <a:xfrm>
            <a:off x="5807612" y="2443620"/>
            <a:ext cx="145186" cy="161505"/>
          </a:xfrm>
          <a:custGeom>
            <a:avLst/>
            <a:gdLst/>
            <a:ahLst/>
            <a:cxnLst/>
            <a:rect l="l" t="t" r="r" b="b"/>
            <a:pathLst>
              <a:path w="145186" h="161505">
                <a:moveTo>
                  <a:pt x="31293" y="47244"/>
                </a:moveTo>
                <a:lnTo>
                  <a:pt x="22001" y="59841"/>
                </a:lnTo>
                <a:lnTo>
                  <a:pt x="14287" y="72661"/>
                </a:lnTo>
                <a:lnTo>
                  <a:pt x="8189" y="85469"/>
                </a:lnTo>
                <a:lnTo>
                  <a:pt x="3748" y="98035"/>
                </a:lnTo>
                <a:lnTo>
                  <a:pt x="1005" y="110124"/>
                </a:lnTo>
                <a:lnTo>
                  <a:pt x="0" y="121504"/>
                </a:lnTo>
                <a:lnTo>
                  <a:pt x="772" y="131943"/>
                </a:lnTo>
                <a:lnTo>
                  <a:pt x="3362" y="141207"/>
                </a:lnTo>
                <a:lnTo>
                  <a:pt x="7811" y="149063"/>
                </a:lnTo>
                <a:lnTo>
                  <a:pt x="12890" y="154305"/>
                </a:lnTo>
                <a:lnTo>
                  <a:pt x="20363" y="158779"/>
                </a:lnTo>
                <a:lnTo>
                  <a:pt x="28971" y="161151"/>
                </a:lnTo>
                <a:lnTo>
                  <a:pt x="38508" y="161505"/>
                </a:lnTo>
                <a:lnTo>
                  <a:pt x="48766" y="159920"/>
                </a:lnTo>
                <a:lnTo>
                  <a:pt x="59538" y="156480"/>
                </a:lnTo>
                <a:lnTo>
                  <a:pt x="70616" y="151265"/>
                </a:lnTo>
                <a:lnTo>
                  <a:pt x="81793" y="144358"/>
                </a:lnTo>
                <a:lnTo>
                  <a:pt x="92861" y="135841"/>
                </a:lnTo>
                <a:lnTo>
                  <a:pt x="103612" y="125795"/>
                </a:lnTo>
                <a:lnTo>
                  <a:pt x="113893" y="114236"/>
                </a:lnTo>
                <a:lnTo>
                  <a:pt x="123184" y="101640"/>
                </a:lnTo>
                <a:lnTo>
                  <a:pt x="130899" y="88823"/>
                </a:lnTo>
                <a:lnTo>
                  <a:pt x="136997" y="76017"/>
                </a:lnTo>
                <a:lnTo>
                  <a:pt x="141437" y="63456"/>
                </a:lnTo>
                <a:lnTo>
                  <a:pt x="144181" y="51370"/>
                </a:lnTo>
                <a:lnTo>
                  <a:pt x="145186" y="39992"/>
                </a:lnTo>
                <a:lnTo>
                  <a:pt x="144414" y="29553"/>
                </a:lnTo>
                <a:lnTo>
                  <a:pt x="141824" y="20287"/>
                </a:lnTo>
                <a:lnTo>
                  <a:pt x="137375" y="12425"/>
                </a:lnTo>
                <a:lnTo>
                  <a:pt x="132296" y="7175"/>
                </a:lnTo>
                <a:lnTo>
                  <a:pt x="124820" y="2710"/>
                </a:lnTo>
                <a:lnTo>
                  <a:pt x="116208" y="345"/>
                </a:lnTo>
                <a:lnTo>
                  <a:pt x="106667" y="0"/>
                </a:lnTo>
                <a:lnTo>
                  <a:pt x="96404" y="1590"/>
                </a:lnTo>
                <a:lnTo>
                  <a:pt x="85628" y="5036"/>
                </a:lnTo>
                <a:lnTo>
                  <a:pt x="74545" y="10255"/>
                </a:lnTo>
                <a:lnTo>
                  <a:pt x="63365" y="17165"/>
                </a:lnTo>
                <a:lnTo>
                  <a:pt x="52293" y="25684"/>
                </a:lnTo>
                <a:lnTo>
                  <a:pt x="41539" y="35730"/>
                </a:lnTo>
                <a:lnTo>
                  <a:pt x="31293" y="47244"/>
                </a:lnTo>
                <a:close/>
              </a:path>
            </a:pathLst>
          </a:custGeom>
          <a:ln w="25400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54" name="object 1054"/>
          <p:cNvSpPr/>
          <p:nvPr/>
        </p:nvSpPr>
        <p:spPr>
          <a:xfrm>
            <a:off x="5781234" y="2376996"/>
            <a:ext cx="172656" cy="275805"/>
          </a:xfrm>
          <a:custGeom>
            <a:avLst/>
            <a:gdLst/>
            <a:ahLst/>
            <a:cxnLst/>
            <a:rect l="l" t="t" r="r" b="b"/>
            <a:pathLst>
              <a:path w="172656" h="275805">
                <a:moveTo>
                  <a:pt x="172656" y="0"/>
                </a:moveTo>
                <a:lnTo>
                  <a:pt x="149551" y="13533"/>
                </a:lnTo>
                <a:lnTo>
                  <a:pt x="128746" y="25852"/>
                </a:lnTo>
                <a:lnTo>
                  <a:pt x="110113" y="37164"/>
                </a:lnTo>
                <a:lnTo>
                  <a:pt x="93520" y="47676"/>
                </a:lnTo>
                <a:lnTo>
                  <a:pt x="78840" y="57594"/>
                </a:lnTo>
                <a:lnTo>
                  <a:pt x="65942" y="67126"/>
                </a:lnTo>
                <a:lnTo>
                  <a:pt x="54696" y="76477"/>
                </a:lnTo>
                <a:lnTo>
                  <a:pt x="44974" y="85856"/>
                </a:lnTo>
                <a:lnTo>
                  <a:pt x="36646" y="95469"/>
                </a:lnTo>
                <a:lnTo>
                  <a:pt x="29583" y="105522"/>
                </a:lnTo>
                <a:lnTo>
                  <a:pt x="23654" y="116223"/>
                </a:lnTo>
                <a:lnTo>
                  <a:pt x="18730" y="127779"/>
                </a:lnTo>
                <a:lnTo>
                  <a:pt x="14683" y="140395"/>
                </a:lnTo>
                <a:lnTo>
                  <a:pt x="11382" y="154280"/>
                </a:lnTo>
                <a:lnTo>
                  <a:pt x="8698" y="169640"/>
                </a:lnTo>
                <a:lnTo>
                  <a:pt x="6501" y="186682"/>
                </a:lnTo>
                <a:lnTo>
                  <a:pt x="4663" y="205613"/>
                </a:lnTo>
                <a:lnTo>
                  <a:pt x="3053" y="226639"/>
                </a:lnTo>
                <a:lnTo>
                  <a:pt x="1541" y="249968"/>
                </a:lnTo>
                <a:lnTo>
                  <a:pt x="0" y="275805"/>
                </a:lnTo>
              </a:path>
            </a:pathLst>
          </a:custGeom>
          <a:ln w="25400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55" name="object 1055"/>
          <p:cNvSpPr/>
          <p:nvPr/>
        </p:nvSpPr>
        <p:spPr>
          <a:xfrm>
            <a:off x="5648273" y="2392791"/>
            <a:ext cx="153895" cy="153267"/>
          </a:xfrm>
          <a:custGeom>
            <a:avLst/>
            <a:gdLst/>
            <a:ahLst/>
            <a:cxnLst/>
            <a:rect l="l" t="t" r="r" b="b"/>
            <a:pathLst>
              <a:path w="153895" h="153267">
                <a:moveTo>
                  <a:pt x="39489" y="38866"/>
                </a:moveTo>
                <a:lnTo>
                  <a:pt x="29024" y="50235"/>
                </a:lnTo>
                <a:lnTo>
                  <a:pt x="20064" y="61987"/>
                </a:lnTo>
                <a:lnTo>
                  <a:pt x="12671" y="73905"/>
                </a:lnTo>
                <a:lnTo>
                  <a:pt x="6906" y="85771"/>
                </a:lnTo>
                <a:lnTo>
                  <a:pt x="2831" y="97365"/>
                </a:lnTo>
                <a:lnTo>
                  <a:pt x="508" y="108472"/>
                </a:lnTo>
                <a:lnTo>
                  <a:pt x="0" y="118872"/>
                </a:lnTo>
                <a:lnTo>
                  <a:pt x="1366" y="128347"/>
                </a:lnTo>
                <a:lnTo>
                  <a:pt x="4670" y="136680"/>
                </a:lnTo>
                <a:lnTo>
                  <a:pt x="9682" y="143362"/>
                </a:lnTo>
                <a:lnTo>
                  <a:pt x="16669" y="148632"/>
                </a:lnTo>
                <a:lnTo>
                  <a:pt x="25030" y="151914"/>
                </a:lnTo>
                <a:lnTo>
                  <a:pt x="34544" y="153267"/>
                </a:lnTo>
                <a:lnTo>
                  <a:pt x="44991" y="152751"/>
                </a:lnTo>
                <a:lnTo>
                  <a:pt x="56152" y="150426"/>
                </a:lnTo>
                <a:lnTo>
                  <a:pt x="67808" y="146353"/>
                </a:lnTo>
                <a:lnTo>
                  <a:pt x="79739" y="140592"/>
                </a:lnTo>
                <a:lnTo>
                  <a:pt x="91724" y="133202"/>
                </a:lnTo>
                <a:lnTo>
                  <a:pt x="103546" y="124245"/>
                </a:lnTo>
                <a:lnTo>
                  <a:pt x="114393" y="114368"/>
                </a:lnTo>
                <a:lnTo>
                  <a:pt x="124853" y="103002"/>
                </a:lnTo>
                <a:lnTo>
                  <a:pt x="133812" y="91253"/>
                </a:lnTo>
                <a:lnTo>
                  <a:pt x="141207" y="79338"/>
                </a:lnTo>
                <a:lnTo>
                  <a:pt x="146976" y="67476"/>
                </a:lnTo>
                <a:lnTo>
                  <a:pt x="151056" y="55885"/>
                </a:lnTo>
                <a:lnTo>
                  <a:pt x="153383" y="44782"/>
                </a:lnTo>
                <a:lnTo>
                  <a:pt x="153895" y="34388"/>
                </a:lnTo>
                <a:lnTo>
                  <a:pt x="152528" y="24919"/>
                </a:lnTo>
                <a:lnTo>
                  <a:pt x="149220" y="16595"/>
                </a:lnTo>
                <a:lnTo>
                  <a:pt x="144200" y="9923"/>
                </a:lnTo>
                <a:lnTo>
                  <a:pt x="137210" y="4643"/>
                </a:lnTo>
                <a:lnTo>
                  <a:pt x="128849" y="1356"/>
                </a:lnTo>
                <a:lnTo>
                  <a:pt x="119336" y="0"/>
                </a:lnTo>
                <a:lnTo>
                  <a:pt x="108890" y="513"/>
                </a:lnTo>
                <a:lnTo>
                  <a:pt x="97731" y="2836"/>
                </a:lnTo>
                <a:lnTo>
                  <a:pt x="86078" y="6906"/>
                </a:lnTo>
                <a:lnTo>
                  <a:pt x="74150" y="12663"/>
                </a:lnTo>
                <a:lnTo>
                  <a:pt x="62167" y="20045"/>
                </a:lnTo>
                <a:lnTo>
                  <a:pt x="50348" y="28991"/>
                </a:lnTo>
                <a:lnTo>
                  <a:pt x="39489" y="38866"/>
                </a:lnTo>
                <a:close/>
              </a:path>
            </a:pathLst>
          </a:custGeom>
          <a:ln w="25400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56" name="object 1056"/>
          <p:cNvSpPr/>
          <p:nvPr/>
        </p:nvSpPr>
        <p:spPr>
          <a:xfrm>
            <a:off x="5875989" y="2461223"/>
            <a:ext cx="42125" cy="42100"/>
          </a:xfrm>
          <a:custGeom>
            <a:avLst/>
            <a:gdLst/>
            <a:ahLst/>
            <a:cxnLst/>
            <a:rect l="l" t="t" r="r" b="b"/>
            <a:pathLst>
              <a:path w="42125" h="42100">
                <a:moveTo>
                  <a:pt x="42125" y="21043"/>
                </a:moveTo>
                <a:lnTo>
                  <a:pt x="37547" y="34167"/>
                </a:lnTo>
                <a:lnTo>
                  <a:pt x="26038" y="41512"/>
                </a:lnTo>
                <a:lnTo>
                  <a:pt x="21069" y="42100"/>
                </a:lnTo>
                <a:lnTo>
                  <a:pt x="7948" y="37524"/>
                </a:lnTo>
                <a:lnTo>
                  <a:pt x="591" y="26021"/>
                </a:lnTo>
                <a:lnTo>
                  <a:pt x="0" y="21043"/>
                </a:lnTo>
                <a:lnTo>
                  <a:pt x="4587" y="7930"/>
                </a:lnTo>
                <a:lnTo>
                  <a:pt x="16103" y="587"/>
                </a:lnTo>
                <a:lnTo>
                  <a:pt x="21069" y="0"/>
                </a:lnTo>
                <a:lnTo>
                  <a:pt x="34196" y="4580"/>
                </a:lnTo>
                <a:lnTo>
                  <a:pt x="41540" y="16087"/>
                </a:lnTo>
                <a:lnTo>
                  <a:pt x="42125" y="21043"/>
                </a:lnTo>
                <a:close/>
              </a:path>
            </a:pathLst>
          </a:custGeom>
          <a:ln w="25399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57" name="object 1057"/>
          <p:cNvSpPr/>
          <p:nvPr/>
        </p:nvSpPr>
        <p:spPr>
          <a:xfrm>
            <a:off x="5715981" y="2419109"/>
            <a:ext cx="42087" cy="42113"/>
          </a:xfrm>
          <a:custGeom>
            <a:avLst/>
            <a:gdLst/>
            <a:ahLst/>
            <a:cxnLst/>
            <a:rect l="l" t="t" r="r" b="b"/>
            <a:pathLst>
              <a:path w="42087" h="42113">
                <a:moveTo>
                  <a:pt x="42087" y="21043"/>
                </a:moveTo>
                <a:lnTo>
                  <a:pt x="37508" y="34176"/>
                </a:lnTo>
                <a:lnTo>
                  <a:pt x="26007" y="41526"/>
                </a:lnTo>
                <a:lnTo>
                  <a:pt x="21056" y="42113"/>
                </a:lnTo>
                <a:lnTo>
                  <a:pt x="7935" y="37532"/>
                </a:lnTo>
                <a:lnTo>
                  <a:pt x="589" y="26022"/>
                </a:lnTo>
                <a:lnTo>
                  <a:pt x="0" y="21043"/>
                </a:lnTo>
                <a:lnTo>
                  <a:pt x="4581" y="7926"/>
                </a:lnTo>
                <a:lnTo>
                  <a:pt x="16095" y="585"/>
                </a:lnTo>
                <a:lnTo>
                  <a:pt x="21056" y="0"/>
                </a:lnTo>
                <a:lnTo>
                  <a:pt x="34169" y="4585"/>
                </a:lnTo>
                <a:lnTo>
                  <a:pt x="41506" y="16104"/>
                </a:lnTo>
                <a:lnTo>
                  <a:pt x="42087" y="21043"/>
                </a:lnTo>
                <a:close/>
              </a:path>
            </a:pathLst>
          </a:custGeom>
          <a:ln w="25400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58" name="object 1058"/>
          <p:cNvSpPr/>
          <p:nvPr/>
        </p:nvSpPr>
        <p:spPr>
          <a:xfrm>
            <a:off x="5492509" y="2694915"/>
            <a:ext cx="646825" cy="408094"/>
          </a:xfrm>
          <a:custGeom>
            <a:avLst/>
            <a:gdLst/>
            <a:ahLst/>
            <a:cxnLst/>
            <a:rect l="l" t="t" r="r" b="b"/>
            <a:pathLst>
              <a:path w="646825" h="408094">
                <a:moveTo>
                  <a:pt x="410911" y="364299"/>
                </a:moveTo>
                <a:lnTo>
                  <a:pt x="426154" y="371220"/>
                </a:lnTo>
                <a:lnTo>
                  <a:pt x="436272" y="375500"/>
                </a:lnTo>
                <a:lnTo>
                  <a:pt x="448368" y="380334"/>
                </a:lnTo>
                <a:lnTo>
                  <a:pt x="462118" y="385463"/>
                </a:lnTo>
                <a:lnTo>
                  <a:pt x="477197" y="390628"/>
                </a:lnTo>
                <a:lnTo>
                  <a:pt x="493280" y="395571"/>
                </a:lnTo>
                <a:lnTo>
                  <a:pt x="510044" y="400031"/>
                </a:lnTo>
                <a:lnTo>
                  <a:pt x="527165" y="403751"/>
                </a:lnTo>
                <a:lnTo>
                  <a:pt x="543461" y="406361"/>
                </a:lnTo>
                <a:lnTo>
                  <a:pt x="558605" y="407821"/>
                </a:lnTo>
                <a:lnTo>
                  <a:pt x="573295" y="408094"/>
                </a:lnTo>
                <a:lnTo>
                  <a:pt x="587297" y="406994"/>
                </a:lnTo>
                <a:lnTo>
                  <a:pt x="600378" y="404336"/>
                </a:lnTo>
                <a:lnTo>
                  <a:pt x="612306" y="399935"/>
                </a:lnTo>
                <a:lnTo>
                  <a:pt x="622848" y="393604"/>
                </a:lnTo>
                <a:lnTo>
                  <a:pt x="631771" y="385158"/>
                </a:lnTo>
                <a:lnTo>
                  <a:pt x="638842" y="374412"/>
                </a:lnTo>
                <a:lnTo>
                  <a:pt x="643828" y="361180"/>
                </a:lnTo>
                <a:lnTo>
                  <a:pt x="646496" y="345276"/>
                </a:lnTo>
                <a:lnTo>
                  <a:pt x="646825" y="323648"/>
                </a:lnTo>
                <a:lnTo>
                  <a:pt x="644978" y="304829"/>
                </a:lnTo>
                <a:lnTo>
                  <a:pt x="641325" y="286766"/>
                </a:lnTo>
                <a:lnTo>
                  <a:pt x="636083" y="269486"/>
                </a:lnTo>
                <a:lnTo>
                  <a:pt x="629471" y="253022"/>
                </a:lnTo>
                <a:lnTo>
                  <a:pt x="621707" y="237402"/>
                </a:lnTo>
                <a:lnTo>
                  <a:pt x="613008" y="222658"/>
                </a:lnTo>
                <a:lnTo>
                  <a:pt x="603592" y="208817"/>
                </a:lnTo>
                <a:lnTo>
                  <a:pt x="593678" y="195912"/>
                </a:lnTo>
                <a:lnTo>
                  <a:pt x="583482" y="183972"/>
                </a:lnTo>
                <a:lnTo>
                  <a:pt x="573224" y="173026"/>
                </a:lnTo>
                <a:lnTo>
                  <a:pt x="563120" y="163105"/>
                </a:lnTo>
                <a:lnTo>
                  <a:pt x="553389" y="154239"/>
                </a:lnTo>
                <a:lnTo>
                  <a:pt x="544249" y="146458"/>
                </a:lnTo>
                <a:lnTo>
                  <a:pt x="535917" y="139791"/>
                </a:lnTo>
                <a:lnTo>
                  <a:pt x="522550" y="129923"/>
                </a:lnTo>
                <a:lnTo>
                  <a:pt x="514010" y="124231"/>
                </a:lnTo>
                <a:lnTo>
                  <a:pt x="504058" y="136362"/>
                </a:lnTo>
                <a:lnTo>
                  <a:pt x="495616" y="146438"/>
                </a:lnTo>
                <a:lnTo>
                  <a:pt x="488174" y="154874"/>
                </a:lnTo>
                <a:lnTo>
                  <a:pt x="481222" y="162084"/>
                </a:lnTo>
                <a:lnTo>
                  <a:pt x="474252" y="168481"/>
                </a:lnTo>
                <a:lnTo>
                  <a:pt x="466752" y="174481"/>
                </a:lnTo>
                <a:lnTo>
                  <a:pt x="458214" y="180497"/>
                </a:lnTo>
                <a:lnTo>
                  <a:pt x="448128" y="186944"/>
                </a:lnTo>
                <a:lnTo>
                  <a:pt x="435983" y="194236"/>
                </a:lnTo>
                <a:lnTo>
                  <a:pt x="421271" y="202787"/>
                </a:lnTo>
                <a:lnTo>
                  <a:pt x="407851" y="210502"/>
                </a:lnTo>
                <a:lnTo>
                  <a:pt x="407521" y="210718"/>
                </a:lnTo>
                <a:lnTo>
                  <a:pt x="407127" y="210934"/>
                </a:lnTo>
                <a:lnTo>
                  <a:pt x="406759" y="211112"/>
                </a:lnTo>
                <a:lnTo>
                  <a:pt x="394360" y="217903"/>
                </a:lnTo>
                <a:lnTo>
                  <a:pt x="381374" y="224416"/>
                </a:lnTo>
                <a:lnTo>
                  <a:pt x="367815" y="230577"/>
                </a:lnTo>
                <a:lnTo>
                  <a:pt x="353697" y="236314"/>
                </a:lnTo>
                <a:lnTo>
                  <a:pt x="339034" y="241553"/>
                </a:lnTo>
                <a:lnTo>
                  <a:pt x="323842" y="246221"/>
                </a:lnTo>
                <a:lnTo>
                  <a:pt x="308133" y="250244"/>
                </a:lnTo>
                <a:lnTo>
                  <a:pt x="291923" y="253550"/>
                </a:lnTo>
                <a:lnTo>
                  <a:pt x="275224" y="256064"/>
                </a:lnTo>
                <a:lnTo>
                  <a:pt x="258053" y="257714"/>
                </a:lnTo>
                <a:lnTo>
                  <a:pt x="240422" y="258427"/>
                </a:lnTo>
                <a:lnTo>
                  <a:pt x="222346" y="258128"/>
                </a:lnTo>
                <a:lnTo>
                  <a:pt x="203839" y="256746"/>
                </a:lnTo>
                <a:lnTo>
                  <a:pt x="184916" y="254205"/>
                </a:lnTo>
                <a:lnTo>
                  <a:pt x="165591" y="250434"/>
                </a:lnTo>
                <a:lnTo>
                  <a:pt x="145877" y="245359"/>
                </a:lnTo>
                <a:lnTo>
                  <a:pt x="125790" y="238907"/>
                </a:lnTo>
                <a:lnTo>
                  <a:pt x="105343" y="231004"/>
                </a:lnTo>
                <a:lnTo>
                  <a:pt x="84550" y="221577"/>
                </a:lnTo>
                <a:lnTo>
                  <a:pt x="63427" y="210553"/>
                </a:lnTo>
                <a:lnTo>
                  <a:pt x="49416" y="205749"/>
                </a:lnTo>
                <a:lnTo>
                  <a:pt x="36968" y="201291"/>
                </a:lnTo>
                <a:lnTo>
                  <a:pt x="26171" y="197022"/>
                </a:lnTo>
                <a:lnTo>
                  <a:pt x="17113" y="192786"/>
                </a:lnTo>
                <a:lnTo>
                  <a:pt x="9879" y="188425"/>
                </a:lnTo>
                <a:lnTo>
                  <a:pt x="4557" y="183783"/>
                </a:lnTo>
                <a:lnTo>
                  <a:pt x="0" y="173027"/>
                </a:lnTo>
                <a:lnTo>
                  <a:pt x="938" y="166599"/>
                </a:lnTo>
                <a:lnTo>
                  <a:pt x="4137" y="159262"/>
                </a:lnTo>
                <a:lnTo>
                  <a:pt x="9684" y="150860"/>
                </a:lnTo>
                <a:lnTo>
                  <a:pt x="17667" y="141235"/>
                </a:lnTo>
                <a:lnTo>
                  <a:pt x="28171" y="130230"/>
                </a:lnTo>
                <a:lnTo>
                  <a:pt x="41286" y="117690"/>
                </a:lnTo>
                <a:lnTo>
                  <a:pt x="57097" y="103455"/>
                </a:lnTo>
                <a:lnTo>
                  <a:pt x="75693" y="87371"/>
                </a:lnTo>
                <a:lnTo>
                  <a:pt x="97159" y="69280"/>
                </a:lnTo>
                <a:lnTo>
                  <a:pt x="121584" y="49025"/>
                </a:lnTo>
                <a:lnTo>
                  <a:pt x="149054" y="26450"/>
                </a:lnTo>
                <a:lnTo>
                  <a:pt x="179657" y="1396"/>
                </a:lnTo>
                <a:lnTo>
                  <a:pt x="180229" y="952"/>
                </a:lnTo>
                <a:lnTo>
                  <a:pt x="180787" y="482"/>
                </a:lnTo>
                <a:lnTo>
                  <a:pt x="181346" y="0"/>
                </a:lnTo>
              </a:path>
            </a:pathLst>
          </a:custGeom>
          <a:ln w="25400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59" name="object 1059"/>
          <p:cNvSpPr/>
          <p:nvPr/>
        </p:nvSpPr>
        <p:spPr>
          <a:xfrm>
            <a:off x="5903382" y="2686495"/>
            <a:ext cx="374294" cy="505840"/>
          </a:xfrm>
          <a:custGeom>
            <a:avLst/>
            <a:gdLst/>
            <a:ahLst/>
            <a:cxnLst/>
            <a:rect l="l" t="t" r="r" b="b"/>
            <a:pathLst>
              <a:path w="374294" h="505840">
                <a:moveTo>
                  <a:pt x="107365" y="0"/>
                </a:moveTo>
                <a:lnTo>
                  <a:pt x="107975" y="571"/>
                </a:lnTo>
                <a:lnTo>
                  <a:pt x="109143" y="1612"/>
                </a:lnTo>
                <a:lnTo>
                  <a:pt x="116379" y="8244"/>
                </a:lnTo>
                <a:lnTo>
                  <a:pt x="144595" y="35110"/>
                </a:lnTo>
                <a:lnTo>
                  <a:pt x="164030" y="54395"/>
                </a:lnTo>
                <a:lnTo>
                  <a:pt x="185987" y="76948"/>
                </a:lnTo>
                <a:lnTo>
                  <a:pt x="209693" y="102294"/>
                </a:lnTo>
                <a:lnTo>
                  <a:pt x="234376" y="129957"/>
                </a:lnTo>
                <a:lnTo>
                  <a:pt x="259263" y="159462"/>
                </a:lnTo>
                <a:lnTo>
                  <a:pt x="283581" y="190334"/>
                </a:lnTo>
                <a:lnTo>
                  <a:pt x="306558" y="222099"/>
                </a:lnTo>
                <a:lnTo>
                  <a:pt x="327422" y="254280"/>
                </a:lnTo>
                <a:lnTo>
                  <a:pt x="345400" y="286403"/>
                </a:lnTo>
                <a:lnTo>
                  <a:pt x="359720" y="317993"/>
                </a:lnTo>
                <a:lnTo>
                  <a:pt x="369609" y="348574"/>
                </a:lnTo>
                <a:lnTo>
                  <a:pt x="374294" y="377672"/>
                </a:lnTo>
                <a:lnTo>
                  <a:pt x="373004" y="404811"/>
                </a:lnTo>
                <a:lnTo>
                  <a:pt x="364965" y="429516"/>
                </a:lnTo>
                <a:lnTo>
                  <a:pt x="349405" y="451312"/>
                </a:lnTo>
                <a:lnTo>
                  <a:pt x="325552" y="469723"/>
                </a:lnTo>
                <a:lnTo>
                  <a:pt x="292633" y="484276"/>
                </a:lnTo>
                <a:lnTo>
                  <a:pt x="255395" y="495093"/>
                </a:lnTo>
                <a:lnTo>
                  <a:pt x="221411" y="502057"/>
                </a:lnTo>
                <a:lnTo>
                  <a:pt x="190535" y="505521"/>
                </a:lnTo>
                <a:lnTo>
                  <a:pt x="162622" y="505840"/>
                </a:lnTo>
                <a:lnTo>
                  <a:pt x="137526" y="503369"/>
                </a:lnTo>
                <a:lnTo>
                  <a:pt x="115101" y="498464"/>
                </a:lnTo>
                <a:lnTo>
                  <a:pt x="95202" y="491477"/>
                </a:lnTo>
                <a:lnTo>
                  <a:pt x="77682" y="482765"/>
                </a:lnTo>
                <a:lnTo>
                  <a:pt x="62396" y="472682"/>
                </a:lnTo>
                <a:lnTo>
                  <a:pt x="49199" y="461583"/>
                </a:lnTo>
                <a:lnTo>
                  <a:pt x="28487" y="437753"/>
                </a:lnTo>
                <a:lnTo>
                  <a:pt x="14381" y="414114"/>
                </a:lnTo>
                <a:lnTo>
                  <a:pt x="5714" y="393504"/>
                </a:lnTo>
                <a:lnTo>
                  <a:pt x="364" y="374474"/>
                </a:lnTo>
                <a:lnTo>
                  <a:pt x="38" y="372719"/>
                </a:lnTo>
              </a:path>
            </a:pathLst>
          </a:custGeom>
          <a:ln w="25400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60" name="object 1060"/>
          <p:cNvSpPr/>
          <p:nvPr/>
        </p:nvSpPr>
        <p:spPr>
          <a:xfrm>
            <a:off x="5897058" y="2905469"/>
            <a:ext cx="138912" cy="195808"/>
          </a:xfrm>
          <a:custGeom>
            <a:avLst/>
            <a:gdLst/>
            <a:ahLst/>
            <a:cxnLst/>
            <a:rect l="l" t="t" r="r" b="b"/>
            <a:pathLst>
              <a:path w="138912" h="195808">
                <a:moveTo>
                  <a:pt x="138912" y="195808"/>
                </a:moveTo>
                <a:lnTo>
                  <a:pt x="128378" y="169186"/>
                </a:lnTo>
                <a:lnTo>
                  <a:pt x="118907" y="145390"/>
                </a:lnTo>
                <a:lnTo>
                  <a:pt x="110376" y="124243"/>
                </a:lnTo>
                <a:lnTo>
                  <a:pt x="102660" y="105564"/>
                </a:lnTo>
                <a:lnTo>
                  <a:pt x="95634" y="89175"/>
                </a:lnTo>
                <a:lnTo>
                  <a:pt x="89174" y="74897"/>
                </a:lnTo>
                <a:lnTo>
                  <a:pt x="83155" y="62551"/>
                </a:lnTo>
                <a:lnTo>
                  <a:pt x="77453" y="51957"/>
                </a:lnTo>
                <a:lnTo>
                  <a:pt x="71943" y="42938"/>
                </a:lnTo>
                <a:lnTo>
                  <a:pt x="66501" y="35313"/>
                </a:lnTo>
                <a:lnTo>
                  <a:pt x="61002" y="28904"/>
                </a:lnTo>
                <a:lnTo>
                  <a:pt x="55322" y="23532"/>
                </a:lnTo>
                <a:lnTo>
                  <a:pt x="49336" y="19018"/>
                </a:lnTo>
                <a:lnTo>
                  <a:pt x="42920" y="15183"/>
                </a:lnTo>
                <a:lnTo>
                  <a:pt x="35948" y="11847"/>
                </a:lnTo>
                <a:lnTo>
                  <a:pt x="28298" y="8832"/>
                </a:lnTo>
                <a:lnTo>
                  <a:pt x="19843" y="5959"/>
                </a:lnTo>
                <a:lnTo>
                  <a:pt x="10460" y="3049"/>
                </a:lnTo>
                <a:lnTo>
                  <a:pt x="3340" y="914"/>
                </a:lnTo>
                <a:lnTo>
                  <a:pt x="3009" y="736"/>
                </a:lnTo>
                <a:lnTo>
                  <a:pt x="2616" y="647"/>
                </a:lnTo>
                <a:lnTo>
                  <a:pt x="2209" y="558"/>
                </a:lnTo>
                <a:lnTo>
                  <a:pt x="1485" y="342"/>
                </a:lnTo>
                <a:lnTo>
                  <a:pt x="723" y="165"/>
                </a:lnTo>
                <a:lnTo>
                  <a:pt x="0" y="0"/>
                </a:lnTo>
              </a:path>
            </a:pathLst>
          </a:custGeom>
          <a:ln w="25400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61" name="object 1061"/>
          <p:cNvSpPr/>
          <p:nvPr/>
        </p:nvSpPr>
        <p:spPr>
          <a:xfrm>
            <a:off x="5858399" y="2202847"/>
            <a:ext cx="527113" cy="188881"/>
          </a:xfrm>
          <a:custGeom>
            <a:avLst/>
            <a:gdLst/>
            <a:ahLst/>
            <a:cxnLst/>
            <a:rect l="l" t="t" r="r" b="b"/>
            <a:pathLst>
              <a:path w="527113" h="188881">
                <a:moveTo>
                  <a:pt x="0" y="24937"/>
                </a:moveTo>
                <a:lnTo>
                  <a:pt x="51779" y="18315"/>
                </a:lnTo>
                <a:lnTo>
                  <a:pt x="98510" y="12516"/>
                </a:lnTo>
                <a:lnTo>
                  <a:pt x="140589" y="7662"/>
                </a:lnTo>
                <a:lnTo>
                  <a:pt x="178410" y="3876"/>
                </a:lnTo>
                <a:lnTo>
                  <a:pt x="212368" y="1281"/>
                </a:lnTo>
                <a:lnTo>
                  <a:pt x="242860" y="0"/>
                </a:lnTo>
                <a:lnTo>
                  <a:pt x="270280" y="155"/>
                </a:lnTo>
                <a:lnTo>
                  <a:pt x="295025" y="1871"/>
                </a:lnTo>
                <a:lnTo>
                  <a:pt x="317488" y="5269"/>
                </a:lnTo>
                <a:lnTo>
                  <a:pt x="338066" y="10473"/>
                </a:lnTo>
                <a:lnTo>
                  <a:pt x="357153" y="17606"/>
                </a:lnTo>
                <a:lnTo>
                  <a:pt x="375146" y="26790"/>
                </a:lnTo>
                <a:lnTo>
                  <a:pt x="392439" y="38149"/>
                </a:lnTo>
                <a:lnTo>
                  <a:pt x="409428" y="51806"/>
                </a:lnTo>
                <a:lnTo>
                  <a:pt x="426508" y="67883"/>
                </a:lnTo>
                <a:lnTo>
                  <a:pt x="444075" y="86504"/>
                </a:lnTo>
                <a:lnTo>
                  <a:pt x="462523" y="107791"/>
                </a:lnTo>
                <a:lnTo>
                  <a:pt x="482249" y="131868"/>
                </a:lnTo>
                <a:lnTo>
                  <a:pt x="503647" y="158857"/>
                </a:lnTo>
                <a:lnTo>
                  <a:pt x="527113" y="188881"/>
                </a:lnTo>
              </a:path>
            </a:pathLst>
          </a:custGeom>
          <a:ln w="25399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62" name="object 1062"/>
          <p:cNvSpPr/>
          <p:nvPr/>
        </p:nvSpPr>
        <p:spPr>
          <a:xfrm>
            <a:off x="5899268" y="2174887"/>
            <a:ext cx="527113" cy="168276"/>
          </a:xfrm>
          <a:custGeom>
            <a:avLst/>
            <a:gdLst/>
            <a:ahLst/>
            <a:cxnLst/>
            <a:rect l="l" t="t" r="r" b="b"/>
            <a:pathLst>
              <a:path w="527113" h="168276">
                <a:moveTo>
                  <a:pt x="0" y="4332"/>
                </a:moveTo>
                <a:lnTo>
                  <a:pt x="888" y="4205"/>
                </a:lnTo>
                <a:lnTo>
                  <a:pt x="2628" y="4027"/>
                </a:lnTo>
                <a:lnTo>
                  <a:pt x="9767" y="3295"/>
                </a:lnTo>
                <a:lnTo>
                  <a:pt x="21084" y="2330"/>
                </a:lnTo>
                <a:lnTo>
                  <a:pt x="36219" y="1329"/>
                </a:lnTo>
                <a:lnTo>
                  <a:pt x="54810" y="487"/>
                </a:lnTo>
                <a:lnTo>
                  <a:pt x="76494" y="0"/>
                </a:lnTo>
                <a:lnTo>
                  <a:pt x="100911" y="62"/>
                </a:lnTo>
                <a:lnTo>
                  <a:pt x="127699" y="870"/>
                </a:lnTo>
                <a:lnTo>
                  <a:pt x="156496" y="2620"/>
                </a:lnTo>
                <a:lnTo>
                  <a:pt x="186940" y="5508"/>
                </a:lnTo>
                <a:lnTo>
                  <a:pt x="218670" y="9728"/>
                </a:lnTo>
                <a:lnTo>
                  <a:pt x="251324" y="15476"/>
                </a:lnTo>
                <a:lnTo>
                  <a:pt x="284540" y="22948"/>
                </a:lnTo>
                <a:lnTo>
                  <a:pt x="317957" y="32341"/>
                </a:lnTo>
                <a:lnTo>
                  <a:pt x="351213" y="43849"/>
                </a:lnTo>
                <a:lnTo>
                  <a:pt x="383946" y="57667"/>
                </a:lnTo>
                <a:lnTo>
                  <a:pt x="415795" y="73993"/>
                </a:lnTo>
                <a:lnTo>
                  <a:pt x="446397" y="93021"/>
                </a:lnTo>
                <a:lnTo>
                  <a:pt x="475393" y="114947"/>
                </a:lnTo>
                <a:lnTo>
                  <a:pt x="502418" y="139967"/>
                </a:lnTo>
                <a:lnTo>
                  <a:pt x="527113" y="168276"/>
                </a:lnTo>
              </a:path>
            </a:pathLst>
          </a:custGeom>
          <a:ln w="25400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63" name="object 1063"/>
          <p:cNvSpPr/>
          <p:nvPr/>
        </p:nvSpPr>
        <p:spPr>
          <a:xfrm>
            <a:off x="5941432" y="2141146"/>
            <a:ext cx="527075" cy="168324"/>
          </a:xfrm>
          <a:custGeom>
            <a:avLst/>
            <a:gdLst/>
            <a:ahLst/>
            <a:cxnLst/>
            <a:rect l="l" t="t" r="r" b="b"/>
            <a:pathLst>
              <a:path w="527075" h="168324">
                <a:moveTo>
                  <a:pt x="0" y="4380"/>
                </a:moveTo>
                <a:lnTo>
                  <a:pt x="5968" y="3593"/>
                </a:lnTo>
                <a:lnTo>
                  <a:pt x="16776" y="2716"/>
                </a:lnTo>
                <a:lnTo>
                  <a:pt x="29359" y="1790"/>
                </a:lnTo>
                <a:lnTo>
                  <a:pt x="44976" y="927"/>
                </a:lnTo>
                <a:lnTo>
                  <a:pt x="63348" y="280"/>
                </a:lnTo>
                <a:lnTo>
                  <a:pt x="84197" y="0"/>
                </a:lnTo>
                <a:lnTo>
                  <a:pt x="107244" y="235"/>
                </a:lnTo>
                <a:lnTo>
                  <a:pt x="132209" y="1139"/>
                </a:lnTo>
                <a:lnTo>
                  <a:pt x="158815" y="2861"/>
                </a:lnTo>
                <a:lnTo>
                  <a:pt x="186782" y="5552"/>
                </a:lnTo>
                <a:lnTo>
                  <a:pt x="215831" y="9363"/>
                </a:lnTo>
                <a:lnTo>
                  <a:pt x="245684" y="14445"/>
                </a:lnTo>
                <a:lnTo>
                  <a:pt x="276062" y="20948"/>
                </a:lnTo>
                <a:lnTo>
                  <a:pt x="306686" y="29024"/>
                </a:lnTo>
                <a:lnTo>
                  <a:pt x="337277" y="38822"/>
                </a:lnTo>
                <a:lnTo>
                  <a:pt x="367556" y="50495"/>
                </a:lnTo>
                <a:lnTo>
                  <a:pt x="397245" y="64192"/>
                </a:lnTo>
                <a:lnTo>
                  <a:pt x="426065" y="80064"/>
                </a:lnTo>
                <a:lnTo>
                  <a:pt x="453737" y="98263"/>
                </a:lnTo>
                <a:lnTo>
                  <a:pt x="479981" y="118939"/>
                </a:lnTo>
                <a:lnTo>
                  <a:pt x="504520" y="142242"/>
                </a:lnTo>
                <a:lnTo>
                  <a:pt x="527075" y="168324"/>
                </a:lnTo>
              </a:path>
            </a:pathLst>
          </a:custGeom>
          <a:ln w="25400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64" name="object 1064"/>
          <p:cNvSpPr/>
          <p:nvPr/>
        </p:nvSpPr>
        <p:spPr>
          <a:xfrm>
            <a:off x="5575786" y="3582709"/>
            <a:ext cx="43141" cy="119570"/>
          </a:xfrm>
          <a:custGeom>
            <a:avLst/>
            <a:gdLst/>
            <a:ahLst/>
            <a:cxnLst/>
            <a:rect l="l" t="t" r="r" b="b"/>
            <a:pathLst>
              <a:path w="43141" h="119570">
                <a:moveTo>
                  <a:pt x="43141" y="0"/>
                </a:moveTo>
                <a:lnTo>
                  <a:pt x="33690" y="10822"/>
                </a:lnTo>
                <a:lnTo>
                  <a:pt x="26069" y="19984"/>
                </a:lnTo>
                <a:lnTo>
                  <a:pt x="20020" y="28201"/>
                </a:lnTo>
                <a:lnTo>
                  <a:pt x="15286" y="36188"/>
                </a:lnTo>
                <a:lnTo>
                  <a:pt x="11608" y="44661"/>
                </a:lnTo>
                <a:lnTo>
                  <a:pt x="8727" y="54335"/>
                </a:lnTo>
                <a:lnTo>
                  <a:pt x="6387" y="65926"/>
                </a:lnTo>
                <a:lnTo>
                  <a:pt x="4328" y="80149"/>
                </a:lnTo>
                <a:lnTo>
                  <a:pt x="2292" y="97719"/>
                </a:lnTo>
                <a:lnTo>
                  <a:pt x="22" y="119353"/>
                </a:lnTo>
                <a:lnTo>
                  <a:pt x="0" y="119570"/>
                </a:lnTo>
              </a:path>
            </a:pathLst>
          </a:custGeom>
          <a:ln w="25400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65" name="object 1065"/>
          <p:cNvSpPr/>
          <p:nvPr/>
        </p:nvSpPr>
        <p:spPr>
          <a:xfrm>
            <a:off x="6949430" y="9352381"/>
            <a:ext cx="80824" cy="80781"/>
          </a:xfrm>
          <a:custGeom>
            <a:avLst/>
            <a:gdLst/>
            <a:ahLst/>
            <a:cxnLst/>
            <a:rect l="l" t="t" r="r" b="b"/>
            <a:pathLst>
              <a:path w="80824" h="80781">
                <a:moveTo>
                  <a:pt x="51171" y="1395"/>
                </a:moveTo>
                <a:lnTo>
                  <a:pt x="50747" y="1280"/>
                </a:lnTo>
                <a:lnTo>
                  <a:pt x="37961" y="0"/>
                </a:lnTo>
                <a:lnTo>
                  <a:pt x="25829" y="2649"/>
                </a:lnTo>
                <a:lnTo>
                  <a:pt x="15156" y="8771"/>
                </a:lnTo>
                <a:lnTo>
                  <a:pt x="6744" y="17912"/>
                </a:lnTo>
                <a:lnTo>
                  <a:pt x="1400" y="29614"/>
                </a:lnTo>
                <a:lnTo>
                  <a:pt x="0" y="42843"/>
                </a:lnTo>
                <a:lnTo>
                  <a:pt x="2650" y="54969"/>
                </a:lnTo>
                <a:lnTo>
                  <a:pt x="8776" y="65637"/>
                </a:lnTo>
                <a:lnTo>
                  <a:pt x="17921" y="74044"/>
                </a:lnTo>
                <a:lnTo>
                  <a:pt x="29632" y="79386"/>
                </a:lnTo>
                <a:lnTo>
                  <a:pt x="42855" y="80781"/>
                </a:lnTo>
                <a:lnTo>
                  <a:pt x="54988" y="78131"/>
                </a:lnTo>
                <a:lnTo>
                  <a:pt x="65666" y="72010"/>
                </a:lnTo>
                <a:lnTo>
                  <a:pt x="74083" y="62870"/>
                </a:lnTo>
                <a:lnTo>
                  <a:pt x="79429" y="51166"/>
                </a:lnTo>
                <a:lnTo>
                  <a:pt x="80824" y="37925"/>
                </a:lnTo>
                <a:lnTo>
                  <a:pt x="78162" y="25803"/>
                </a:lnTo>
                <a:lnTo>
                  <a:pt x="72027" y="15139"/>
                </a:lnTo>
                <a:lnTo>
                  <a:pt x="62877" y="6735"/>
                </a:lnTo>
                <a:lnTo>
                  <a:pt x="51171" y="1395"/>
                </a:lnTo>
                <a:close/>
              </a:path>
            </a:pathLst>
          </a:custGeom>
          <a:solidFill>
            <a:srgbClr val="EC2B3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66" name="object 1066"/>
          <p:cNvSpPr/>
          <p:nvPr/>
        </p:nvSpPr>
        <p:spPr>
          <a:xfrm>
            <a:off x="6168210" y="8688820"/>
            <a:ext cx="916343" cy="335749"/>
          </a:xfrm>
          <a:custGeom>
            <a:avLst/>
            <a:gdLst/>
            <a:ahLst/>
            <a:cxnLst/>
            <a:rect l="l" t="t" r="r" b="b"/>
            <a:pathLst>
              <a:path w="916343" h="335749">
                <a:moveTo>
                  <a:pt x="18580" y="94725"/>
                </a:moveTo>
                <a:lnTo>
                  <a:pt x="33670" y="99978"/>
                </a:lnTo>
                <a:lnTo>
                  <a:pt x="48868" y="104758"/>
                </a:lnTo>
                <a:lnTo>
                  <a:pt x="64167" y="109102"/>
                </a:lnTo>
                <a:lnTo>
                  <a:pt x="79562" y="113048"/>
                </a:lnTo>
                <a:lnTo>
                  <a:pt x="95044" y="116631"/>
                </a:lnTo>
                <a:lnTo>
                  <a:pt x="110607" y="119888"/>
                </a:lnTo>
                <a:lnTo>
                  <a:pt x="126245" y="122857"/>
                </a:lnTo>
                <a:lnTo>
                  <a:pt x="141950" y="125575"/>
                </a:lnTo>
                <a:lnTo>
                  <a:pt x="157716" y="128077"/>
                </a:lnTo>
                <a:lnTo>
                  <a:pt x="173536" y="130402"/>
                </a:lnTo>
                <a:lnTo>
                  <a:pt x="189402" y="132585"/>
                </a:lnTo>
                <a:lnTo>
                  <a:pt x="205309" y="134664"/>
                </a:lnTo>
                <a:lnTo>
                  <a:pt x="221249" y="136676"/>
                </a:lnTo>
                <a:lnTo>
                  <a:pt x="237216" y="138657"/>
                </a:lnTo>
                <a:lnTo>
                  <a:pt x="253202" y="140644"/>
                </a:lnTo>
                <a:lnTo>
                  <a:pt x="269201" y="142674"/>
                </a:lnTo>
                <a:lnTo>
                  <a:pt x="285206" y="144783"/>
                </a:lnTo>
                <a:lnTo>
                  <a:pt x="301211" y="147010"/>
                </a:lnTo>
                <a:lnTo>
                  <a:pt x="317207" y="149390"/>
                </a:lnTo>
                <a:lnTo>
                  <a:pt x="333790" y="152327"/>
                </a:lnTo>
                <a:lnTo>
                  <a:pt x="350153" y="155790"/>
                </a:lnTo>
                <a:lnTo>
                  <a:pt x="366307" y="159754"/>
                </a:lnTo>
                <a:lnTo>
                  <a:pt x="382259" y="164190"/>
                </a:lnTo>
                <a:lnTo>
                  <a:pt x="398020" y="169073"/>
                </a:lnTo>
                <a:lnTo>
                  <a:pt x="413598" y="174375"/>
                </a:lnTo>
                <a:lnTo>
                  <a:pt x="429003" y="180071"/>
                </a:lnTo>
                <a:lnTo>
                  <a:pt x="444245" y="186133"/>
                </a:lnTo>
                <a:lnTo>
                  <a:pt x="459332" y="192535"/>
                </a:lnTo>
                <a:lnTo>
                  <a:pt x="474273" y="199250"/>
                </a:lnTo>
                <a:lnTo>
                  <a:pt x="489078" y="206251"/>
                </a:lnTo>
                <a:lnTo>
                  <a:pt x="503757" y="213513"/>
                </a:lnTo>
                <a:lnTo>
                  <a:pt x="518318" y="221007"/>
                </a:lnTo>
                <a:lnTo>
                  <a:pt x="532770" y="228709"/>
                </a:lnTo>
                <a:lnTo>
                  <a:pt x="547124" y="236590"/>
                </a:lnTo>
                <a:lnTo>
                  <a:pt x="561387" y="244624"/>
                </a:lnTo>
                <a:lnTo>
                  <a:pt x="575570" y="252785"/>
                </a:lnTo>
                <a:lnTo>
                  <a:pt x="589682" y="261046"/>
                </a:lnTo>
                <a:lnTo>
                  <a:pt x="603731" y="269380"/>
                </a:lnTo>
                <a:lnTo>
                  <a:pt x="617728" y="277761"/>
                </a:lnTo>
                <a:lnTo>
                  <a:pt x="629504" y="284434"/>
                </a:lnTo>
                <a:lnTo>
                  <a:pt x="641479" y="290258"/>
                </a:lnTo>
                <a:lnTo>
                  <a:pt x="653635" y="295298"/>
                </a:lnTo>
                <a:lnTo>
                  <a:pt x="665955" y="299620"/>
                </a:lnTo>
                <a:lnTo>
                  <a:pt x="678423" y="303290"/>
                </a:lnTo>
                <a:lnTo>
                  <a:pt x="691021" y="306373"/>
                </a:lnTo>
                <a:lnTo>
                  <a:pt x="703734" y="308934"/>
                </a:lnTo>
                <a:lnTo>
                  <a:pt x="716543" y="311039"/>
                </a:lnTo>
                <a:lnTo>
                  <a:pt x="729433" y="312754"/>
                </a:lnTo>
                <a:lnTo>
                  <a:pt x="742386" y="314144"/>
                </a:lnTo>
                <a:lnTo>
                  <a:pt x="755386" y="315273"/>
                </a:lnTo>
                <a:lnTo>
                  <a:pt x="768415" y="316209"/>
                </a:lnTo>
                <a:lnTo>
                  <a:pt x="781458" y="317016"/>
                </a:lnTo>
                <a:lnTo>
                  <a:pt x="794496" y="317760"/>
                </a:lnTo>
                <a:lnTo>
                  <a:pt x="807514" y="318506"/>
                </a:lnTo>
                <a:lnTo>
                  <a:pt x="820494" y="319319"/>
                </a:lnTo>
                <a:lnTo>
                  <a:pt x="833420" y="320266"/>
                </a:lnTo>
                <a:lnTo>
                  <a:pt x="846274" y="321412"/>
                </a:lnTo>
                <a:lnTo>
                  <a:pt x="859041" y="322821"/>
                </a:lnTo>
                <a:lnTo>
                  <a:pt x="871702" y="324561"/>
                </a:lnTo>
                <a:lnTo>
                  <a:pt x="876350" y="325847"/>
                </a:lnTo>
                <a:lnTo>
                  <a:pt x="889726" y="329546"/>
                </a:lnTo>
                <a:lnTo>
                  <a:pt x="899883" y="332346"/>
                </a:lnTo>
                <a:lnTo>
                  <a:pt x="903097" y="333235"/>
                </a:lnTo>
                <a:lnTo>
                  <a:pt x="907275" y="334391"/>
                </a:lnTo>
                <a:lnTo>
                  <a:pt x="916343" y="335749"/>
                </a:lnTo>
                <a:lnTo>
                  <a:pt x="916230" y="334515"/>
                </a:lnTo>
                <a:lnTo>
                  <a:pt x="914991" y="321694"/>
                </a:lnTo>
                <a:lnTo>
                  <a:pt x="913636" y="308924"/>
                </a:lnTo>
                <a:lnTo>
                  <a:pt x="912163" y="296209"/>
                </a:lnTo>
                <a:lnTo>
                  <a:pt x="910573" y="283553"/>
                </a:lnTo>
                <a:lnTo>
                  <a:pt x="908866" y="270959"/>
                </a:lnTo>
                <a:lnTo>
                  <a:pt x="907041" y="258431"/>
                </a:lnTo>
                <a:lnTo>
                  <a:pt x="905099" y="245971"/>
                </a:lnTo>
                <a:lnTo>
                  <a:pt x="903039" y="233583"/>
                </a:lnTo>
                <a:lnTo>
                  <a:pt x="900861" y="221272"/>
                </a:lnTo>
                <a:lnTo>
                  <a:pt x="899350" y="221551"/>
                </a:lnTo>
                <a:lnTo>
                  <a:pt x="884072" y="219875"/>
                </a:lnTo>
                <a:lnTo>
                  <a:pt x="878217" y="218262"/>
                </a:lnTo>
                <a:lnTo>
                  <a:pt x="877665" y="218109"/>
                </a:lnTo>
                <a:lnTo>
                  <a:pt x="867084" y="215190"/>
                </a:lnTo>
                <a:lnTo>
                  <a:pt x="852944" y="211289"/>
                </a:lnTo>
                <a:lnTo>
                  <a:pt x="844277" y="210070"/>
                </a:lnTo>
                <a:lnTo>
                  <a:pt x="832031" y="208656"/>
                </a:lnTo>
                <a:lnTo>
                  <a:pt x="819692" y="207525"/>
                </a:lnTo>
                <a:lnTo>
                  <a:pt x="807280" y="206604"/>
                </a:lnTo>
                <a:lnTo>
                  <a:pt x="794812" y="205822"/>
                </a:lnTo>
                <a:lnTo>
                  <a:pt x="782307" y="205106"/>
                </a:lnTo>
                <a:lnTo>
                  <a:pt x="769783" y="204386"/>
                </a:lnTo>
                <a:lnTo>
                  <a:pt x="757259" y="203588"/>
                </a:lnTo>
                <a:lnTo>
                  <a:pt x="744752" y="202642"/>
                </a:lnTo>
                <a:lnTo>
                  <a:pt x="732282" y="201476"/>
                </a:lnTo>
                <a:lnTo>
                  <a:pt x="719866" y="200018"/>
                </a:lnTo>
                <a:lnTo>
                  <a:pt x="707523" y="198196"/>
                </a:lnTo>
                <a:lnTo>
                  <a:pt x="695272" y="195938"/>
                </a:lnTo>
                <a:lnTo>
                  <a:pt x="683131" y="193173"/>
                </a:lnTo>
                <a:lnTo>
                  <a:pt x="671117" y="189829"/>
                </a:lnTo>
                <a:lnTo>
                  <a:pt x="659250" y="185834"/>
                </a:lnTo>
                <a:lnTo>
                  <a:pt x="647548" y="181117"/>
                </a:lnTo>
                <a:lnTo>
                  <a:pt x="636030" y="175605"/>
                </a:lnTo>
                <a:lnTo>
                  <a:pt x="624713" y="169227"/>
                </a:lnTo>
                <a:lnTo>
                  <a:pt x="612132" y="161695"/>
                </a:lnTo>
                <a:lnTo>
                  <a:pt x="599505" y="154205"/>
                </a:lnTo>
                <a:lnTo>
                  <a:pt x="586823" y="146781"/>
                </a:lnTo>
                <a:lnTo>
                  <a:pt x="574078" y="139448"/>
                </a:lnTo>
                <a:lnTo>
                  <a:pt x="561261" y="132229"/>
                </a:lnTo>
                <a:lnTo>
                  <a:pt x="548364" y="125148"/>
                </a:lnTo>
                <a:lnTo>
                  <a:pt x="535378" y="118230"/>
                </a:lnTo>
                <a:lnTo>
                  <a:pt x="522295" y="111496"/>
                </a:lnTo>
                <a:lnTo>
                  <a:pt x="509106" y="104973"/>
                </a:lnTo>
                <a:lnTo>
                  <a:pt x="495804" y="98683"/>
                </a:lnTo>
                <a:lnTo>
                  <a:pt x="482380" y="92651"/>
                </a:lnTo>
                <a:lnTo>
                  <a:pt x="468826" y="86900"/>
                </a:lnTo>
                <a:lnTo>
                  <a:pt x="455132" y="81454"/>
                </a:lnTo>
                <a:lnTo>
                  <a:pt x="441291" y="76337"/>
                </a:lnTo>
                <a:lnTo>
                  <a:pt x="427295" y="71574"/>
                </a:lnTo>
                <a:lnTo>
                  <a:pt x="413135" y="67187"/>
                </a:lnTo>
                <a:lnTo>
                  <a:pt x="398802" y="63201"/>
                </a:lnTo>
                <a:lnTo>
                  <a:pt x="384288" y="59639"/>
                </a:lnTo>
                <a:lnTo>
                  <a:pt x="369585" y="56526"/>
                </a:lnTo>
                <a:lnTo>
                  <a:pt x="354685" y="53886"/>
                </a:lnTo>
                <a:lnTo>
                  <a:pt x="340310" y="51766"/>
                </a:lnTo>
                <a:lnTo>
                  <a:pt x="325926" y="49816"/>
                </a:lnTo>
                <a:lnTo>
                  <a:pt x="311537" y="47997"/>
                </a:lnTo>
                <a:lnTo>
                  <a:pt x="297152" y="46274"/>
                </a:lnTo>
                <a:lnTo>
                  <a:pt x="282776" y="44609"/>
                </a:lnTo>
                <a:lnTo>
                  <a:pt x="268416" y="42966"/>
                </a:lnTo>
                <a:lnTo>
                  <a:pt x="254078" y="41310"/>
                </a:lnTo>
                <a:lnTo>
                  <a:pt x="239769" y="39602"/>
                </a:lnTo>
                <a:lnTo>
                  <a:pt x="225496" y="37807"/>
                </a:lnTo>
                <a:lnTo>
                  <a:pt x="211264" y="35888"/>
                </a:lnTo>
                <a:lnTo>
                  <a:pt x="197081" y="33809"/>
                </a:lnTo>
                <a:lnTo>
                  <a:pt x="182953" y="31532"/>
                </a:lnTo>
                <a:lnTo>
                  <a:pt x="168886" y="29022"/>
                </a:lnTo>
                <a:lnTo>
                  <a:pt x="154887" y="26242"/>
                </a:lnTo>
                <a:lnTo>
                  <a:pt x="140962" y="23155"/>
                </a:lnTo>
                <a:lnTo>
                  <a:pt x="127118" y="19725"/>
                </a:lnTo>
                <a:lnTo>
                  <a:pt x="113362" y="15915"/>
                </a:lnTo>
                <a:lnTo>
                  <a:pt x="99699" y="11689"/>
                </a:lnTo>
                <a:lnTo>
                  <a:pt x="86137" y="7010"/>
                </a:lnTo>
                <a:lnTo>
                  <a:pt x="72682" y="1841"/>
                </a:lnTo>
                <a:lnTo>
                  <a:pt x="70650" y="0"/>
                </a:lnTo>
                <a:lnTo>
                  <a:pt x="64161" y="7297"/>
                </a:lnTo>
                <a:lnTo>
                  <a:pt x="55900" y="16762"/>
                </a:lnTo>
                <a:lnTo>
                  <a:pt x="47703" y="26350"/>
                </a:lnTo>
                <a:lnTo>
                  <a:pt x="39573" y="36057"/>
                </a:lnTo>
                <a:lnTo>
                  <a:pt x="31512" y="45881"/>
                </a:lnTo>
                <a:lnTo>
                  <a:pt x="23522" y="55817"/>
                </a:lnTo>
                <a:lnTo>
                  <a:pt x="15605" y="65863"/>
                </a:lnTo>
                <a:lnTo>
                  <a:pt x="7763" y="76015"/>
                </a:lnTo>
                <a:lnTo>
                  <a:pt x="0" y="86271"/>
                </a:lnTo>
                <a:lnTo>
                  <a:pt x="3606" y="88963"/>
                </a:lnTo>
                <a:lnTo>
                  <a:pt x="18580" y="94725"/>
                </a:lnTo>
                <a:close/>
              </a:path>
            </a:pathLst>
          </a:custGeom>
          <a:solidFill>
            <a:srgbClr val="EF425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67" name="object 1067"/>
          <p:cNvSpPr/>
          <p:nvPr/>
        </p:nvSpPr>
        <p:spPr>
          <a:xfrm>
            <a:off x="6238850" y="8436592"/>
            <a:ext cx="830224" cy="473775"/>
          </a:xfrm>
          <a:custGeom>
            <a:avLst/>
            <a:gdLst/>
            <a:ahLst/>
            <a:cxnLst/>
            <a:rect l="l" t="t" r="r" b="b"/>
            <a:pathLst>
              <a:path w="830224" h="473775">
                <a:moveTo>
                  <a:pt x="2031" y="254078"/>
                </a:moveTo>
                <a:lnTo>
                  <a:pt x="15487" y="259244"/>
                </a:lnTo>
                <a:lnTo>
                  <a:pt x="29049" y="263922"/>
                </a:lnTo>
                <a:lnTo>
                  <a:pt x="42712" y="268147"/>
                </a:lnTo>
                <a:lnTo>
                  <a:pt x="56468" y="271955"/>
                </a:lnTo>
                <a:lnTo>
                  <a:pt x="70312" y="275384"/>
                </a:lnTo>
                <a:lnTo>
                  <a:pt x="84237" y="278470"/>
                </a:lnTo>
                <a:lnTo>
                  <a:pt x="98236" y="281250"/>
                </a:lnTo>
                <a:lnTo>
                  <a:pt x="112303" y="283759"/>
                </a:lnTo>
                <a:lnTo>
                  <a:pt x="126432" y="286035"/>
                </a:lnTo>
                <a:lnTo>
                  <a:pt x="140615" y="288114"/>
                </a:lnTo>
                <a:lnTo>
                  <a:pt x="154848" y="290032"/>
                </a:lnTo>
                <a:lnTo>
                  <a:pt x="169122" y="291827"/>
                </a:lnTo>
                <a:lnTo>
                  <a:pt x="183431" y="293534"/>
                </a:lnTo>
                <a:lnTo>
                  <a:pt x="197770" y="295191"/>
                </a:lnTo>
                <a:lnTo>
                  <a:pt x="212131" y="296833"/>
                </a:lnTo>
                <a:lnTo>
                  <a:pt x="226508" y="298498"/>
                </a:lnTo>
                <a:lnTo>
                  <a:pt x="240895" y="300221"/>
                </a:lnTo>
                <a:lnTo>
                  <a:pt x="255285" y="302040"/>
                </a:lnTo>
                <a:lnTo>
                  <a:pt x="269671" y="303990"/>
                </a:lnTo>
                <a:lnTo>
                  <a:pt x="284048" y="306110"/>
                </a:lnTo>
                <a:lnTo>
                  <a:pt x="298946" y="308750"/>
                </a:lnTo>
                <a:lnTo>
                  <a:pt x="313647" y="311863"/>
                </a:lnTo>
                <a:lnTo>
                  <a:pt x="328159" y="315425"/>
                </a:lnTo>
                <a:lnTo>
                  <a:pt x="342491" y="319411"/>
                </a:lnTo>
                <a:lnTo>
                  <a:pt x="356650" y="323798"/>
                </a:lnTo>
                <a:lnTo>
                  <a:pt x="370646" y="328562"/>
                </a:lnTo>
                <a:lnTo>
                  <a:pt x="384485" y="333679"/>
                </a:lnTo>
                <a:lnTo>
                  <a:pt x="398178" y="339125"/>
                </a:lnTo>
                <a:lnTo>
                  <a:pt x="411732" y="344876"/>
                </a:lnTo>
                <a:lnTo>
                  <a:pt x="425156" y="350909"/>
                </a:lnTo>
                <a:lnTo>
                  <a:pt x="438457" y="357199"/>
                </a:lnTo>
                <a:lnTo>
                  <a:pt x="451645" y="363723"/>
                </a:lnTo>
                <a:lnTo>
                  <a:pt x="464728" y="370457"/>
                </a:lnTo>
                <a:lnTo>
                  <a:pt x="477714" y="377377"/>
                </a:lnTo>
                <a:lnTo>
                  <a:pt x="490611" y="384459"/>
                </a:lnTo>
                <a:lnTo>
                  <a:pt x="503428" y="391679"/>
                </a:lnTo>
                <a:lnTo>
                  <a:pt x="516173" y="399013"/>
                </a:lnTo>
                <a:lnTo>
                  <a:pt x="528855" y="406438"/>
                </a:lnTo>
                <a:lnTo>
                  <a:pt x="541482" y="413930"/>
                </a:lnTo>
                <a:lnTo>
                  <a:pt x="554062" y="421464"/>
                </a:lnTo>
                <a:lnTo>
                  <a:pt x="562133" y="426113"/>
                </a:lnTo>
                <a:lnTo>
                  <a:pt x="573599" y="431862"/>
                </a:lnTo>
                <a:lnTo>
                  <a:pt x="585252" y="436797"/>
                </a:lnTo>
                <a:lnTo>
                  <a:pt x="597075" y="440989"/>
                </a:lnTo>
                <a:lnTo>
                  <a:pt x="609049" y="444510"/>
                </a:lnTo>
                <a:lnTo>
                  <a:pt x="621156" y="447431"/>
                </a:lnTo>
                <a:lnTo>
                  <a:pt x="633378" y="449825"/>
                </a:lnTo>
                <a:lnTo>
                  <a:pt x="645696" y="451764"/>
                </a:lnTo>
                <a:lnTo>
                  <a:pt x="658093" y="453318"/>
                </a:lnTo>
                <a:lnTo>
                  <a:pt x="670549" y="454560"/>
                </a:lnTo>
                <a:lnTo>
                  <a:pt x="683046" y="455561"/>
                </a:lnTo>
                <a:lnTo>
                  <a:pt x="695566" y="456393"/>
                </a:lnTo>
                <a:lnTo>
                  <a:pt x="708092" y="457128"/>
                </a:lnTo>
                <a:lnTo>
                  <a:pt x="720604" y="457838"/>
                </a:lnTo>
                <a:lnTo>
                  <a:pt x="733084" y="458593"/>
                </a:lnTo>
                <a:lnTo>
                  <a:pt x="745514" y="459467"/>
                </a:lnTo>
                <a:lnTo>
                  <a:pt x="757875" y="460531"/>
                </a:lnTo>
                <a:lnTo>
                  <a:pt x="770150" y="461855"/>
                </a:lnTo>
                <a:lnTo>
                  <a:pt x="782319" y="463513"/>
                </a:lnTo>
                <a:lnTo>
                  <a:pt x="783319" y="463790"/>
                </a:lnTo>
                <a:lnTo>
                  <a:pt x="797230" y="467637"/>
                </a:lnTo>
                <a:lnTo>
                  <a:pt x="807580" y="470498"/>
                </a:lnTo>
                <a:lnTo>
                  <a:pt x="813422" y="472111"/>
                </a:lnTo>
                <a:lnTo>
                  <a:pt x="828700" y="473775"/>
                </a:lnTo>
                <a:lnTo>
                  <a:pt x="830224" y="473508"/>
                </a:lnTo>
                <a:lnTo>
                  <a:pt x="823457" y="439287"/>
                </a:lnTo>
                <a:lnTo>
                  <a:pt x="815757" y="405779"/>
                </a:lnTo>
                <a:lnTo>
                  <a:pt x="807125" y="373059"/>
                </a:lnTo>
                <a:lnTo>
                  <a:pt x="797562" y="341203"/>
                </a:lnTo>
                <a:lnTo>
                  <a:pt x="787070" y="310285"/>
                </a:lnTo>
                <a:lnTo>
                  <a:pt x="775650" y="280381"/>
                </a:lnTo>
                <a:lnTo>
                  <a:pt x="763303" y="251567"/>
                </a:lnTo>
                <a:lnTo>
                  <a:pt x="750030" y="223916"/>
                </a:lnTo>
                <a:lnTo>
                  <a:pt x="735834" y="197505"/>
                </a:lnTo>
                <a:lnTo>
                  <a:pt x="720715" y="172409"/>
                </a:lnTo>
                <a:lnTo>
                  <a:pt x="704674" y="148702"/>
                </a:lnTo>
                <a:lnTo>
                  <a:pt x="687714" y="126461"/>
                </a:lnTo>
                <a:lnTo>
                  <a:pt x="651037" y="86673"/>
                </a:lnTo>
                <a:lnTo>
                  <a:pt x="610696" y="53648"/>
                </a:lnTo>
                <a:lnTo>
                  <a:pt x="566700" y="27986"/>
                </a:lnTo>
                <a:lnTo>
                  <a:pt x="519061" y="10289"/>
                </a:lnTo>
                <a:lnTo>
                  <a:pt x="468440" y="1217"/>
                </a:lnTo>
                <a:lnTo>
                  <a:pt x="442636" y="0"/>
                </a:lnTo>
                <a:lnTo>
                  <a:pt x="416563" y="909"/>
                </a:lnTo>
                <a:lnTo>
                  <a:pt x="363795" y="8849"/>
                </a:lnTo>
                <a:lnTo>
                  <a:pt x="310500" y="24525"/>
                </a:lnTo>
                <a:lnTo>
                  <a:pt x="283767" y="35103"/>
                </a:lnTo>
                <a:lnTo>
                  <a:pt x="257040" y="47422"/>
                </a:lnTo>
                <a:lnTo>
                  <a:pt x="230362" y="61417"/>
                </a:lnTo>
                <a:lnTo>
                  <a:pt x="203779" y="77025"/>
                </a:lnTo>
                <a:lnTo>
                  <a:pt x="177337" y="94181"/>
                </a:lnTo>
                <a:lnTo>
                  <a:pt x="151081" y="112821"/>
                </a:lnTo>
                <a:lnTo>
                  <a:pt x="125057" y="132881"/>
                </a:lnTo>
                <a:lnTo>
                  <a:pt x="99309" y="154296"/>
                </a:lnTo>
                <a:lnTo>
                  <a:pt x="73885" y="177002"/>
                </a:lnTo>
                <a:lnTo>
                  <a:pt x="48828" y="200934"/>
                </a:lnTo>
                <a:lnTo>
                  <a:pt x="24184" y="226030"/>
                </a:lnTo>
                <a:lnTo>
                  <a:pt x="0" y="252224"/>
                </a:lnTo>
                <a:lnTo>
                  <a:pt x="2031" y="254078"/>
                </a:lnTo>
                <a:close/>
              </a:path>
            </a:pathLst>
          </a:custGeom>
          <a:solidFill>
            <a:srgbClr val="0D804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68" name="object 1068"/>
          <p:cNvSpPr/>
          <p:nvPr/>
        </p:nvSpPr>
        <p:spPr>
          <a:xfrm>
            <a:off x="5943897" y="9757195"/>
            <a:ext cx="823947" cy="409162"/>
          </a:xfrm>
          <a:custGeom>
            <a:avLst/>
            <a:gdLst/>
            <a:ahLst/>
            <a:cxnLst/>
            <a:rect l="l" t="t" r="r" b="b"/>
            <a:pathLst>
              <a:path w="823947" h="409162">
                <a:moveTo>
                  <a:pt x="3757" y="14187"/>
                </a:moveTo>
                <a:lnTo>
                  <a:pt x="11825" y="38503"/>
                </a:lnTo>
                <a:lnTo>
                  <a:pt x="25296" y="73909"/>
                </a:lnTo>
                <a:lnTo>
                  <a:pt x="75875" y="141459"/>
                </a:lnTo>
                <a:lnTo>
                  <a:pt x="117353" y="191743"/>
                </a:lnTo>
                <a:lnTo>
                  <a:pt x="155132" y="236413"/>
                </a:lnTo>
                <a:lnTo>
                  <a:pt x="189766" y="275611"/>
                </a:lnTo>
                <a:lnTo>
                  <a:pt x="221807" y="309478"/>
                </a:lnTo>
                <a:lnTo>
                  <a:pt x="251808" y="338156"/>
                </a:lnTo>
                <a:lnTo>
                  <a:pt x="280321" y="361786"/>
                </a:lnTo>
                <a:lnTo>
                  <a:pt x="307901" y="380509"/>
                </a:lnTo>
                <a:lnTo>
                  <a:pt x="335099" y="394467"/>
                </a:lnTo>
                <a:lnTo>
                  <a:pt x="362467" y="403801"/>
                </a:lnTo>
                <a:lnTo>
                  <a:pt x="390560" y="408652"/>
                </a:lnTo>
                <a:lnTo>
                  <a:pt x="419930" y="409162"/>
                </a:lnTo>
                <a:lnTo>
                  <a:pt x="451129" y="405472"/>
                </a:lnTo>
                <a:lnTo>
                  <a:pt x="484710" y="397724"/>
                </a:lnTo>
                <a:lnTo>
                  <a:pt x="521226" y="386059"/>
                </a:lnTo>
                <a:lnTo>
                  <a:pt x="561230" y="370618"/>
                </a:lnTo>
                <a:lnTo>
                  <a:pt x="605274" y="351543"/>
                </a:lnTo>
                <a:lnTo>
                  <a:pt x="653912" y="328975"/>
                </a:lnTo>
                <a:lnTo>
                  <a:pt x="707696" y="303055"/>
                </a:lnTo>
                <a:lnTo>
                  <a:pt x="767178" y="273926"/>
                </a:lnTo>
                <a:lnTo>
                  <a:pt x="769198" y="276580"/>
                </a:lnTo>
                <a:lnTo>
                  <a:pt x="775410" y="271818"/>
                </a:lnTo>
                <a:lnTo>
                  <a:pt x="785283" y="264025"/>
                </a:lnTo>
                <a:lnTo>
                  <a:pt x="795076" y="256013"/>
                </a:lnTo>
                <a:lnTo>
                  <a:pt x="804787" y="247784"/>
                </a:lnTo>
                <a:lnTo>
                  <a:pt x="814412" y="239340"/>
                </a:lnTo>
                <a:lnTo>
                  <a:pt x="823947" y="230682"/>
                </a:lnTo>
                <a:lnTo>
                  <a:pt x="819807" y="226186"/>
                </a:lnTo>
                <a:lnTo>
                  <a:pt x="816362" y="227702"/>
                </a:lnTo>
                <a:lnTo>
                  <a:pt x="806321" y="231811"/>
                </a:lnTo>
                <a:lnTo>
                  <a:pt x="768214" y="245179"/>
                </a:lnTo>
                <a:lnTo>
                  <a:pt x="741032" y="253124"/>
                </a:lnTo>
                <a:lnTo>
                  <a:pt x="709019" y="261033"/>
                </a:lnTo>
                <a:lnTo>
                  <a:pt x="672615" y="268250"/>
                </a:lnTo>
                <a:lnTo>
                  <a:pt x="632263" y="274117"/>
                </a:lnTo>
                <a:lnTo>
                  <a:pt x="588404" y="277976"/>
                </a:lnTo>
                <a:lnTo>
                  <a:pt x="541479" y="279171"/>
                </a:lnTo>
                <a:lnTo>
                  <a:pt x="491929" y="277044"/>
                </a:lnTo>
                <a:lnTo>
                  <a:pt x="440195" y="270939"/>
                </a:lnTo>
                <a:lnTo>
                  <a:pt x="386719" y="260198"/>
                </a:lnTo>
                <a:lnTo>
                  <a:pt x="331942" y="244164"/>
                </a:lnTo>
                <a:lnTo>
                  <a:pt x="276305" y="222179"/>
                </a:lnTo>
                <a:lnTo>
                  <a:pt x="220250" y="193587"/>
                </a:lnTo>
                <a:lnTo>
                  <a:pt x="164218" y="157730"/>
                </a:lnTo>
                <a:lnTo>
                  <a:pt x="108649" y="113951"/>
                </a:lnTo>
                <a:lnTo>
                  <a:pt x="53986" y="61593"/>
                </a:lnTo>
                <a:lnTo>
                  <a:pt x="670" y="0"/>
                </a:lnTo>
                <a:lnTo>
                  <a:pt x="0" y="1820"/>
                </a:lnTo>
                <a:lnTo>
                  <a:pt x="3757" y="14187"/>
                </a:lnTo>
                <a:close/>
              </a:path>
            </a:pathLst>
          </a:custGeom>
          <a:solidFill>
            <a:srgbClr val="EC2B3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69" name="object 1069"/>
          <p:cNvSpPr/>
          <p:nvPr/>
        </p:nvSpPr>
        <p:spPr>
          <a:xfrm>
            <a:off x="5974049" y="9842600"/>
            <a:ext cx="739025" cy="308902"/>
          </a:xfrm>
          <a:custGeom>
            <a:avLst/>
            <a:gdLst/>
            <a:ahLst/>
            <a:cxnLst/>
            <a:rect l="l" t="t" r="r" b="b"/>
            <a:pathLst>
              <a:path w="739025" h="308902">
                <a:moveTo>
                  <a:pt x="98459" y="100799"/>
                </a:moveTo>
                <a:lnTo>
                  <a:pt x="48698" y="54581"/>
                </a:lnTo>
                <a:lnTo>
                  <a:pt x="0" y="0"/>
                </a:lnTo>
                <a:lnTo>
                  <a:pt x="9874" y="21842"/>
                </a:lnTo>
                <a:lnTo>
                  <a:pt x="31560" y="63676"/>
                </a:lnTo>
                <a:lnTo>
                  <a:pt x="55771" y="102884"/>
                </a:lnTo>
                <a:lnTo>
                  <a:pt x="82439" y="139279"/>
                </a:lnTo>
                <a:lnTo>
                  <a:pt x="111494" y="172673"/>
                </a:lnTo>
                <a:lnTo>
                  <a:pt x="142870" y="202880"/>
                </a:lnTo>
                <a:lnTo>
                  <a:pt x="176496" y="229711"/>
                </a:lnTo>
                <a:lnTo>
                  <a:pt x="212306" y="252979"/>
                </a:lnTo>
                <a:lnTo>
                  <a:pt x="250231" y="272498"/>
                </a:lnTo>
                <a:lnTo>
                  <a:pt x="290202" y="288079"/>
                </a:lnTo>
                <a:lnTo>
                  <a:pt x="332544" y="299617"/>
                </a:lnTo>
                <a:lnTo>
                  <a:pt x="376053" y="306594"/>
                </a:lnTo>
                <a:lnTo>
                  <a:pt x="419810" y="308902"/>
                </a:lnTo>
                <a:lnTo>
                  <a:pt x="441729" y="308347"/>
                </a:lnTo>
                <a:lnTo>
                  <a:pt x="485544" y="303908"/>
                </a:lnTo>
                <a:lnTo>
                  <a:pt x="529189" y="295141"/>
                </a:lnTo>
                <a:lnTo>
                  <a:pt x="572498" y="282183"/>
                </a:lnTo>
                <a:lnTo>
                  <a:pt x="615302" y="265171"/>
                </a:lnTo>
                <a:lnTo>
                  <a:pt x="657436" y="244241"/>
                </a:lnTo>
                <a:lnTo>
                  <a:pt x="698733" y="219529"/>
                </a:lnTo>
                <a:lnTo>
                  <a:pt x="719015" y="205798"/>
                </a:lnTo>
                <a:lnTo>
                  <a:pt x="739025" y="191173"/>
                </a:lnTo>
                <a:lnTo>
                  <a:pt x="737031" y="188518"/>
                </a:lnTo>
                <a:lnTo>
                  <a:pt x="733970" y="189952"/>
                </a:lnTo>
                <a:lnTo>
                  <a:pt x="725041" y="193853"/>
                </a:lnTo>
                <a:lnTo>
                  <a:pt x="691125" y="206649"/>
                </a:lnTo>
                <a:lnTo>
                  <a:pt x="666906" y="214341"/>
                </a:lnTo>
                <a:lnTo>
                  <a:pt x="638361" y="222092"/>
                </a:lnTo>
                <a:lnTo>
                  <a:pt x="605874" y="229303"/>
                </a:lnTo>
                <a:lnTo>
                  <a:pt x="569830" y="235370"/>
                </a:lnTo>
                <a:lnTo>
                  <a:pt x="530614" y="239692"/>
                </a:lnTo>
                <a:lnTo>
                  <a:pt x="488611" y="241668"/>
                </a:lnTo>
                <a:lnTo>
                  <a:pt x="444207" y="240695"/>
                </a:lnTo>
                <a:lnTo>
                  <a:pt x="397785" y="236173"/>
                </a:lnTo>
                <a:lnTo>
                  <a:pt x="349732" y="227499"/>
                </a:lnTo>
                <a:lnTo>
                  <a:pt x="300431" y="214072"/>
                </a:lnTo>
                <a:lnTo>
                  <a:pt x="250269" y="195291"/>
                </a:lnTo>
                <a:lnTo>
                  <a:pt x="199629" y="170552"/>
                </a:lnTo>
                <a:lnTo>
                  <a:pt x="148897" y="139256"/>
                </a:lnTo>
                <a:lnTo>
                  <a:pt x="98459" y="100799"/>
                </a:lnTo>
                <a:close/>
              </a:path>
            </a:pathLst>
          </a:custGeom>
          <a:solidFill>
            <a:srgbClr val="FFEB3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70" name="object 1070"/>
          <p:cNvSpPr/>
          <p:nvPr/>
        </p:nvSpPr>
        <p:spPr>
          <a:xfrm>
            <a:off x="6789344" y="9195142"/>
            <a:ext cx="80844" cy="80818"/>
          </a:xfrm>
          <a:custGeom>
            <a:avLst/>
            <a:gdLst/>
            <a:ahLst/>
            <a:cxnLst/>
            <a:rect l="l" t="t" r="r" b="b"/>
            <a:pathLst>
              <a:path w="80844" h="80818">
                <a:moveTo>
                  <a:pt x="51218" y="1398"/>
                </a:moveTo>
                <a:lnTo>
                  <a:pt x="50730" y="1266"/>
                </a:lnTo>
                <a:lnTo>
                  <a:pt x="37946" y="0"/>
                </a:lnTo>
                <a:lnTo>
                  <a:pt x="25820" y="2657"/>
                </a:lnTo>
                <a:lnTo>
                  <a:pt x="15154" y="8783"/>
                </a:lnTo>
                <a:lnTo>
                  <a:pt x="6746" y="17926"/>
                </a:lnTo>
                <a:lnTo>
                  <a:pt x="1396" y="29630"/>
                </a:lnTo>
                <a:lnTo>
                  <a:pt x="0" y="42906"/>
                </a:lnTo>
                <a:lnTo>
                  <a:pt x="2662" y="55028"/>
                </a:lnTo>
                <a:lnTo>
                  <a:pt x="8796" y="65690"/>
                </a:lnTo>
                <a:lnTo>
                  <a:pt x="17949" y="74090"/>
                </a:lnTo>
                <a:lnTo>
                  <a:pt x="29666" y="79427"/>
                </a:lnTo>
                <a:lnTo>
                  <a:pt x="42909" y="80818"/>
                </a:lnTo>
                <a:lnTo>
                  <a:pt x="55031" y="78157"/>
                </a:lnTo>
                <a:lnTo>
                  <a:pt x="65697" y="72023"/>
                </a:lnTo>
                <a:lnTo>
                  <a:pt x="74104" y="62872"/>
                </a:lnTo>
                <a:lnTo>
                  <a:pt x="79450" y="51157"/>
                </a:lnTo>
                <a:lnTo>
                  <a:pt x="80844" y="37961"/>
                </a:lnTo>
                <a:lnTo>
                  <a:pt x="78192" y="25835"/>
                </a:lnTo>
                <a:lnTo>
                  <a:pt x="72066" y="15163"/>
                </a:lnTo>
                <a:lnTo>
                  <a:pt x="62922" y="6748"/>
                </a:lnTo>
                <a:lnTo>
                  <a:pt x="51218" y="1398"/>
                </a:lnTo>
                <a:close/>
              </a:path>
            </a:pathLst>
          </a:custGeom>
          <a:solidFill>
            <a:srgbClr val="EC2B3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71" name="object 1071"/>
          <p:cNvSpPr/>
          <p:nvPr/>
        </p:nvSpPr>
        <p:spPr>
          <a:xfrm>
            <a:off x="6477942" y="9235092"/>
            <a:ext cx="80799" cy="80816"/>
          </a:xfrm>
          <a:custGeom>
            <a:avLst/>
            <a:gdLst/>
            <a:ahLst/>
            <a:cxnLst/>
            <a:rect l="l" t="t" r="r" b="b"/>
            <a:pathLst>
              <a:path w="80799" h="80816">
                <a:moveTo>
                  <a:pt x="51172" y="1396"/>
                </a:moveTo>
                <a:lnTo>
                  <a:pt x="50740" y="1279"/>
                </a:lnTo>
                <a:lnTo>
                  <a:pt x="37956" y="0"/>
                </a:lnTo>
                <a:lnTo>
                  <a:pt x="25826" y="2648"/>
                </a:lnTo>
                <a:lnTo>
                  <a:pt x="15154" y="8771"/>
                </a:lnTo>
                <a:lnTo>
                  <a:pt x="6744" y="17916"/>
                </a:lnTo>
                <a:lnTo>
                  <a:pt x="1401" y="29628"/>
                </a:lnTo>
                <a:lnTo>
                  <a:pt x="0" y="42877"/>
                </a:lnTo>
                <a:lnTo>
                  <a:pt x="2649" y="55005"/>
                </a:lnTo>
                <a:lnTo>
                  <a:pt x="8771" y="65672"/>
                </a:lnTo>
                <a:lnTo>
                  <a:pt x="17913" y="74079"/>
                </a:lnTo>
                <a:lnTo>
                  <a:pt x="29620" y="79424"/>
                </a:lnTo>
                <a:lnTo>
                  <a:pt x="42863" y="80816"/>
                </a:lnTo>
                <a:lnTo>
                  <a:pt x="54985" y="78155"/>
                </a:lnTo>
                <a:lnTo>
                  <a:pt x="65651" y="72021"/>
                </a:lnTo>
                <a:lnTo>
                  <a:pt x="74058" y="62869"/>
                </a:lnTo>
                <a:lnTo>
                  <a:pt x="79404" y="51154"/>
                </a:lnTo>
                <a:lnTo>
                  <a:pt x="80799" y="37957"/>
                </a:lnTo>
                <a:lnTo>
                  <a:pt x="78150" y="25829"/>
                </a:lnTo>
                <a:lnTo>
                  <a:pt x="72025" y="15155"/>
                </a:lnTo>
                <a:lnTo>
                  <a:pt x="62881" y="6741"/>
                </a:lnTo>
                <a:lnTo>
                  <a:pt x="51172" y="1396"/>
                </a:lnTo>
                <a:close/>
              </a:path>
            </a:pathLst>
          </a:custGeom>
          <a:solidFill>
            <a:srgbClr val="EC2B3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72" name="object 1072"/>
          <p:cNvSpPr/>
          <p:nvPr/>
        </p:nvSpPr>
        <p:spPr>
          <a:xfrm>
            <a:off x="6248303" y="9049002"/>
            <a:ext cx="80828" cy="80768"/>
          </a:xfrm>
          <a:custGeom>
            <a:avLst/>
            <a:gdLst/>
            <a:ahLst/>
            <a:cxnLst/>
            <a:rect l="l" t="t" r="r" b="b"/>
            <a:pathLst>
              <a:path w="80828" h="80768">
                <a:moveTo>
                  <a:pt x="51206" y="1401"/>
                </a:moveTo>
                <a:lnTo>
                  <a:pt x="50744" y="1276"/>
                </a:lnTo>
                <a:lnTo>
                  <a:pt x="37962" y="0"/>
                </a:lnTo>
                <a:lnTo>
                  <a:pt x="25830" y="2649"/>
                </a:lnTo>
                <a:lnTo>
                  <a:pt x="15154" y="8769"/>
                </a:lnTo>
                <a:lnTo>
                  <a:pt x="6740" y="17907"/>
                </a:lnTo>
                <a:lnTo>
                  <a:pt x="1396" y="29607"/>
                </a:lnTo>
                <a:lnTo>
                  <a:pt x="0" y="42849"/>
                </a:lnTo>
                <a:lnTo>
                  <a:pt x="2659" y="54971"/>
                </a:lnTo>
                <a:lnTo>
                  <a:pt x="8793" y="65635"/>
                </a:lnTo>
                <a:lnTo>
                  <a:pt x="17943" y="74039"/>
                </a:lnTo>
                <a:lnTo>
                  <a:pt x="29654" y="79379"/>
                </a:lnTo>
                <a:lnTo>
                  <a:pt x="42859" y="80768"/>
                </a:lnTo>
                <a:lnTo>
                  <a:pt x="54993" y="78117"/>
                </a:lnTo>
                <a:lnTo>
                  <a:pt x="65670" y="71994"/>
                </a:lnTo>
                <a:lnTo>
                  <a:pt x="74087" y="62856"/>
                </a:lnTo>
                <a:lnTo>
                  <a:pt x="79438" y="51159"/>
                </a:lnTo>
                <a:lnTo>
                  <a:pt x="80828" y="37965"/>
                </a:lnTo>
                <a:lnTo>
                  <a:pt x="78178" y="25832"/>
                </a:lnTo>
                <a:lnTo>
                  <a:pt x="72054" y="15157"/>
                </a:lnTo>
                <a:lnTo>
                  <a:pt x="62911" y="6746"/>
                </a:lnTo>
                <a:lnTo>
                  <a:pt x="51206" y="1401"/>
                </a:lnTo>
                <a:close/>
              </a:path>
            </a:pathLst>
          </a:custGeom>
          <a:solidFill>
            <a:srgbClr val="EC2B3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73" name="object 1073"/>
          <p:cNvSpPr/>
          <p:nvPr/>
        </p:nvSpPr>
        <p:spPr>
          <a:xfrm>
            <a:off x="5909444" y="9546224"/>
            <a:ext cx="999032" cy="578699"/>
          </a:xfrm>
          <a:custGeom>
            <a:avLst/>
            <a:gdLst/>
            <a:ahLst/>
            <a:cxnLst/>
            <a:rect l="l" t="t" r="r" b="b"/>
            <a:pathLst>
              <a:path w="999032" h="578699">
                <a:moveTo>
                  <a:pt x="997699" y="272859"/>
                </a:moveTo>
                <a:lnTo>
                  <a:pt x="9499" y="0"/>
                </a:lnTo>
                <a:lnTo>
                  <a:pt x="0" y="393"/>
                </a:lnTo>
                <a:lnTo>
                  <a:pt x="525" y="11180"/>
                </a:lnTo>
                <a:lnTo>
                  <a:pt x="3470" y="50470"/>
                </a:lnTo>
                <a:lnTo>
                  <a:pt x="7980" y="89014"/>
                </a:lnTo>
                <a:lnTo>
                  <a:pt x="14031" y="126743"/>
                </a:lnTo>
                <a:lnTo>
                  <a:pt x="21597" y="163586"/>
                </a:lnTo>
                <a:lnTo>
                  <a:pt x="30652" y="199475"/>
                </a:lnTo>
                <a:lnTo>
                  <a:pt x="35140" y="210985"/>
                </a:lnTo>
                <a:lnTo>
                  <a:pt x="85110" y="274121"/>
                </a:lnTo>
                <a:lnTo>
                  <a:pt x="130446" y="330783"/>
                </a:lnTo>
                <a:lnTo>
                  <a:pt x="171760" y="381143"/>
                </a:lnTo>
                <a:lnTo>
                  <a:pt x="209669" y="425368"/>
                </a:lnTo>
                <a:lnTo>
                  <a:pt x="244785" y="463628"/>
                </a:lnTo>
                <a:lnTo>
                  <a:pt x="277724" y="496094"/>
                </a:lnTo>
                <a:lnTo>
                  <a:pt x="309100" y="522935"/>
                </a:lnTo>
                <a:lnTo>
                  <a:pt x="339527" y="544320"/>
                </a:lnTo>
                <a:lnTo>
                  <a:pt x="369620" y="560420"/>
                </a:lnTo>
                <a:lnTo>
                  <a:pt x="399992" y="571403"/>
                </a:lnTo>
                <a:lnTo>
                  <a:pt x="431259" y="577439"/>
                </a:lnTo>
                <a:lnTo>
                  <a:pt x="464034" y="578699"/>
                </a:lnTo>
                <a:lnTo>
                  <a:pt x="498932" y="575351"/>
                </a:lnTo>
                <a:lnTo>
                  <a:pt x="536568" y="567565"/>
                </a:lnTo>
                <a:lnTo>
                  <a:pt x="577555" y="555512"/>
                </a:lnTo>
                <a:lnTo>
                  <a:pt x="622507" y="539359"/>
                </a:lnTo>
                <a:lnTo>
                  <a:pt x="672041" y="519278"/>
                </a:lnTo>
                <a:lnTo>
                  <a:pt x="726768" y="495438"/>
                </a:lnTo>
                <a:lnTo>
                  <a:pt x="787305" y="468009"/>
                </a:lnTo>
                <a:lnTo>
                  <a:pt x="854265" y="437159"/>
                </a:lnTo>
                <a:lnTo>
                  <a:pt x="858405" y="441655"/>
                </a:lnTo>
                <a:lnTo>
                  <a:pt x="869483" y="431246"/>
                </a:lnTo>
                <a:lnTo>
                  <a:pt x="878281" y="422689"/>
                </a:lnTo>
                <a:lnTo>
                  <a:pt x="886997" y="413953"/>
                </a:lnTo>
                <a:lnTo>
                  <a:pt x="895627" y="405038"/>
                </a:lnTo>
                <a:lnTo>
                  <a:pt x="904169" y="395947"/>
                </a:lnTo>
                <a:lnTo>
                  <a:pt x="912621" y="386681"/>
                </a:lnTo>
                <a:lnTo>
                  <a:pt x="920982" y="377243"/>
                </a:lnTo>
                <a:lnTo>
                  <a:pt x="929248" y="367633"/>
                </a:lnTo>
                <a:lnTo>
                  <a:pt x="937417" y="357854"/>
                </a:lnTo>
                <a:lnTo>
                  <a:pt x="945488" y="347907"/>
                </a:lnTo>
                <a:lnTo>
                  <a:pt x="953458" y="337794"/>
                </a:lnTo>
                <a:lnTo>
                  <a:pt x="961325" y="327518"/>
                </a:lnTo>
                <a:lnTo>
                  <a:pt x="969086" y="317079"/>
                </a:lnTo>
                <a:lnTo>
                  <a:pt x="976740" y="306479"/>
                </a:lnTo>
                <a:lnTo>
                  <a:pt x="984283" y="295721"/>
                </a:lnTo>
                <a:lnTo>
                  <a:pt x="991715" y="284806"/>
                </a:lnTo>
                <a:lnTo>
                  <a:pt x="999032" y="273735"/>
                </a:lnTo>
                <a:lnTo>
                  <a:pt x="997699" y="272859"/>
                </a:lnTo>
                <a:close/>
              </a:path>
            </a:pathLst>
          </a:custGeom>
          <a:solidFill>
            <a:srgbClr val="6FBE4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74" name="object 1074"/>
          <p:cNvSpPr/>
          <p:nvPr/>
        </p:nvSpPr>
        <p:spPr>
          <a:xfrm>
            <a:off x="6017906" y="9111315"/>
            <a:ext cx="80844" cy="80784"/>
          </a:xfrm>
          <a:custGeom>
            <a:avLst/>
            <a:gdLst/>
            <a:ahLst/>
            <a:cxnLst/>
            <a:rect l="l" t="t" r="r" b="b"/>
            <a:pathLst>
              <a:path w="80844" h="80784">
                <a:moveTo>
                  <a:pt x="1397" y="29613"/>
                </a:moveTo>
                <a:lnTo>
                  <a:pt x="1274" y="30069"/>
                </a:lnTo>
                <a:lnTo>
                  <a:pt x="0" y="42845"/>
                </a:lnTo>
                <a:lnTo>
                  <a:pt x="2649" y="54964"/>
                </a:lnTo>
                <a:lnTo>
                  <a:pt x="8776" y="65627"/>
                </a:lnTo>
                <a:lnTo>
                  <a:pt x="17931" y="74034"/>
                </a:lnTo>
                <a:lnTo>
                  <a:pt x="29667" y="79384"/>
                </a:lnTo>
                <a:lnTo>
                  <a:pt x="42897" y="80784"/>
                </a:lnTo>
                <a:lnTo>
                  <a:pt x="55023" y="78134"/>
                </a:lnTo>
                <a:lnTo>
                  <a:pt x="65693" y="72010"/>
                </a:lnTo>
                <a:lnTo>
                  <a:pt x="74103" y="62869"/>
                </a:lnTo>
                <a:lnTo>
                  <a:pt x="79451" y="51165"/>
                </a:lnTo>
                <a:lnTo>
                  <a:pt x="80844" y="37944"/>
                </a:lnTo>
                <a:lnTo>
                  <a:pt x="78188" y="25818"/>
                </a:lnTo>
                <a:lnTo>
                  <a:pt x="72059" y="15150"/>
                </a:lnTo>
                <a:lnTo>
                  <a:pt x="62913" y="6741"/>
                </a:lnTo>
                <a:lnTo>
                  <a:pt x="51206" y="1393"/>
                </a:lnTo>
                <a:lnTo>
                  <a:pt x="37944" y="0"/>
                </a:lnTo>
                <a:lnTo>
                  <a:pt x="25807" y="2653"/>
                </a:lnTo>
                <a:lnTo>
                  <a:pt x="15139" y="8777"/>
                </a:lnTo>
                <a:lnTo>
                  <a:pt x="6736" y="17915"/>
                </a:lnTo>
                <a:lnTo>
                  <a:pt x="1397" y="29613"/>
                </a:lnTo>
                <a:close/>
              </a:path>
            </a:pathLst>
          </a:custGeom>
          <a:solidFill>
            <a:srgbClr val="EC2B3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75" name="object 1075"/>
          <p:cNvSpPr/>
          <p:nvPr/>
        </p:nvSpPr>
        <p:spPr>
          <a:xfrm>
            <a:off x="5908522" y="9012154"/>
            <a:ext cx="1174010" cy="807808"/>
          </a:xfrm>
          <a:custGeom>
            <a:avLst/>
            <a:gdLst/>
            <a:ahLst/>
            <a:cxnLst/>
            <a:rect l="l" t="t" r="r" b="b"/>
            <a:pathLst>
              <a:path w="1174010" h="807808">
                <a:moveTo>
                  <a:pt x="1108458" y="587670"/>
                </a:moveTo>
                <a:lnTo>
                  <a:pt x="1114093" y="571521"/>
                </a:lnTo>
                <a:lnTo>
                  <a:pt x="1119508" y="555204"/>
                </a:lnTo>
                <a:lnTo>
                  <a:pt x="1124700" y="538724"/>
                </a:lnTo>
                <a:lnTo>
                  <a:pt x="1129665" y="522082"/>
                </a:lnTo>
                <a:lnTo>
                  <a:pt x="1134399" y="505282"/>
                </a:lnTo>
                <a:lnTo>
                  <a:pt x="1138297" y="490634"/>
                </a:lnTo>
                <a:lnTo>
                  <a:pt x="1141380" y="478500"/>
                </a:lnTo>
                <a:lnTo>
                  <a:pt x="1144349" y="466301"/>
                </a:lnTo>
                <a:lnTo>
                  <a:pt x="1147205" y="454038"/>
                </a:lnTo>
                <a:lnTo>
                  <a:pt x="1149947" y="441716"/>
                </a:lnTo>
                <a:lnTo>
                  <a:pt x="1152576" y="429337"/>
                </a:lnTo>
                <a:lnTo>
                  <a:pt x="1155091" y="416903"/>
                </a:lnTo>
                <a:lnTo>
                  <a:pt x="1157493" y="404419"/>
                </a:lnTo>
                <a:lnTo>
                  <a:pt x="1159782" y="391887"/>
                </a:lnTo>
                <a:lnTo>
                  <a:pt x="1161957" y="379310"/>
                </a:lnTo>
                <a:lnTo>
                  <a:pt x="1164018" y="366691"/>
                </a:lnTo>
                <a:lnTo>
                  <a:pt x="1165967" y="354034"/>
                </a:lnTo>
                <a:lnTo>
                  <a:pt x="1167802" y="341340"/>
                </a:lnTo>
                <a:lnTo>
                  <a:pt x="1169524" y="328614"/>
                </a:lnTo>
                <a:lnTo>
                  <a:pt x="1171132" y="315859"/>
                </a:lnTo>
                <a:lnTo>
                  <a:pt x="1172628" y="303077"/>
                </a:lnTo>
                <a:lnTo>
                  <a:pt x="1174010" y="290271"/>
                </a:lnTo>
                <a:lnTo>
                  <a:pt x="1165907" y="289382"/>
                </a:lnTo>
                <a:lnTo>
                  <a:pt x="870226" y="337692"/>
                </a:lnTo>
                <a:lnTo>
                  <a:pt x="643849" y="146710"/>
                </a:lnTo>
                <a:lnTo>
                  <a:pt x="349805" y="194729"/>
                </a:lnTo>
                <a:lnTo>
                  <a:pt x="576405" y="240500"/>
                </a:lnTo>
                <a:lnTo>
                  <a:pt x="584904" y="231450"/>
                </a:lnTo>
                <a:lnTo>
                  <a:pt x="595638" y="225437"/>
                </a:lnTo>
                <a:lnTo>
                  <a:pt x="607803" y="222913"/>
                </a:lnTo>
                <a:lnTo>
                  <a:pt x="620595" y="224332"/>
                </a:lnTo>
                <a:lnTo>
                  <a:pt x="621016" y="224451"/>
                </a:lnTo>
                <a:lnTo>
                  <a:pt x="632643" y="229910"/>
                </a:lnTo>
                <a:lnTo>
                  <a:pt x="641695" y="238411"/>
                </a:lnTo>
                <a:lnTo>
                  <a:pt x="647714" y="249146"/>
                </a:lnTo>
                <a:lnTo>
                  <a:pt x="650244" y="261308"/>
                </a:lnTo>
                <a:lnTo>
                  <a:pt x="648827" y="274091"/>
                </a:lnTo>
                <a:lnTo>
                  <a:pt x="643220" y="286193"/>
                </a:lnTo>
                <a:lnTo>
                  <a:pt x="634716" y="295240"/>
                </a:lnTo>
                <a:lnTo>
                  <a:pt x="623982" y="301253"/>
                </a:lnTo>
                <a:lnTo>
                  <a:pt x="611820" y="303778"/>
                </a:lnTo>
                <a:lnTo>
                  <a:pt x="599030" y="302361"/>
                </a:lnTo>
                <a:lnTo>
                  <a:pt x="598564" y="302229"/>
                </a:lnTo>
                <a:lnTo>
                  <a:pt x="586953" y="296759"/>
                </a:lnTo>
                <a:lnTo>
                  <a:pt x="577916" y="288257"/>
                </a:lnTo>
                <a:lnTo>
                  <a:pt x="998610" y="806919"/>
                </a:lnTo>
                <a:lnTo>
                  <a:pt x="1008475" y="794526"/>
                </a:lnTo>
                <a:lnTo>
                  <a:pt x="1016814" y="781032"/>
                </a:lnTo>
                <a:lnTo>
                  <a:pt x="1024984" y="767329"/>
                </a:lnTo>
                <a:lnTo>
                  <a:pt x="1032979" y="753420"/>
                </a:lnTo>
                <a:lnTo>
                  <a:pt x="1040798" y="739307"/>
                </a:lnTo>
                <a:lnTo>
                  <a:pt x="1048436" y="724995"/>
                </a:lnTo>
                <a:lnTo>
                  <a:pt x="1043408" y="394790"/>
                </a:lnTo>
                <a:lnTo>
                  <a:pt x="1040887" y="382626"/>
                </a:lnTo>
                <a:lnTo>
                  <a:pt x="1042311" y="369836"/>
                </a:lnTo>
                <a:lnTo>
                  <a:pt x="1047887" y="357805"/>
                </a:lnTo>
                <a:lnTo>
                  <a:pt x="1056386" y="348755"/>
                </a:lnTo>
                <a:lnTo>
                  <a:pt x="1067121" y="342736"/>
                </a:lnTo>
                <a:lnTo>
                  <a:pt x="1079287" y="340205"/>
                </a:lnTo>
                <a:lnTo>
                  <a:pt x="1092082" y="341617"/>
                </a:lnTo>
                <a:lnTo>
                  <a:pt x="1104160" y="347206"/>
                </a:lnTo>
                <a:lnTo>
                  <a:pt x="1113211" y="355708"/>
                </a:lnTo>
                <a:lnTo>
                  <a:pt x="1119229" y="366443"/>
                </a:lnTo>
                <a:lnTo>
                  <a:pt x="1121757" y="378604"/>
                </a:lnTo>
                <a:lnTo>
                  <a:pt x="1120340" y="391388"/>
                </a:lnTo>
                <a:lnTo>
                  <a:pt x="1120212" y="391841"/>
                </a:lnTo>
                <a:lnTo>
                  <a:pt x="1114746" y="403465"/>
                </a:lnTo>
                <a:lnTo>
                  <a:pt x="1106240" y="412505"/>
                </a:lnTo>
                <a:lnTo>
                  <a:pt x="1095498" y="418511"/>
                </a:lnTo>
                <a:lnTo>
                  <a:pt x="1096542" y="619455"/>
                </a:lnTo>
                <a:lnTo>
                  <a:pt x="1102606" y="603649"/>
                </a:lnTo>
                <a:lnTo>
                  <a:pt x="1108458" y="587670"/>
                </a:lnTo>
                <a:close/>
              </a:path>
              <a:path w="1174010" h="807808">
                <a:moveTo>
                  <a:pt x="1043408" y="394790"/>
                </a:moveTo>
                <a:lnTo>
                  <a:pt x="1048436" y="724995"/>
                </a:lnTo>
                <a:lnTo>
                  <a:pt x="1055889" y="710485"/>
                </a:lnTo>
                <a:lnTo>
                  <a:pt x="1063155" y="695781"/>
                </a:lnTo>
                <a:lnTo>
                  <a:pt x="1070230" y="680886"/>
                </a:lnTo>
                <a:lnTo>
                  <a:pt x="1077109" y="665803"/>
                </a:lnTo>
                <a:lnTo>
                  <a:pt x="1083790" y="650535"/>
                </a:lnTo>
                <a:lnTo>
                  <a:pt x="1090269" y="635085"/>
                </a:lnTo>
                <a:lnTo>
                  <a:pt x="1096542" y="619455"/>
                </a:lnTo>
                <a:lnTo>
                  <a:pt x="1095498" y="418511"/>
                </a:lnTo>
                <a:lnTo>
                  <a:pt x="1083327" y="421029"/>
                </a:lnTo>
                <a:lnTo>
                  <a:pt x="1070530" y="419607"/>
                </a:lnTo>
                <a:lnTo>
                  <a:pt x="1070091" y="419484"/>
                </a:lnTo>
                <a:lnTo>
                  <a:pt x="1058466" y="414023"/>
                </a:lnTo>
                <a:lnTo>
                  <a:pt x="1049420" y="405523"/>
                </a:lnTo>
                <a:lnTo>
                  <a:pt x="1043408" y="394790"/>
                </a:lnTo>
                <a:close/>
              </a:path>
              <a:path w="1174010" h="807808">
                <a:moveTo>
                  <a:pt x="61392" y="134011"/>
                </a:moveTo>
                <a:lnTo>
                  <a:pt x="126934" y="172945"/>
                </a:lnTo>
                <a:lnTo>
                  <a:pt x="117881" y="164439"/>
                </a:lnTo>
                <a:lnTo>
                  <a:pt x="74382" y="98181"/>
                </a:lnTo>
                <a:lnTo>
                  <a:pt x="69920" y="110107"/>
                </a:lnTo>
                <a:lnTo>
                  <a:pt x="65589" y="122051"/>
                </a:lnTo>
                <a:lnTo>
                  <a:pt x="61392" y="134011"/>
                </a:lnTo>
                <a:close/>
              </a:path>
              <a:path w="1174010" h="807808">
                <a:moveTo>
                  <a:pt x="10423" y="534085"/>
                </a:moveTo>
                <a:lnTo>
                  <a:pt x="998610" y="806919"/>
                </a:lnTo>
                <a:lnTo>
                  <a:pt x="577916" y="288257"/>
                </a:lnTo>
                <a:lnTo>
                  <a:pt x="571910" y="277524"/>
                </a:lnTo>
                <a:lnTo>
                  <a:pt x="569394" y="265360"/>
                </a:lnTo>
                <a:lnTo>
                  <a:pt x="570824" y="252564"/>
                </a:lnTo>
                <a:lnTo>
                  <a:pt x="570945" y="252133"/>
                </a:lnTo>
                <a:lnTo>
                  <a:pt x="576405" y="240500"/>
                </a:lnTo>
                <a:lnTo>
                  <a:pt x="349805" y="194729"/>
                </a:lnTo>
                <a:lnTo>
                  <a:pt x="349259" y="195414"/>
                </a:lnTo>
                <a:lnTo>
                  <a:pt x="119250" y="1384"/>
                </a:lnTo>
                <a:lnTo>
                  <a:pt x="116405" y="0"/>
                </a:lnTo>
                <a:lnTo>
                  <a:pt x="109171" y="15432"/>
                </a:lnTo>
                <a:lnTo>
                  <a:pt x="103833" y="27156"/>
                </a:lnTo>
                <a:lnTo>
                  <a:pt x="98615" y="38917"/>
                </a:lnTo>
                <a:lnTo>
                  <a:pt x="93518" y="50712"/>
                </a:lnTo>
                <a:lnTo>
                  <a:pt x="88545" y="62539"/>
                </a:lnTo>
                <a:lnTo>
                  <a:pt x="83697" y="74394"/>
                </a:lnTo>
                <a:lnTo>
                  <a:pt x="78975" y="86276"/>
                </a:lnTo>
                <a:lnTo>
                  <a:pt x="74382" y="98181"/>
                </a:lnTo>
                <a:lnTo>
                  <a:pt x="117881" y="164439"/>
                </a:lnTo>
                <a:lnTo>
                  <a:pt x="111871" y="153711"/>
                </a:lnTo>
                <a:lnTo>
                  <a:pt x="109353" y="141561"/>
                </a:lnTo>
                <a:lnTo>
                  <a:pt x="110779" y="128790"/>
                </a:lnTo>
                <a:lnTo>
                  <a:pt x="116391" y="116683"/>
                </a:lnTo>
                <a:lnTo>
                  <a:pt x="124892" y="107647"/>
                </a:lnTo>
                <a:lnTo>
                  <a:pt x="135622" y="101643"/>
                </a:lnTo>
                <a:lnTo>
                  <a:pt x="147786" y="99128"/>
                </a:lnTo>
                <a:lnTo>
                  <a:pt x="160588" y="100558"/>
                </a:lnTo>
                <a:lnTo>
                  <a:pt x="172642" y="106142"/>
                </a:lnTo>
                <a:lnTo>
                  <a:pt x="181695" y="114644"/>
                </a:lnTo>
                <a:lnTo>
                  <a:pt x="187714" y="125379"/>
                </a:lnTo>
                <a:lnTo>
                  <a:pt x="190245" y="137542"/>
                </a:lnTo>
                <a:lnTo>
                  <a:pt x="188833" y="150329"/>
                </a:lnTo>
                <a:lnTo>
                  <a:pt x="183247" y="162378"/>
                </a:lnTo>
                <a:lnTo>
                  <a:pt x="174742" y="171427"/>
                </a:lnTo>
                <a:lnTo>
                  <a:pt x="164003" y="177444"/>
                </a:lnTo>
                <a:lnTo>
                  <a:pt x="151837" y="179974"/>
                </a:lnTo>
                <a:lnTo>
                  <a:pt x="139049" y="178561"/>
                </a:lnTo>
                <a:lnTo>
                  <a:pt x="138577" y="178428"/>
                </a:lnTo>
                <a:lnTo>
                  <a:pt x="126934" y="172945"/>
                </a:lnTo>
                <a:lnTo>
                  <a:pt x="61392" y="134011"/>
                </a:lnTo>
                <a:lnTo>
                  <a:pt x="57330" y="145984"/>
                </a:lnTo>
                <a:lnTo>
                  <a:pt x="49619" y="169959"/>
                </a:lnTo>
                <a:lnTo>
                  <a:pt x="42471" y="193956"/>
                </a:lnTo>
                <a:lnTo>
                  <a:pt x="34646" y="222805"/>
                </a:lnTo>
                <a:lnTo>
                  <a:pt x="30458" y="239636"/>
                </a:lnTo>
                <a:lnTo>
                  <a:pt x="26547" y="256444"/>
                </a:lnTo>
                <a:lnTo>
                  <a:pt x="22911" y="273225"/>
                </a:lnTo>
                <a:lnTo>
                  <a:pt x="19549" y="289975"/>
                </a:lnTo>
                <a:lnTo>
                  <a:pt x="16460" y="306689"/>
                </a:lnTo>
                <a:lnTo>
                  <a:pt x="13641" y="323362"/>
                </a:lnTo>
                <a:lnTo>
                  <a:pt x="11091" y="339991"/>
                </a:lnTo>
                <a:lnTo>
                  <a:pt x="8809" y="356571"/>
                </a:lnTo>
                <a:lnTo>
                  <a:pt x="6793" y="373097"/>
                </a:lnTo>
                <a:lnTo>
                  <a:pt x="5041" y="389566"/>
                </a:lnTo>
                <a:lnTo>
                  <a:pt x="3553" y="405972"/>
                </a:lnTo>
                <a:lnTo>
                  <a:pt x="2325" y="422312"/>
                </a:lnTo>
                <a:lnTo>
                  <a:pt x="1358" y="438582"/>
                </a:lnTo>
                <a:lnTo>
                  <a:pt x="649" y="454776"/>
                </a:lnTo>
                <a:lnTo>
                  <a:pt x="197" y="470890"/>
                </a:lnTo>
                <a:lnTo>
                  <a:pt x="0" y="486921"/>
                </a:lnTo>
                <a:lnTo>
                  <a:pt x="56" y="502864"/>
                </a:lnTo>
                <a:lnTo>
                  <a:pt x="365" y="518713"/>
                </a:lnTo>
                <a:lnTo>
                  <a:pt x="924" y="534466"/>
                </a:lnTo>
                <a:lnTo>
                  <a:pt x="10423" y="534085"/>
                </a:lnTo>
                <a:close/>
              </a:path>
            </a:pathLst>
          </a:custGeom>
          <a:solidFill>
            <a:srgbClr val="29297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76" name="object 1076"/>
          <p:cNvSpPr/>
          <p:nvPr/>
        </p:nvSpPr>
        <p:spPr>
          <a:xfrm>
            <a:off x="6024918" y="8775098"/>
            <a:ext cx="1065255" cy="574763"/>
          </a:xfrm>
          <a:custGeom>
            <a:avLst/>
            <a:gdLst/>
            <a:ahLst/>
            <a:cxnLst/>
            <a:rect l="l" t="t" r="r" b="b"/>
            <a:pathLst>
              <a:path w="1065255" h="574763">
                <a:moveTo>
                  <a:pt x="285249" y="39298"/>
                </a:moveTo>
                <a:lnTo>
                  <a:pt x="269543" y="36579"/>
                </a:lnTo>
                <a:lnTo>
                  <a:pt x="253904" y="33609"/>
                </a:lnTo>
                <a:lnTo>
                  <a:pt x="238879" y="282407"/>
                </a:lnTo>
                <a:lnTo>
                  <a:pt x="249621" y="276401"/>
                </a:lnTo>
                <a:lnTo>
                  <a:pt x="261793" y="273884"/>
                </a:lnTo>
                <a:lnTo>
                  <a:pt x="274586" y="275310"/>
                </a:lnTo>
                <a:lnTo>
                  <a:pt x="286639" y="280879"/>
                </a:lnTo>
                <a:lnTo>
                  <a:pt x="295691" y="289372"/>
                </a:lnTo>
                <a:lnTo>
                  <a:pt x="301709" y="300104"/>
                </a:lnTo>
                <a:lnTo>
                  <a:pt x="304237" y="312270"/>
                </a:lnTo>
                <a:lnTo>
                  <a:pt x="302818" y="325069"/>
                </a:lnTo>
                <a:lnTo>
                  <a:pt x="297233" y="337111"/>
                </a:lnTo>
                <a:lnTo>
                  <a:pt x="288731" y="346155"/>
                </a:lnTo>
                <a:lnTo>
                  <a:pt x="277994" y="352168"/>
                </a:lnTo>
                <a:lnTo>
                  <a:pt x="265827" y="354694"/>
                </a:lnTo>
                <a:lnTo>
                  <a:pt x="253034" y="353275"/>
                </a:lnTo>
                <a:lnTo>
                  <a:pt x="240945" y="347678"/>
                </a:lnTo>
                <a:lnTo>
                  <a:pt x="231899" y="339181"/>
                </a:lnTo>
                <a:lnTo>
                  <a:pt x="225885" y="328452"/>
                </a:lnTo>
                <a:lnTo>
                  <a:pt x="223362" y="316293"/>
                </a:lnTo>
                <a:lnTo>
                  <a:pt x="224789" y="303504"/>
                </a:lnTo>
                <a:lnTo>
                  <a:pt x="238340" y="30350"/>
                </a:lnTo>
                <a:lnTo>
                  <a:pt x="222858" y="26766"/>
                </a:lnTo>
                <a:lnTo>
                  <a:pt x="207463" y="22820"/>
                </a:lnTo>
                <a:lnTo>
                  <a:pt x="192163" y="18475"/>
                </a:lnTo>
                <a:lnTo>
                  <a:pt x="176964" y="13695"/>
                </a:lnTo>
                <a:lnTo>
                  <a:pt x="161875" y="8442"/>
                </a:lnTo>
                <a:lnTo>
                  <a:pt x="146900" y="2679"/>
                </a:lnTo>
                <a:lnTo>
                  <a:pt x="143306" y="0"/>
                </a:lnTo>
                <a:lnTo>
                  <a:pt x="135151" y="10978"/>
                </a:lnTo>
                <a:lnTo>
                  <a:pt x="127086" y="22068"/>
                </a:lnTo>
                <a:lnTo>
                  <a:pt x="119114" y="33267"/>
                </a:lnTo>
                <a:lnTo>
                  <a:pt x="111236" y="44570"/>
                </a:lnTo>
                <a:lnTo>
                  <a:pt x="103455" y="55976"/>
                </a:lnTo>
                <a:lnTo>
                  <a:pt x="95774" y="67481"/>
                </a:lnTo>
                <a:lnTo>
                  <a:pt x="88194" y="79080"/>
                </a:lnTo>
                <a:lnTo>
                  <a:pt x="80719" y="90772"/>
                </a:lnTo>
                <a:lnTo>
                  <a:pt x="73350" y="102553"/>
                </a:lnTo>
                <a:lnTo>
                  <a:pt x="66090" y="114419"/>
                </a:lnTo>
                <a:lnTo>
                  <a:pt x="58942" y="126367"/>
                </a:lnTo>
                <a:lnTo>
                  <a:pt x="51907" y="138394"/>
                </a:lnTo>
                <a:lnTo>
                  <a:pt x="44987" y="150497"/>
                </a:lnTo>
                <a:lnTo>
                  <a:pt x="38187" y="162672"/>
                </a:lnTo>
                <a:lnTo>
                  <a:pt x="31507" y="174916"/>
                </a:lnTo>
                <a:lnTo>
                  <a:pt x="24950" y="187226"/>
                </a:lnTo>
                <a:lnTo>
                  <a:pt x="18518" y="199598"/>
                </a:lnTo>
                <a:lnTo>
                  <a:pt x="12214" y="212030"/>
                </a:lnTo>
                <a:lnTo>
                  <a:pt x="6041" y="224518"/>
                </a:lnTo>
                <a:lnTo>
                  <a:pt x="0" y="237058"/>
                </a:lnTo>
                <a:lnTo>
                  <a:pt x="2857" y="238442"/>
                </a:lnTo>
                <a:lnTo>
                  <a:pt x="232867" y="432473"/>
                </a:lnTo>
                <a:lnTo>
                  <a:pt x="233413" y="431787"/>
                </a:lnTo>
                <a:lnTo>
                  <a:pt x="527456" y="383768"/>
                </a:lnTo>
                <a:lnTo>
                  <a:pt x="753821" y="574763"/>
                </a:lnTo>
                <a:lnTo>
                  <a:pt x="806864" y="500890"/>
                </a:lnTo>
                <a:lnTo>
                  <a:pt x="794080" y="499465"/>
                </a:lnTo>
                <a:lnTo>
                  <a:pt x="781973" y="493855"/>
                </a:lnTo>
                <a:lnTo>
                  <a:pt x="772933" y="485352"/>
                </a:lnTo>
                <a:lnTo>
                  <a:pt x="766927" y="474619"/>
                </a:lnTo>
                <a:lnTo>
                  <a:pt x="764410" y="462454"/>
                </a:lnTo>
                <a:lnTo>
                  <a:pt x="765835" y="449656"/>
                </a:lnTo>
                <a:lnTo>
                  <a:pt x="765957" y="449221"/>
                </a:lnTo>
                <a:lnTo>
                  <a:pt x="772786" y="198150"/>
                </a:lnTo>
                <a:lnTo>
                  <a:pt x="761009" y="191477"/>
                </a:lnTo>
                <a:lnTo>
                  <a:pt x="747014" y="183097"/>
                </a:lnTo>
                <a:lnTo>
                  <a:pt x="732966" y="174762"/>
                </a:lnTo>
                <a:lnTo>
                  <a:pt x="718856" y="166501"/>
                </a:lnTo>
                <a:lnTo>
                  <a:pt x="704675" y="158341"/>
                </a:lnTo>
                <a:lnTo>
                  <a:pt x="690412" y="150306"/>
                </a:lnTo>
                <a:lnTo>
                  <a:pt x="676060" y="142426"/>
                </a:lnTo>
                <a:lnTo>
                  <a:pt x="661608" y="134725"/>
                </a:lnTo>
                <a:lnTo>
                  <a:pt x="647048" y="127231"/>
                </a:lnTo>
                <a:lnTo>
                  <a:pt x="632370" y="119970"/>
                </a:lnTo>
                <a:lnTo>
                  <a:pt x="617566" y="112969"/>
                </a:lnTo>
                <a:lnTo>
                  <a:pt x="602625" y="106255"/>
                </a:lnTo>
                <a:lnTo>
                  <a:pt x="587538" y="99855"/>
                </a:lnTo>
                <a:lnTo>
                  <a:pt x="572297" y="93794"/>
                </a:lnTo>
                <a:lnTo>
                  <a:pt x="556892" y="88100"/>
                </a:lnTo>
                <a:lnTo>
                  <a:pt x="541314" y="82800"/>
                </a:lnTo>
                <a:lnTo>
                  <a:pt x="525553" y="77919"/>
                </a:lnTo>
                <a:lnTo>
                  <a:pt x="509601" y="73485"/>
                </a:lnTo>
                <a:lnTo>
                  <a:pt x="493447" y="69525"/>
                </a:lnTo>
                <a:lnTo>
                  <a:pt x="477084" y="66065"/>
                </a:lnTo>
                <a:lnTo>
                  <a:pt x="460501" y="63131"/>
                </a:lnTo>
                <a:lnTo>
                  <a:pt x="444507" y="60749"/>
                </a:lnTo>
                <a:lnTo>
                  <a:pt x="428504" y="58521"/>
                </a:lnTo>
                <a:lnTo>
                  <a:pt x="412500" y="56410"/>
                </a:lnTo>
                <a:lnTo>
                  <a:pt x="396501" y="54378"/>
                </a:lnTo>
                <a:lnTo>
                  <a:pt x="380515" y="52389"/>
                </a:lnTo>
                <a:lnTo>
                  <a:pt x="364549" y="50406"/>
                </a:lnTo>
                <a:lnTo>
                  <a:pt x="348609" y="48393"/>
                </a:lnTo>
                <a:lnTo>
                  <a:pt x="332702" y="46313"/>
                </a:lnTo>
                <a:lnTo>
                  <a:pt x="316835" y="44128"/>
                </a:lnTo>
                <a:lnTo>
                  <a:pt x="301015" y="41802"/>
                </a:lnTo>
                <a:lnTo>
                  <a:pt x="285249" y="39298"/>
                </a:lnTo>
                <a:close/>
              </a:path>
              <a:path w="1065255" h="574763">
                <a:moveTo>
                  <a:pt x="238340" y="30350"/>
                </a:moveTo>
                <a:lnTo>
                  <a:pt x="224789" y="303504"/>
                </a:lnTo>
                <a:lnTo>
                  <a:pt x="224914" y="303062"/>
                </a:lnTo>
                <a:lnTo>
                  <a:pt x="230374" y="291445"/>
                </a:lnTo>
                <a:lnTo>
                  <a:pt x="238879" y="282407"/>
                </a:lnTo>
                <a:lnTo>
                  <a:pt x="253904" y="33609"/>
                </a:lnTo>
                <a:lnTo>
                  <a:pt x="238340" y="30350"/>
                </a:lnTo>
                <a:close/>
              </a:path>
              <a:path w="1065255" h="574763">
                <a:moveTo>
                  <a:pt x="815632" y="421449"/>
                </a:moveTo>
                <a:lnTo>
                  <a:pt x="827691" y="427025"/>
                </a:lnTo>
                <a:lnTo>
                  <a:pt x="836748" y="435520"/>
                </a:lnTo>
                <a:lnTo>
                  <a:pt x="842769" y="446252"/>
                </a:lnTo>
                <a:lnTo>
                  <a:pt x="845301" y="458415"/>
                </a:lnTo>
                <a:lnTo>
                  <a:pt x="843889" y="471208"/>
                </a:lnTo>
                <a:lnTo>
                  <a:pt x="838263" y="483326"/>
                </a:lnTo>
                <a:lnTo>
                  <a:pt x="829754" y="492367"/>
                </a:lnTo>
                <a:lnTo>
                  <a:pt x="819022" y="498373"/>
                </a:lnTo>
                <a:lnTo>
                  <a:pt x="806864" y="500890"/>
                </a:lnTo>
                <a:lnTo>
                  <a:pt x="753821" y="574763"/>
                </a:lnTo>
                <a:lnTo>
                  <a:pt x="1049515" y="526440"/>
                </a:lnTo>
                <a:lnTo>
                  <a:pt x="1057605" y="527316"/>
                </a:lnTo>
                <a:lnTo>
                  <a:pt x="1058969" y="513387"/>
                </a:lnTo>
                <a:lnTo>
                  <a:pt x="1060199" y="499438"/>
                </a:lnTo>
                <a:lnTo>
                  <a:pt x="1061297" y="485472"/>
                </a:lnTo>
                <a:lnTo>
                  <a:pt x="1062261" y="471495"/>
                </a:lnTo>
                <a:lnTo>
                  <a:pt x="1063092" y="457509"/>
                </a:lnTo>
                <a:lnTo>
                  <a:pt x="1063791" y="443520"/>
                </a:lnTo>
                <a:lnTo>
                  <a:pt x="1064356" y="429530"/>
                </a:lnTo>
                <a:lnTo>
                  <a:pt x="1064788" y="415544"/>
                </a:lnTo>
                <a:lnTo>
                  <a:pt x="1065088" y="401566"/>
                </a:lnTo>
                <a:lnTo>
                  <a:pt x="1065255" y="387600"/>
                </a:lnTo>
                <a:lnTo>
                  <a:pt x="1065191" y="359719"/>
                </a:lnTo>
                <a:lnTo>
                  <a:pt x="1064960" y="345813"/>
                </a:lnTo>
                <a:lnTo>
                  <a:pt x="1064596" y="331934"/>
                </a:lnTo>
                <a:lnTo>
                  <a:pt x="1064100" y="318086"/>
                </a:lnTo>
                <a:lnTo>
                  <a:pt x="1063472" y="304275"/>
                </a:lnTo>
                <a:lnTo>
                  <a:pt x="1062711" y="290503"/>
                </a:lnTo>
                <a:lnTo>
                  <a:pt x="1061819" y="276775"/>
                </a:lnTo>
                <a:lnTo>
                  <a:pt x="1060794" y="263094"/>
                </a:lnTo>
                <a:lnTo>
                  <a:pt x="1059637" y="249466"/>
                </a:lnTo>
                <a:lnTo>
                  <a:pt x="1050569" y="248107"/>
                </a:lnTo>
                <a:lnTo>
                  <a:pt x="1046391" y="246951"/>
                </a:lnTo>
                <a:lnTo>
                  <a:pt x="1043165" y="246062"/>
                </a:lnTo>
                <a:lnTo>
                  <a:pt x="1040454" y="245315"/>
                </a:lnTo>
                <a:lnTo>
                  <a:pt x="1029310" y="242243"/>
                </a:lnTo>
                <a:lnTo>
                  <a:pt x="1014983" y="238302"/>
                </a:lnTo>
                <a:lnTo>
                  <a:pt x="1002324" y="236559"/>
                </a:lnTo>
                <a:lnTo>
                  <a:pt x="989559" y="235146"/>
                </a:lnTo>
                <a:lnTo>
                  <a:pt x="976705" y="233998"/>
                </a:lnTo>
                <a:lnTo>
                  <a:pt x="963780" y="233048"/>
                </a:lnTo>
                <a:lnTo>
                  <a:pt x="950800" y="232232"/>
                </a:lnTo>
                <a:lnTo>
                  <a:pt x="937783" y="231485"/>
                </a:lnTo>
                <a:lnTo>
                  <a:pt x="924745" y="230739"/>
                </a:lnTo>
                <a:lnTo>
                  <a:pt x="911702" y="229931"/>
                </a:lnTo>
                <a:lnTo>
                  <a:pt x="898672" y="228994"/>
                </a:lnTo>
                <a:lnTo>
                  <a:pt x="885672" y="227863"/>
                </a:lnTo>
                <a:lnTo>
                  <a:pt x="872718" y="226473"/>
                </a:lnTo>
                <a:lnTo>
                  <a:pt x="859828" y="224757"/>
                </a:lnTo>
                <a:lnTo>
                  <a:pt x="847018" y="222652"/>
                </a:lnTo>
                <a:lnTo>
                  <a:pt x="834305" y="220090"/>
                </a:lnTo>
                <a:lnTo>
                  <a:pt x="821706" y="217007"/>
                </a:lnTo>
                <a:lnTo>
                  <a:pt x="809237" y="213337"/>
                </a:lnTo>
                <a:lnTo>
                  <a:pt x="796917" y="209014"/>
                </a:lnTo>
                <a:lnTo>
                  <a:pt x="784760" y="203974"/>
                </a:lnTo>
                <a:lnTo>
                  <a:pt x="772786" y="198150"/>
                </a:lnTo>
                <a:lnTo>
                  <a:pt x="765957" y="449221"/>
                </a:lnTo>
                <a:lnTo>
                  <a:pt x="771418" y="437602"/>
                </a:lnTo>
                <a:lnTo>
                  <a:pt x="779919" y="428560"/>
                </a:lnTo>
                <a:lnTo>
                  <a:pt x="790656" y="422551"/>
                </a:lnTo>
                <a:lnTo>
                  <a:pt x="802828" y="420029"/>
                </a:lnTo>
                <a:lnTo>
                  <a:pt x="815632" y="421449"/>
                </a:lnTo>
                <a:close/>
              </a:path>
            </a:pathLst>
          </a:custGeom>
          <a:solidFill>
            <a:srgbClr val="FFE8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77" name="object 1077"/>
          <p:cNvSpPr/>
          <p:nvPr/>
        </p:nvSpPr>
        <p:spPr>
          <a:xfrm>
            <a:off x="6032934" y="9015652"/>
            <a:ext cx="227787" cy="192824"/>
          </a:xfrm>
          <a:custGeom>
            <a:avLst/>
            <a:gdLst/>
            <a:ahLst/>
            <a:cxnLst/>
            <a:rect l="l" t="t" r="r" b="b"/>
            <a:pathLst>
              <a:path w="227787" h="192824">
                <a:moveTo>
                  <a:pt x="0" y="0"/>
                </a:moveTo>
                <a:lnTo>
                  <a:pt x="227482" y="192544"/>
                </a:lnTo>
                <a:lnTo>
                  <a:pt x="227787" y="192824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78" name="object 1078"/>
          <p:cNvSpPr/>
          <p:nvPr/>
        </p:nvSpPr>
        <p:spPr>
          <a:xfrm>
            <a:off x="6260962" y="9159340"/>
            <a:ext cx="294144" cy="48209"/>
          </a:xfrm>
          <a:custGeom>
            <a:avLst/>
            <a:gdLst/>
            <a:ahLst/>
            <a:cxnLst/>
            <a:rect l="l" t="t" r="r" b="b"/>
            <a:pathLst>
              <a:path w="294144" h="48209">
                <a:moveTo>
                  <a:pt x="294144" y="0"/>
                </a:moveTo>
                <a:lnTo>
                  <a:pt x="290817" y="533"/>
                </a:lnTo>
                <a:lnTo>
                  <a:pt x="0" y="48209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79" name="object 1079"/>
          <p:cNvSpPr/>
          <p:nvPr/>
        </p:nvSpPr>
        <p:spPr>
          <a:xfrm>
            <a:off x="6549176" y="9157714"/>
            <a:ext cx="227787" cy="192798"/>
          </a:xfrm>
          <a:custGeom>
            <a:avLst/>
            <a:gdLst/>
            <a:ahLst/>
            <a:cxnLst/>
            <a:rect l="l" t="t" r="r" b="b"/>
            <a:pathLst>
              <a:path w="227787" h="192798">
                <a:moveTo>
                  <a:pt x="0" y="0"/>
                </a:moveTo>
                <a:lnTo>
                  <a:pt x="2603" y="2159"/>
                </a:lnTo>
                <a:lnTo>
                  <a:pt x="226504" y="191706"/>
                </a:lnTo>
                <a:lnTo>
                  <a:pt x="227787" y="192798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80" name="object 1080"/>
          <p:cNvSpPr/>
          <p:nvPr/>
        </p:nvSpPr>
        <p:spPr>
          <a:xfrm>
            <a:off x="6774017" y="9301491"/>
            <a:ext cx="294144" cy="48221"/>
          </a:xfrm>
          <a:custGeom>
            <a:avLst/>
            <a:gdLst/>
            <a:ahLst/>
            <a:cxnLst/>
            <a:rect l="l" t="t" r="r" b="b"/>
            <a:pathLst>
              <a:path w="294144" h="48221">
                <a:moveTo>
                  <a:pt x="294144" y="0"/>
                </a:moveTo>
                <a:lnTo>
                  <a:pt x="1663" y="47929"/>
                </a:lnTo>
                <a:lnTo>
                  <a:pt x="0" y="48221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81" name="object 1081"/>
          <p:cNvSpPr/>
          <p:nvPr/>
        </p:nvSpPr>
        <p:spPr>
          <a:xfrm>
            <a:off x="6478146" y="9235517"/>
            <a:ext cx="79971" cy="80253"/>
          </a:xfrm>
          <a:custGeom>
            <a:avLst/>
            <a:gdLst/>
            <a:ahLst/>
            <a:cxnLst/>
            <a:rect l="l" t="t" r="r" b="b"/>
            <a:pathLst>
              <a:path w="79971" h="80253">
                <a:moveTo>
                  <a:pt x="78560" y="50797"/>
                </a:moveTo>
                <a:lnTo>
                  <a:pt x="73203" y="62526"/>
                </a:lnTo>
                <a:lnTo>
                  <a:pt x="64766" y="71654"/>
                </a:lnTo>
                <a:lnTo>
                  <a:pt x="54066" y="77717"/>
                </a:lnTo>
                <a:lnTo>
                  <a:pt x="41919" y="80253"/>
                </a:lnTo>
                <a:lnTo>
                  <a:pt x="29323" y="78852"/>
                </a:lnTo>
                <a:lnTo>
                  <a:pt x="17658" y="73486"/>
                </a:lnTo>
                <a:lnTo>
                  <a:pt x="8574" y="65033"/>
                </a:lnTo>
                <a:lnTo>
                  <a:pt x="2533" y="54310"/>
                </a:lnTo>
                <a:lnTo>
                  <a:pt x="0" y="42133"/>
                </a:lnTo>
                <a:lnTo>
                  <a:pt x="1408" y="29423"/>
                </a:lnTo>
                <a:lnTo>
                  <a:pt x="6765" y="17702"/>
                </a:lnTo>
                <a:lnTo>
                  <a:pt x="15200" y="8581"/>
                </a:lnTo>
                <a:lnTo>
                  <a:pt x="25897" y="2525"/>
                </a:lnTo>
                <a:lnTo>
                  <a:pt x="38038" y="0"/>
                </a:lnTo>
                <a:lnTo>
                  <a:pt x="50633" y="1420"/>
                </a:lnTo>
                <a:lnTo>
                  <a:pt x="62313" y="6782"/>
                </a:lnTo>
                <a:lnTo>
                  <a:pt x="71405" y="15235"/>
                </a:lnTo>
                <a:lnTo>
                  <a:pt x="77444" y="25959"/>
                </a:lnTo>
                <a:lnTo>
                  <a:pt x="79971" y="38131"/>
                </a:lnTo>
                <a:lnTo>
                  <a:pt x="78560" y="50797"/>
                </a:lnTo>
                <a:close/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82" name="object 1082"/>
          <p:cNvSpPr/>
          <p:nvPr/>
        </p:nvSpPr>
        <p:spPr>
          <a:xfrm>
            <a:off x="6786146" y="9195873"/>
            <a:ext cx="80015" cy="80245"/>
          </a:xfrm>
          <a:custGeom>
            <a:avLst/>
            <a:gdLst/>
            <a:ahLst/>
            <a:cxnLst/>
            <a:rect l="l" t="t" r="r" b="b"/>
            <a:pathLst>
              <a:path w="80015" h="80245">
                <a:moveTo>
                  <a:pt x="78599" y="50779"/>
                </a:moveTo>
                <a:lnTo>
                  <a:pt x="73245" y="62510"/>
                </a:lnTo>
                <a:lnTo>
                  <a:pt x="64814" y="71640"/>
                </a:lnTo>
                <a:lnTo>
                  <a:pt x="54122" y="77706"/>
                </a:lnTo>
                <a:lnTo>
                  <a:pt x="41983" y="80245"/>
                </a:lnTo>
                <a:lnTo>
                  <a:pt x="29361" y="78833"/>
                </a:lnTo>
                <a:lnTo>
                  <a:pt x="17676" y="73474"/>
                </a:lnTo>
                <a:lnTo>
                  <a:pt x="8581" y="65025"/>
                </a:lnTo>
                <a:lnTo>
                  <a:pt x="2535" y="54305"/>
                </a:lnTo>
                <a:lnTo>
                  <a:pt x="0" y="42133"/>
                </a:lnTo>
                <a:lnTo>
                  <a:pt x="1408" y="29417"/>
                </a:lnTo>
                <a:lnTo>
                  <a:pt x="6768" y="17701"/>
                </a:lnTo>
                <a:lnTo>
                  <a:pt x="15202" y="8584"/>
                </a:lnTo>
                <a:lnTo>
                  <a:pt x="25899" y="2530"/>
                </a:lnTo>
                <a:lnTo>
                  <a:pt x="38047" y="0"/>
                </a:lnTo>
                <a:lnTo>
                  <a:pt x="50684" y="1414"/>
                </a:lnTo>
                <a:lnTo>
                  <a:pt x="62360" y="6781"/>
                </a:lnTo>
                <a:lnTo>
                  <a:pt x="71450" y="15235"/>
                </a:lnTo>
                <a:lnTo>
                  <a:pt x="77490" y="25955"/>
                </a:lnTo>
                <a:lnTo>
                  <a:pt x="80015" y="38122"/>
                </a:lnTo>
                <a:lnTo>
                  <a:pt x="78599" y="50779"/>
                </a:lnTo>
                <a:close/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83" name="object 1083"/>
          <p:cNvSpPr/>
          <p:nvPr/>
        </p:nvSpPr>
        <p:spPr>
          <a:xfrm>
            <a:off x="6251023" y="9050822"/>
            <a:ext cx="79993" cy="80220"/>
          </a:xfrm>
          <a:custGeom>
            <a:avLst/>
            <a:gdLst/>
            <a:ahLst/>
            <a:cxnLst/>
            <a:rect l="l" t="t" r="r" b="b"/>
            <a:pathLst>
              <a:path w="79993" h="80220">
                <a:moveTo>
                  <a:pt x="78582" y="50809"/>
                </a:moveTo>
                <a:lnTo>
                  <a:pt x="73227" y="62519"/>
                </a:lnTo>
                <a:lnTo>
                  <a:pt x="64786" y="71635"/>
                </a:lnTo>
                <a:lnTo>
                  <a:pt x="54080" y="77692"/>
                </a:lnTo>
                <a:lnTo>
                  <a:pt x="41928" y="80220"/>
                </a:lnTo>
                <a:lnTo>
                  <a:pt x="29357" y="78812"/>
                </a:lnTo>
                <a:lnTo>
                  <a:pt x="17688" y="73447"/>
                </a:lnTo>
                <a:lnTo>
                  <a:pt x="8594" y="64995"/>
                </a:lnTo>
                <a:lnTo>
                  <a:pt x="2542" y="54276"/>
                </a:lnTo>
                <a:lnTo>
                  <a:pt x="0" y="42109"/>
                </a:lnTo>
                <a:lnTo>
                  <a:pt x="1404" y="29422"/>
                </a:lnTo>
                <a:lnTo>
                  <a:pt x="6756" y="17705"/>
                </a:lnTo>
                <a:lnTo>
                  <a:pt x="15191" y="8587"/>
                </a:lnTo>
                <a:lnTo>
                  <a:pt x="25892" y="2530"/>
                </a:lnTo>
                <a:lnTo>
                  <a:pt x="38039" y="0"/>
                </a:lnTo>
                <a:lnTo>
                  <a:pt x="50668" y="1419"/>
                </a:lnTo>
                <a:lnTo>
                  <a:pt x="62341" y="6786"/>
                </a:lnTo>
                <a:lnTo>
                  <a:pt x="71429" y="15240"/>
                </a:lnTo>
                <a:lnTo>
                  <a:pt x="77467" y="25963"/>
                </a:lnTo>
                <a:lnTo>
                  <a:pt x="79993" y="38136"/>
                </a:lnTo>
                <a:lnTo>
                  <a:pt x="78582" y="50809"/>
                </a:lnTo>
                <a:close/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84" name="object 1084"/>
          <p:cNvSpPr/>
          <p:nvPr/>
        </p:nvSpPr>
        <p:spPr>
          <a:xfrm>
            <a:off x="6023152" y="9112659"/>
            <a:ext cx="79999" cy="80244"/>
          </a:xfrm>
          <a:custGeom>
            <a:avLst/>
            <a:gdLst/>
            <a:ahLst/>
            <a:cxnLst/>
            <a:rect l="l" t="t" r="r" b="b"/>
            <a:pathLst>
              <a:path w="79999" h="80244">
                <a:moveTo>
                  <a:pt x="78590" y="50820"/>
                </a:moveTo>
                <a:lnTo>
                  <a:pt x="73233" y="62533"/>
                </a:lnTo>
                <a:lnTo>
                  <a:pt x="64797" y="71652"/>
                </a:lnTo>
                <a:lnTo>
                  <a:pt x="54097" y="77711"/>
                </a:lnTo>
                <a:lnTo>
                  <a:pt x="41947" y="80244"/>
                </a:lnTo>
                <a:lnTo>
                  <a:pt x="29352" y="78837"/>
                </a:lnTo>
                <a:lnTo>
                  <a:pt x="17657" y="73462"/>
                </a:lnTo>
                <a:lnTo>
                  <a:pt x="8564" y="65010"/>
                </a:lnTo>
                <a:lnTo>
                  <a:pt x="2526" y="54294"/>
                </a:lnTo>
                <a:lnTo>
                  <a:pt x="0" y="42127"/>
                </a:lnTo>
                <a:lnTo>
                  <a:pt x="1412" y="29421"/>
                </a:lnTo>
                <a:lnTo>
                  <a:pt x="6756" y="17709"/>
                </a:lnTo>
                <a:lnTo>
                  <a:pt x="15177" y="8591"/>
                </a:lnTo>
                <a:lnTo>
                  <a:pt x="25867" y="2533"/>
                </a:lnTo>
                <a:lnTo>
                  <a:pt x="38018" y="0"/>
                </a:lnTo>
                <a:lnTo>
                  <a:pt x="50676" y="1417"/>
                </a:lnTo>
                <a:lnTo>
                  <a:pt x="62343" y="6788"/>
                </a:lnTo>
                <a:lnTo>
                  <a:pt x="71429" y="15242"/>
                </a:lnTo>
                <a:lnTo>
                  <a:pt x="77469" y="25963"/>
                </a:lnTo>
                <a:lnTo>
                  <a:pt x="79999" y="38135"/>
                </a:lnTo>
                <a:lnTo>
                  <a:pt x="78590" y="50820"/>
                </a:lnTo>
                <a:close/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85" name="object 1085"/>
          <p:cNvSpPr/>
          <p:nvPr/>
        </p:nvSpPr>
        <p:spPr>
          <a:xfrm>
            <a:off x="6944492" y="9351913"/>
            <a:ext cx="79988" cy="80227"/>
          </a:xfrm>
          <a:custGeom>
            <a:avLst/>
            <a:gdLst/>
            <a:ahLst/>
            <a:cxnLst/>
            <a:rect l="l" t="t" r="r" b="b"/>
            <a:pathLst>
              <a:path w="79988" h="80227">
                <a:moveTo>
                  <a:pt x="78584" y="50821"/>
                </a:moveTo>
                <a:lnTo>
                  <a:pt x="73223" y="62526"/>
                </a:lnTo>
                <a:lnTo>
                  <a:pt x="64779" y="71639"/>
                </a:lnTo>
                <a:lnTo>
                  <a:pt x="54069" y="77694"/>
                </a:lnTo>
                <a:lnTo>
                  <a:pt x="41911" y="80227"/>
                </a:lnTo>
                <a:lnTo>
                  <a:pt x="29308" y="78825"/>
                </a:lnTo>
                <a:lnTo>
                  <a:pt x="17639" y="73455"/>
                </a:lnTo>
                <a:lnTo>
                  <a:pt x="8557" y="64995"/>
                </a:lnTo>
                <a:lnTo>
                  <a:pt x="2523" y="54265"/>
                </a:lnTo>
                <a:lnTo>
                  <a:pt x="0" y="42085"/>
                </a:lnTo>
                <a:lnTo>
                  <a:pt x="1406" y="29422"/>
                </a:lnTo>
                <a:lnTo>
                  <a:pt x="6757" y="17705"/>
                </a:lnTo>
                <a:lnTo>
                  <a:pt x="15189" y="8585"/>
                </a:lnTo>
                <a:lnTo>
                  <a:pt x="25886" y="2528"/>
                </a:lnTo>
                <a:lnTo>
                  <a:pt x="38030" y="0"/>
                </a:lnTo>
                <a:lnTo>
                  <a:pt x="50631" y="1418"/>
                </a:lnTo>
                <a:lnTo>
                  <a:pt x="62299" y="6783"/>
                </a:lnTo>
                <a:lnTo>
                  <a:pt x="71392" y="15234"/>
                </a:lnTo>
                <a:lnTo>
                  <a:pt x="77444" y="25953"/>
                </a:lnTo>
                <a:lnTo>
                  <a:pt x="79988" y="38121"/>
                </a:lnTo>
                <a:lnTo>
                  <a:pt x="78584" y="50821"/>
                </a:lnTo>
                <a:close/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86" name="object 1086"/>
          <p:cNvSpPr/>
          <p:nvPr/>
        </p:nvSpPr>
        <p:spPr>
          <a:xfrm>
            <a:off x="6175415" y="8781667"/>
            <a:ext cx="896277" cy="244284"/>
          </a:xfrm>
          <a:custGeom>
            <a:avLst/>
            <a:gdLst/>
            <a:ahLst/>
            <a:cxnLst/>
            <a:rect l="l" t="t" r="r" b="b"/>
            <a:pathLst>
              <a:path w="896277" h="244284">
                <a:moveTo>
                  <a:pt x="896277" y="244284"/>
                </a:moveTo>
                <a:lnTo>
                  <a:pt x="895438" y="244055"/>
                </a:lnTo>
                <a:lnTo>
                  <a:pt x="893775" y="243586"/>
                </a:lnTo>
                <a:lnTo>
                  <a:pt x="892124" y="243141"/>
                </a:lnTo>
                <a:lnTo>
                  <a:pt x="889647" y="242430"/>
                </a:lnTo>
                <a:lnTo>
                  <a:pt x="886460" y="241566"/>
                </a:lnTo>
                <a:lnTo>
                  <a:pt x="876295" y="238742"/>
                </a:lnTo>
                <a:lnTo>
                  <a:pt x="862872" y="235021"/>
                </a:lnTo>
                <a:lnTo>
                  <a:pt x="858570" y="233832"/>
                </a:lnTo>
                <a:lnTo>
                  <a:pt x="846048" y="232105"/>
                </a:lnTo>
                <a:lnTo>
                  <a:pt x="833423" y="230704"/>
                </a:lnTo>
                <a:lnTo>
                  <a:pt x="820709" y="229567"/>
                </a:lnTo>
                <a:lnTo>
                  <a:pt x="807926" y="228626"/>
                </a:lnTo>
                <a:lnTo>
                  <a:pt x="795088" y="227818"/>
                </a:lnTo>
                <a:lnTo>
                  <a:pt x="782213" y="227077"/>
                </a:lnTo>
                <a:lnTo>
                  <a:pt x="769317" y="226338"/>
                </a:lnTo>
                <a:lnTo>
                  <a:pt x="756418" y="225537"/>
                </a:lnTo>
                <a:lnTo>
                  <a:pt x="743531" y="224608"/>
                </a:lnTo>
                <a:lnTo>
                  <a:pt x="730673" y="223486"/>
                </a:lnTo>
                <a:lnTo>
                  <a:pt x="717862" y="222107"/>
                </a:lnTo>
                <a:lnTo>
                  <a:pt x="705113" y="220405"/>
                </a:lnTo>
                <a:lnTo>
                  <a:pt x="692443" y="218315"/>
                </a:lnTo>
                <a:lnTo>
                  <a:pt x="679870" y="215773"/>
                </a:lnTo>
                <a:lnTo>
                  <a:pt x="667409" y="212713"/>
                </a:lnTo>
                <a:lnTo>
                  <a:pt x="655077" y="209071"/>
                </a:lnTo>
                <a:lnTo>
                  <a:pt x="642892" y="204781"/>
                </a:lnTo>
                <a:lnTo>
                  <a:pt x="630869" y="199778"/>
                </a:lnTo>
                <a:lnTo>
                  <a:pt x="619025" y="193998"/>
                </a:lnTo>
                <a:lnTo>
                  <a:pt x="607377" y="187375"/>
                </a:lnTo>
                <a:lnTo>
                  <a:pt x="593535" y="179057"/>
                </a:lnTo>
                <a:lnTo>
                  <a:pt x="579641" y="170786"/>
                </a:lnTo>
                <a:lnTo>
                  <a:pt x="565685" y="162587"/>
                </a:lnTo>
                <a:lnTo>
                  <a:pt x="551659" y="154488"/>
                </a:lnTo>
                <a:lnTo>
                  <a:pt x="537554" y="146514"/>
                </a:lnTo>
                <a:lnTo>
                  <a:pt x="523359" y="138693"/>
                </a:lnTo>
                <a:lnTo>
                  <a:pt x="509066" y="131050"/>
                </a:lnTo>
                <a:lnTo>
                  <a:pt x="494666" y="123613"/>
                </a:lnTo>
                <a:lnTo>
                  <a:pt x="480150" y="116407"/>
                </a:lnTo>
                <a:lnTo>
                  <a:pt x="465508" y="109459"/>
                </a:lnTo>
                <a:lnTo>
                  <a:pt x="450732" y="102796"/>
                </a:lnTo>
                <a:lnTo>
                  <a:pt x="435812" y="96444"/>
                </a:lnTo>
                <a:lnTo>
                  <a:pt x="420739" y="90429"/>
                </a:lnTo>
                <a:lnTo>
                  <a:pt x="405503" y="84778"/>
                </a:lnTo>
                <a:lnTo>
                  <a:pt x="390096" y="79517"/>
                </a:lnTo>
                <a:lnTo>
                  <a:pt x="374509" y="74673"/>
                </a:lnTo>
                <a:lnTo>
                  <a:pt x="358732" y="70273"/>
                </a:lnTo>
                <a:lnTo>
                  <a:pt x="342756" y="66342"/>
                </a:lnTo>
                <a:lnTo>
                  <a:pt x="326573" y="62907"/>
                </a:lnTo>
                <a:lnTo>
                  <a:pt x="310172" y="59994"/>
                </a:lnTo>
                <a:lnTo>
                  <a:pt x="294350" y="57631"/>
                </a:lnTo>
                <a:lnTo>
                  <a:pt x="278521" y="55420"/>
                </a:lnTo>
                <a:lnTo>
                  <a:pt x="262691" y="53326"/>
                </a:lnTo>
                <a:lnTo>
                  <a:pt x="246867" y="51310"/>
                </a:lnTo>
                <a:lnTo>
                  <a:pt x="231055" y="49338"/>
                </a:lnTo>
                <a:lnTo>
                  <a:pt x="215263" y="47371"/>
                </a:lnTo>
                <a:lnTo>
                  <a:pt x="199497" y="45375"/>
                </a:lnTo>
                <a:lnTo>
                  <a:pt x="183764" y="43311"/>
                </a:lnTo>
                <a:lnTo>
                  <a:pt x="168070" y="41144"/>
                </a:lnTo>
                <a:lnTo>
                  <a:pt x="152423" y="38836"/>
                </a:lnTo>
                <a:lnTo>
                  <a:pt x="136830" y="36352"/>
                </a:lnTo>
                <a:lnTo>
                  <a:pt x="121296" y="33654"/>
                </a:lnTo>
                <a:lnTo>
                  <a:pt x="105829" y="30706"/>
                </a:lnTo>
                <a:lnTo>
                  <a:pt x="90436" y="27472"/>
                </a:lnTo>
                <a:lnTo>
                  <a:pt x="75123" y="23915"/>
                </a:lnTo>
                <a:lnTo>
                  <a:pt x="59897" y="19998"/>
                </a:lnTo>
                <a:lnTo>
                  <a:pt x="44765" y="15684"/>
                </a:lnTo>
                <a:lnTo>
                  <a:pt x="29733" y="10938"/>
                </a:lnTo>
                <a:lnTo>
                  <a:pt x="14809" y="5722"/>
                </a:lnTo>
                <a:lnTo>
                  <a:pt x="0" y="0"/>
                </a:lnTo>
              </a:path>
            </a:pathLst>
          </a:custGeom>
          <a:ln w="380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87" name="object 1087"/>
          <p:cNvSpPr/>
          <p:nvPr/>
        </p:nvSpPr>
        <p:spPr>
          <a:xfrm>
            <a:off x="6243728" y="8695231"/>
            <a:ext cx="817626" cy="218033"/>
          </a:xfrm>
          <a:custGeom>
            <a:avLst/>
            <a:gdLst/>
            <a:ahLst/>
            <a:cxnLst/>
            <a:rect l="l" t="t" r="r" b="b"/>
            <a:pathLst>
              <a:path w="817626" h="218033">
                <a:moveTo>
                  <a:pt x="817625" y="218033"/>
                </a:moveTo>
                <a:lnTo>
                  <a:pt x="802500" y="216382"/>
                </a:lnTo>
                <a:lnTo>
                  <a:pt x="796709" y="214782"/>
                </a:lnTo>
                <a:lnTo>
                  <a:pt x="786357" y="211901"/>
                </a:lnTo>
                <a:lnTo>
                  <a:pt x="772383" y="208032"/>
                </a:lnTo>
                <a:lnTo>
                  <a:pt x="759549" y="206185"/>
                </a:lnTo>
                <a:lnTo>
                  <a:pt x="747276" y="204859"/>
                </a:lnTo>
                <a:lnTo>
                  <a:pt x="734915" y="203798"/>
                </a:lnTo>
                <a:lnTo>
                  <a:pt x="722486" y="202926"/>
                </a:lnTo>
                <a:lnTo>
                  <a:pt x="710007" y="202172"/>
                </a:lnTo>
                <a:lnTo>
                  <a:pt x="697496" y="201461"/>
                </a:lnTo>
                <a:lnTo>
                  <a:pt x="684973" y="200719"/>
                </a:lnTo>
                <a:lnTo>
                  <a:pt x="672456" y="199873"/>
                </a:lnTo>
                <a:lnTo>
                  <a:pt x="659965" y="198850"/>
                </a:lnTo>
                <a:lnTo>
                  <a:pt x="647517" y="197576"/>
                </a:lnTo>
                <a:lnTo>
                  <a:pt x="635132" y="195977"/>
                </a:lnTo>
                <a:lnTo>
                  <a:pt x="622828" y="193979"/>
                </a:lnTo>
                <a:lnTo>
                  <a:pt x="610625" y="191510"/>
                </a:lnTo>
                <a:lnTo>
                  <a:pt x="598540" y="188496"/>
                </a:lnTo>
                <a:lnTo>
                  <a:pt x="586593" y="184862"/>
                </a:lnTo>
                <a:lnTo>
                  <a:pt x="574803" y="180536"/>
                </a:lnTo>
                <a:lnTo>
                  <a:pt x="563188" y="175444"/>
                </a:lnTo>
                <a:lnTo>
                  <a:pt x="551768" y="169511"/>
                </a:lnTo>
                <a:lnTo>
                  <a:pt x="545985" y="166115"/>
                </a:lnTo>
                <a:lnTo>
                  <a:pt x="533542" y="158638"/>
                </a:lnTo>
                <a:lnTo>
                  <a:pt x="521054" y="151204"/>
                </a:lnTo>
                <a:lnTo>
                  <a:pt x="508511" y="143835"/>
                </a:lnTo>
                <a:lnTo>
                  <a:pt x="495905" y="136556"/>
                </a:lnTo>
                <a:lnTo>
                  <a:pt x="483228" y="129390"/>
                </a:lnTo>
                <a:lnTo>
                  <a:pt x="470472" y="122362"/>
                </a:lnTo>
                <a:lnTo>
                  <a:pt x="457629" y="115494"/>
                </a:lnTo>
                <a:lnTo>
                  <a:pt x="444689" y="108811"/>
                </a:lnTo>
                <a:lnTo>
                  <a:pt x="431646" y="102337"/>
                </a:lnTo>
                <a:lnTo>
                  <a:pt x="418490" y="96094"/>
                </a:lnTo>
                <a:lnTo>
                  <a:pt x="405213" y="90107"/>
                </a:lnTo>
                <a:lnTo>
                  <a:pt x="391807" y="84399"/>
                </a:lnTo>
                <a:lnTo>
                  <a:pt x="378264" y="78995"/>
                </a:lnTo>
                <a:lnTo>
                  <a:pt x="364575" y="73917"/>
                </a:lnTo>
                <a:lnTo>
                  <a:pt x="350732" y="69189"/>
                </a:lnTo>
                <a:lnTo>
                  <a:pt x="336727" y="64836"/>
                </a:lnTo>
                <a:lnTo>
                  <a:pt x="322551" y="60880"/>
                </a:lnTo>
                <a:lnTo>
                  <a:pt x="308196" y="57346"/>
                </a:lnTo>
                <a:lnTo>
                  <a:pt x="293654" y="54258"/>
                </a:lnTo>
                <a:lnTo>
                  <a:pt x="278917" y="51638"/>
                </a:lnTo>
                <a:lnTo>
                  <a:pt x="264699" y="49535"/>
                </a:lnTo>
                <a:lnTo>
                  <a:pt x="250470" y="47599"/>
                </a:lnTo>
                <a:lnTo>
                  <a:pt x="236239" y="45794"/>
                </a:lnTo>
                <a:lnTo>
                  <a:pt x="222011" y="44084"/>
                </a:lnTo>
                <a:lnTo>
                  <a:pt x="207792" y="42432"/>
                </a:lnTo>
                <a:lnTo>
                  <a:pt x="193588" y="40801"/>
                </a:lnTo>
                <a:lnTo>
                  <a:pt x="179408" y="39157"/>
                </a:lnTo>
                <a:lnTo>
                  <a:pt x="165255" y="37462"/>
                </a:lnTo>
                <a:lnTo>
                  <a:pt x="151138" y="35681"/>
                </a:lnTo>
                <a:lnTo>
                  <a:pt x="137063" y="33777"/>
                </a:lnTo>
                <a:lnTo>
                  <a:pt x="123035" y="31713"/>
                </a:lnTo>
                <a:lnTo>
                  <a:pt x="109062" y="29454"/>
                </a:lnTo>
                <a:lnTo>
                  <a:pt x="95149" y="26964"/>
                </a:lnTo>
                <a:lnTo>
                  <a:pt x="81303" y="24205"/>
                </a:lnTo>
                <a:lnTo>
                  <a:pt x="67532" y="21143"/>
                </a:lnTo>
                <a:lnTo>
                  <a:pt x="53840" y="17740"/>
                </a:lnTo>
                <a:lnTo>
                  <a:pt x="40234" y="13960"/>
                </a:lnTo>
                <a:lnTo>
                  <a:pt x="26721" y="9768"/>
                </a:lnTo>
                <a:lnTo>
                  <a:pt x="13308" y="5126"/>
                </a:lnTo>
                <a:lnTo>
                  <a:pt x="0" y="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88" name="object 1088"/>
          <p:cNvSpPr/>
          <p:nvPr/>
        </p:nvSpPr>
        <p:spPr>
          <a:xfrm>
            <a:off x="5914985" y="8443059"/>
            <a:ext cx="1168765" cy="1701968"/>
          </a:xfrm>
          <a:custGeom>
            <a:avLst/>
            <a:gdLst/>
            <a:ahLst/>
            <a:cxnLst/>
            <a:rect l="l" t="t" r="r" b="b"/>
            <a:pathLst>
              <a:path w="1168765" h="1701968">
                <a:moveTo>
                  <a:pt x="372342" y="1687513"/>
                </a:moveTo>
                <a:lnTo>
                  <a:pt x="331823" y="1674077"/>
                </a:lnTo>
                <a:lnTo>
                  <a:pt x="293292" y="1656639"/>
                </a:lnTo>
                <a:lnTo>
                  <a:pt x="256819" y="1635384"/>
                </a:lnTo>
                <a:lnTo>
                  <a:pt x="222471" y="1610500"/>
                </a:lnTo>
                <a:lnTo>
                  <a:pt x="190316" y="1582172"/>
                </a:lnTo>
                <a:lnTo>
                  <a:pt x="160421" y="1550586"/>
                </a:lnTo>
                <a:lnTo>
                  <a:pt x="132856" y="1515931"/>
                </a:lnTo>
                <a:lnTo>
                  <a:pt x="107687" y="1478390"/>
                </a:lnTo>
                <a:lnTo>
                  <a:pt x="84983" y="1438151"/>
                </a:lnTo>
                <a:lnTo>
                  <a:pt x="64811" y="1395401"/>
                </a:lnTo>
                <a:lnTo>
                  <a:pt x="46544" y="1348466"/>
                </a:lnTo>
                <a:lnTo>
                  <a:pt x="34793" y="1311740"/>
                </a:lnTo>
                <a:lnTo>
                  <a:pt x="22193" y="1263261"/>
                </a:lnTo>
                <a:lnTo>
                  <a:pt x="12499" y="1213917"/>
                </a:lnTo>
                <a:lnTo>
                  <a:pt x="7011" y="1175886"/>
                </a:lnTo>
                <a:lnTo>
                  <a:pt x="3081" y="1137056"/>
                </a:lnTo>
                <a:lnTo>
                  <a:pt x="355" y="1086019"/>
                </a:lnTo>
                <a:lnTo>
                  <a:pt x="0" y="1054472"/>
                </a:lnTo>
                <a:lnTo>
                  <a:pt x="196" y="1038564"/>
                </a:lnTo>
                <a:lnTo>
                  <a:pt x="2305" y="990357"/>
                </a:lnTo>
                <a:lnTo>
                  <a:pt x="6723" y="941515"/>
                </a:lnTo>
                <a:lnTo>
                  <a:pt x="13495" y="892156"/>
                </a:lnTo>
                <a:lnTo>
                  <a:pt x="22662" y="842395"/>
                </a:lnTo>
                <a:lnTo>
                  <a:pt x="34269" y="792352"/>
                </a:lnTo>
                <a:lnTo>
                  <a:pt x="45525" y="751609"/>
                </a:lnTo>
                <a:lnTo>
                  <a:pt x="60911" y="703637"/>
                </a:lnTo>
                <a:lnTo>
                  <a:pt x="73887" y="667795"/>
                </a:lnTo>
                <a:lnTo>
                  <a:pt x="88041" y="632148"/>
                </a:lnTo>
                <a:lnTo>
                  <a:pt x="103321" y="596766"/>
                </a:lnTo>
                <a:lnTo>
                  <a:pt x="121093" y="558789"/>
                </a:lnTo>
                <a:lnTo>
                  <a:pt x="139801" y="521780"/>
                </a:lnTo>
                <a:lnTo>
                  <a:pt x="159623" y="485328"/>
                </a:lnTo>
                <a:lnTo>
                  <a:pt x="180497" y="449520"/>
                </a:lnTo>
                <a:lnTo>
                  <a:pt x="202359" y="414445"/>
                </a:lnTo>
                <a:lnTo>
                  <a:pt x="225147" y="380190"/>
                </a:lnTo>
                <a:lnTo>
                  <a:pt x="248796" y="346841"/>
                </a:lnTo>
                <a:lnTo>
                  <a:pt x="272427" y="315512"/>
                </a:lnTo>
                <a:lnTo>
                  <a:pt x="296349" y="285673"/>
                </a:lnTo>
                <a:lnTo>
                  <a:pt x="326711" y="250318"/>
                </a:lnTo>
                <a:lnTo>
                  <a:pt x="375006" y="199413"/>
                </a:lnTo>
                <a:lnTo>
                  <a:pt x="424937" y="153125"/>
                </a:lnTo>
                <a:lnTo>
                  <a:pt x="476144" y="111963"/>
                </a:lnTo>
                <a:lnTo>
                  <a:pt x="528267" y="76438"/>
                </a:lnTo>
                <a:lnTo>
                  <a:pt x="580945" y="47059"/>
                </a:lnTo>
                <a:lnTo>
                  <a:pt x="633821" y="24337"/>
                </a:lnTo>
                <a:lnTo>
                  <a:pt x="686533" y="8781"/>
                </a:lnTo>
                <a:lnTo>
                  <a:pt x="738723" y="901"/>
                </a:lnTo>
                <a:lnTo>
                  <a:pt x="764509" y="0"/>
                </a:lnTo>
                <a:lnTo>
                  <a:pt x="790030" y="1208"/>
                </a:lnTo>
                <a:lnTo>
                  <a:pt x="840095" y="10212"/>
                </a:lnTo>
                <a:lnTo>
                  <a:pt x="887214" y="27774"/>
                </a:lnTo>
                <a:lnTo>
                  <a:pt x="930729" y="53241"/>
                </a:lnTo>
                <a:lnTo>
                  <a:pt x="970630" y="86017"/>
                </a:lnTo>
                <a:lnTo>
                  <a:pt x="1006907" y="125503"/>
                </a:lnTo>
                <a:lnTo>
                  <a:pt x="1039549" y="171103"/>
                </a:lnTo>
                <a:lnTo>
                  <a:pt x="1068545" y="222221"/>
                </a:lnTo>
                <a:lnTo>
                  <a:pt x="1093886" y="278259"/>
                </a:lnTo>
                <a:lnTo>
                  <a:pt x="1115560" y="338620"/>
                </a:lnTo>
                <a:lnTo>
                  <a:pt x="1133557" y="402708"/>
                </a:lnTo>
                <a:lnTo>
                  <a:pt x="1147867" y="469926"/>
                </a:lnTo>
                <a:lnTo>
                  <a:pt x="1155828" y="519616"/>
                </a:lnTo>
                <a:lnTo>
                  <a:pt x="1160568" y="557595"/>
                </a:lnTo>
                <a:lnTo>
                  <a:pt x="1164315" y="597066"/>
                </a:lnTo>
                <a:lnTo>
                  <a:pt x="1166965" y="637934"/>
                </a:lnTo>
                <a:lnTo>
                  <a:pt x="1168437" y="679156"/>
                </a:lnTo>
                <a:lnTo>
                  <a:pt x="1168765" y="706782"/>
                </a:lnTo>
                <a:lnTo>
                  <a:pt x="1168732" y="720626"/>
                </a:lnTo>
                <a:lnTo>
                  <a:pt x="1167845" y="762237"/>
                </a:lnTo>
                <a:lnTo>
                  <a:pt x="1165777" y="803883"/>
                </a:lnTo>
                <a:lnTo>
                  <a:pt x="1162524" y="845459"/>
                </a:lnTo>
                <a:lnTo>
                  <a:pt x="1158309" y="884873"/>
                </a:lnTo>
                <a:lnTo>
                  <a:pt x="1153153" y="923049"/>
                </a:lnTo>
                <a:lnTo>
                  <a:pt x="1146973" y="960900"/>
                </a:lnTo>
                <a:lnTo>
                  <a:pt x="1139767" y="998344"/>
                </a:lnTo>
                <a:lnTo>
                  <a:pt x="1128563" y="1047491"/>
                </a:lnTo>
                <a:lnTo>
                  <a:pt x="1117312" y="1089378"/>
                </a:lnTo>
                <a:lnTo>
                  <a:pt x="1101905" y="1138438"/>
                </a:lnTo>
                <a:lnTo>
                  <a:pt x="1084544" y="1186007"/>
                </a:lnTo>
                <a:lnTo>
                  <a:pt x="1065323" y="1232004"/>
                </a:lnTo>
                <a:lnTo>
                  <a:pt x="1044337" y="1276349"/>
                </a:lnTo>
                <a:lnTo>
                  <a:pt x="1021678" y="1318962"/>
                </a:lnTo>
                <a:lnTo>
                  <a:pt x="997441" y="1359763"/>
                </a:lnTo>
                <a:lnTo>
                  <a:pt x="974307" y="1394957"/>
                </a:lnTo>
                <a:lnTo>
                  <a:pt x="951382" y="1426779"/>
                </a:lnTo>
                <a:lnTo>
                  <a:pt x="927503" y="1457126"/>
                </a:lnTo>
                <a:lnTo>
                  <a:pt x="894286" y="1495212"/>
                </a:lnTo>
                <a:lnTo>
                  <a:pt x="859629" y="1530476"/>
                </a:lnTo>
                <a:lnTo>
                  <a:pt x="830790" y="1556722"/>
                </a:lnTo>
                <a:lnTo>
                  <a:pt x="795760" y="1585139"/>
                </a:lnTo>
                <a:lnTo>
                  <a:pt x="755908" y="1613280"/>
                </a:lnTo>
                <a:lnTo>
                  <a:pt x="715062" y="1637803"/>
                </a:lnTo>
                <a:lnTo>
                  <a:pt x="673387" y="1658573"/>
                </a:lnTo>
                <a:lnTo>
                  <a:pt x="631049" y="1675455"/>
                </a:lnTo>
                <a:lnTo>
                  <a:pt x="588213" y="1688313"/>
                </a:lnTo>
                <a:lnTo>
                  <a:pt x="545044" y="1697013"/>
                </a:lnTo>
                <a:lnTo>
                  <a:pt x="501707" y="1701418"/>
                </a:lnTo>
                <a:lnTo>
                  <a:pt x="480027" y="1701968"/>
                </a:lnTo>
                <a:lnTo>
                  <a:pt x="458368" y="1701393"/>
                </a:lnTo>
                <a:lnTo>
                  <a:pt x="436748" y="1699677"/>
                </a:lnTo>
                <a:lnTo>
                  <a:pt x="415191" y="1696803"/>
                </a:lnTo>
                <a:lnTo>
                  <a:pt x="393715" y="1692754"/>
                </a:lnTo>
                <a:lnTo>
                  <a:pt x="372342" y="1687513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89" name="object 1089"/>
          <p:cNvSpPr/>
          <p:nvPr/>
        </p:nvSpPr>
        <p:spPr>
          <a:xfrm>
            <a:off x="5972077" y="9836038"/>
            <a:ext cx="733374" cy="320604"/>
          </a:xfrm>
          <a:custGeom>
            <a:avLst/>
            <a:gdLst/>
            <a:ahLst/>
            <a:cxnLst/>
            <a:rect l="l" t="t" r="r" b="b"/>
            <a:pathLst>
              <a:path w="733374" h="320604">
                <a:moveTo>
                  <a:pt x="733374" y="190715"/>
                </a:moveTo>
                <a:lnTo>
                  <a:pt x="674828" y="218693"/>
                </a:lnTo>
                <a:lnTo>
                  <a:pt x="621892" y="243588"/>
                </a:lnTo>
                <a:lnTo>
                  <a:pt x="574020" y="265263"/>
                </a:lnTo>
                <a:lnTo>
                  <a:pt x="530670" y="283584"/>
                </a:lnTo>
                <a:lnTo>
                  <a:pt x="491296" y="298415"/>
                </a:lnTo>
                <a:lnTo>
                  <a:pt x="455356" y="309618"/>
                </a:lnTo>
                <a:lnTo>
                  <a:pt x="422304" y="317060"/>
                </a:lnTo>
                <a:lnTo>
                  <a:pt x="391597" y="320604"/>
                </a:lnTo>
                <a:lnTo>
                  <a:pt x="362691" y="320114"/>
                </a:lnTo>
                <a:lnTo>
                  <a:pt x="335041" y="315455"/>
                </a:lnTo>
                <a:lnTo>
                  <a:pt x="308105" y="306490"/>
                </a:lnTo>
                <a:lnTo>
                  <a:pt x="281336" y="293084"/>
                </a:lnTo>
                <a:lnTo>
                  <a:pt x="254193" y="275102"/>
                </a:lnTo>
                <a:lnTo>
                  <a:pt x="226130" y="252406"/>
                </a:lnTo>
                <a:lnTo>
                  <a:pt x="196603" y="224863"/>
                </a:lnTo>
                <a:lnTo>
                  <a:pt x="165069" y="192334"/>
                </a:lnTo>
                <a:lnTo>
                  <a:pt x="130983" y="154686"/>
                </a:lnTo>
                <a:lnTo>
                  <a:pt x="93801" y="111783"/>
                </a:lnTo>
                <a:lnTo>
                  <a:pt x="52980" y="63487"/>
                </a:lnTo>
                <a:lnTo>
                  <a:pt x="7975" y="9664"/>
                </a:lnTo>
                <a:lnTo>
                  <a:pt x="5308" y="6502"/>
                </a:lnTo>
                <a:lnTo>
                  <a:pt x="2641" y="3276"/>
                </a:lnTo>
                <a:lnTo>
                  <a:pt x="0" y="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90" name="object 1090"/>
          <p:cNvSpPr/>
          <p:nvPr/>
        </p:nvSpPr>
        <p:spPr>
          <a:xfrm>
            <a:off x="5951046" y="9763673"/>
            <a:ext cx="806196" cy="353164"/>
          </a:xfrm>
          <a:custGeom>
            <a:avLst/>
            <a:gdLst/>
            <a:ahLst/>
            <a:cxnLst/>
            <a:rect l="l" t="t" r="r" b="b"/>
            <a:pathLst>
              <a:path w="806195" h="353164">
                <a:moveTo>
                  <a:pt x="806195" y="217233"/>
                </a:moveTo>
                <a:lnTo>
                  <a:pt x="740292" y="246860"/>
                </a:lnTo>
                <a:lnTo>
                  <a:pt x="680711" y="273203"/>
                </a:lnTo>
                <a:lnTo>
                  <a:pt x="626847" y="296099"/>
                </a:lnTo>
                <a:lnTo>
                  <a:pt x="578095" y="315384"/>
                </a:lnTo>
                <a:lnTo>
                  <a:pt x="533852" y="330896"/>
                </a:lnTo>
                <a:lnTo>
                  <a:pt x="493512" y="342472"/>
                </a:lnTo>
                <a:lnTo>
                  <a:pt x="456470" y="349949"/>
                </a:lnTo>
                <a:lnTo>
                  <a:pt x="422123" y="353164"/>
                </a:lnTo>
                <a:lnTo>
                  <a:pt x="389865" y="351953"/>
                </a:lnTo>
                <a:lnTo>
                  <a:pt x="359092" y="346155"/>
                </a:lnTo>
                <a:lnTo>
                  <a:pt x="329199" y="335607"/>
                </a:lnTo>
                <a:lnTo>
                  <a:pt x="299581" y="320144"/>
                </a:lnTo>
                <a:lnTo>
                  <a:pt x="269635" y="299605"/>
                </a:lnTo>
                <a:lnTo>
                  <a:pt x="238754" y="273826"/>
                </a:lnTo>
                <a:lnTo>
                  <a:pt x="206335" y="242645"/>
                </a:lnTo>
                <a:lnTo>
                  <a:pt x="171773" y="205899"/>
                </a:lnTo>
                <a:lnTo>
                  <a:pt x="134463" y="163424"/>
                </a:lnTo>
                <a:lnTo>
                  <a:pt x="93800" y="115057"/>
                </a:lnTo>
                <a:lnTo>
                  <a:pt x="49181" y="60637"/>
                </a:lnTo>
                <a:lnTo>
                  <a:pt x="0" y="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91" name="object 1091"/>
          <p:cNvSpPr/>
          <p:nvPr/>
        </p:nvSpPr>
        <p:spPr>
          <a:xfrm>
            <a:off x="6827559" y="9823293"/>
            <a:ext cx="66534" cy="43707"/>
          </a:xfrm>
          <a:custGeom>
            <a:avLst/>
            <a:gdLst/>
            <a:ahLst/>
            <a:cxnLst/>
            <a:rect l="l" t="t" r="r" b="b"/>
            <a:pathLst>
              <a:path w="66534" h="43707">
                <a:moveTo>
                  <a:pt x="1358" y="13310"/>
                </a:moveTo>
                <a:lnTo>
                  <a:pt x="6637" y="24148"/>
                </a:lnTo>
                <a:lnTo>
                  <a:pt x="14945" y="33375"/>
                </a:lnTo>
                <a:lnTo>
                  <a:pt x="25389" y="40169"/>
                </a:lnTo>
                <a:lnTo>
                  <a:pt x="37075" y="43707"/>
                </a:lnTo>
                <a:lnTo>
                  <a:pt x="49112" y="43167"/>
                </a:lnTo>
                <a:lnTo>
                  <a:pt x="53061" y="41998"/>
                </a:lnTo>
                <a:lnTo>
                  <a:pt x="62419" y="36273"/>
                </a:lnTo>
                <a:lnTo>
                  <a:pt x="66534" y="28805"/>
                </a:lnTo>
                <a:lnTo>
                  <a:pt x="65913" y="21061"/>
                </a:lnTo>
                <a:lnTo>
                  <a:pt x="61063" y="14506"/>
                </a:lnTo>
                <a:lnTo>
                  <a:pt x="52491" y="10608"/>
                </a:lnTo>
                <a:lnTo>
                  <a:pt x="40704" y="10833"/>
                </a:lnTo>
                <a:lnTo>
                  <a:pt x="29796" y="12988"/>
                </a:lnTo>
                <a:lnTo>
                  <a:pt x="18204" y="13771"/>
                </a:lnTo>
                <a:lnTo>
                  <a:pt x="10059" y="9904"/>
                </a:lnTo>
                <a:lnTo>
                  <a:pt x="179" y="0"/>
                </a:lnTo>
                <a:lnTo>
                  <a:pt x="0" y="1684"/>
                </a:lnTo>
                <a:lnTo>
                  <a:pt x="1358" y="1331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92" name="object 1092"/>
          <p:cNvSpPr/>
          <p:nvPr/>
        </p:nvSpPr>
        <p:spPr>
          <a:xfrm>
            <a:off x="6772259" y="9808025"/>
            <a:ext cx="66539" cy="43707"/>
          </a:xfrm>
          <a:custGeom>
            <a:avLst/>
            <a:gdLst/>
            <a:ahLst/>
            <a:cxnLst/>
            <a:rect l="l" t="t" r="r" b="b"/>
            <a:pathLst>
              <a:path w="66539" h="43707">
                <a:moveTo>
                  <a:pt x="1357" y="13302"/>
                </a:moveTo>
                <a:lnTo>
                  <a:pt x="6637" y="24144"/>
                </a:lnTo>
                <a:lnTo>
                  <a:pt x="14946" y="33374"/>
                </a:lnTo>
                <a:lnTo>
                  <a:pt x="25390" y="40169"/>
                </a:lnTo>
                <a:lnTo>
                  <a:pt x="37076" y="43707"/>
                </a:lnTo>
                <a:lnTo>
                  <a:pt x="49110" y="43167"/>
                </a:lnTo>
                <a:lnTo>
                  <a:pt x="53071" y="41994"/>
                </a:lnTo>
                <a:lnTo>
                  <a:pt x="62426" y="36268"/>
                </a:lnTo>
                <a:lnTo>
                  <a:pt x="66539" y="28801"/>
                </a:lnTo>
                <a:lnTo>
                  <a:pt x="65916" y="21058"/>
                </a:lnTo>
                <a:lnTo>
                  <a:pt x="61066" y="14505"/>
                </a:lnTo>
                <a:lnTo>
                  <a:pt x="52496" y="10608"/>
                </a:lnTo>
                <a:lnTo>
                  <a:pt x="40715" y="10833"/>
                </a:lnTo>
                <a:lnTo>
                  <a:pt x="29791" y="12990"/>
                </a:lnTo>
                <a:lnTo>
                  <a:pt x="18200" y="13771"/>
                </a:lnTo>
                <a:lnTo>
                  <a:pt x="10055" y="9902"/>
                </a:lnTo>
                <a:lnTo>
                  <a:pt x="176" y="0"/>
                </a:lnTo>
                <a:lnTo>
                  <a:pt x="0" y="1668"/>
                </a:lnTo>
                <a:lnTo>
                  <a:pt x="1357" y="1330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93" name="object 1093"/>
          <p:cNvSpPr/>
          <p:nvPr/>
        </p:nvSpPr>
        <p:spPr>
          <a:xfrm>
            <a:off x="6772259" y="9808025"/>
            <a:ext cx="66539" cy="43707"/>
          </a:xfrm>
          <a:custGeom>
            <a:avLst/>
            <a:gdLst/>
            <a:ahLst/>
            <a:cxnLst/>
            <a:rect l="l" t="t" r="r" b="b"/>
            <a:pathLst>
              <a:path w="66539" h="43707">
                <a:moveTo>
                  <a:pt x="1357" y="13302"/>
                </a:moveTo>
                <a:lnTo>
                  <a:pt x="6637" y="24144"/>
                </a:lnTo>
                <a:lnTo>
                  <a:pt x="14946" y="33374"/>
                </a:lnTo>
                <a:lnTo>
                  <a:pt x="25390" y="40169"/>
                </a:lnTo>
                <a:lnTo>
                  <a:pt x="37076" y="43707"/>
                </a:lnTo>
                <a:lnTo>
                  <a:pt x="49110" y="43167"/>
                </a:lnTo>
                <a:lnTo>
                  <a:pt x="53071" y="41994"/>
                </a:lnTo>
                <a:lnTo>
                  <a:pt x="62426" y="36268"/>
                </a:lnTo>
                <a:lnTo>
                  <a:pt x="66539" y="28801"/>
                </a:lnTo>
                <a:lnTo>
                  <a:pt x="65916" y="21058"/>
                </a:lnTo>
                <a:lnTo>
                  <a:pt x="61066" y="14505"/>
                </a:lnTo>
                <a:lnTo>
                  <a:pt x="52496" y="10608"/>
                </a:lnTo>
                <a:lnTo>
                  <a:pt x="40715" y="10833"/>
                </a:lnTo>
                <a:lnTo>
                  <a:pt x="29791" y="12990"/>
                </a:lnTo>
                <a:lnTo>
                  <a:pt x="18200" y="13771"/>
                </a:lnTo>
                <a:lnTo>
                  <a:pt x="10055" y="9902"/>
                </a:lnTo>
                <a:lnTo>
                  <a:pt x="176" y="0"/>
                </a:lnTo>
                <a:lnTo>
                  <a:pt x="0" y="1668"/>
                </a:lnTo>
                <a:lnTo>
                  <a:pt x="1357" y="1330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94" name="object 1094"/>
          <p:cNvSpPr/>
          <p:nvPr/>
        </p:nvSpPr>
        <p:spPr>
          <a:xfrm>
            <a:off x="6716970" y="9792770"/>
            <a:ext cx="66529" cy="43689"/>
          </a:xfrm>
          <a:custGeom>
            <a:avLst/>
            <a:gdLst/>
            <a:ahLst/>
            <a:cxnLst/>
            <a:rect l="l" t="t" r="r" b="b"/>
            <a:pathLst>
              <a:path w="66529" h="43689">
                <a:moveTo>
                  <a:pt x="1347" y="13277"/>
                </a:moveTo>
                <a:lnTo>
                  <a:pt x="6621" y="24117"/>
                </a:lnTo>
                <a:lnTo>
                  <a:pt x="14928" y="33348"/>
                </a:lnTo>
                <a:lnTo>
                  <a:pt x="25372" y="40146"/>
                </a:lnTo>
                <a:lnTo>
                  <a:pt x="37060" y="43689"/>
                </a:lnTo>
                <a:lnTo>
                  <a:pt x="49097" y="43154"/>
                </a:lnTo>
                <a:lnTo>
                  <a:pt x="53061" y="41979"/>
                </a:lnTo>
                <a:lnTo>
                  <a:pt x="62416" y="36249"/>
                </a:lnTo>
                <a:lnTo>
                  <a:pt x="66529" y="28780"/>
                </a:lnTo>
                <a:lnTo>
                  <a:pt x="65906" y="21038"/>
                </a:lnTo>
                <a:lnTo>
                  <a:pt x="61054" y="14485"/>
                </a:lnTo>
                <a:lnTo>
                  <a:pt x="52479" y="10587"/>
                </a:lnTo>
                <a:lnTo>
                  <a:pt x="40689" y="10807"/>
                </a:lnTo>
                <a:lnTo>
                  <a:pt x="29809" y="12959"/>
                </a:lnTo>
                <a:lnTo>
                  <a:pt x="18209" y="13750"/>
                </a:lnTo>
                <a:lnTo>
                  <a:pt x="10060" y="9891"/>
                </a:lnTo>
                <a:lnTo>
                  <a:pt x="176" y="0"/>
                </a:lnTo>
                <a:lnTo>
                  <a:pt x="0" y="1651"/>
                </a:lnTo>
                <a:lnTo>
                  <a:pt x="1347" y="1327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95" name="object 1095"/>
          <p:cNvSpPr/>
          <p:nvPr/>
        </p:nvSpPr>
        <p:spPr>
          <a:xfrm>
            <a:off x="6716970" y="9792770"/>
            <a:ext cx="66529" cy="43689"/>
          </a:xfrm>
          <a:custGeom>
            <a:avLst/>
            <a:gdLst/>
            <a:ahLst/>
            <a:cxnLst/>
            <a:rect l="l" t="t" r="r" b="b"/>
            <a:pathLst>
              <a:path w="66529" h="43689">
                <a:moveTo>
                  <a:pt x="1347" y="13277"/>
                </a:moveTo>
                <a:lnTo>
                  <a:pt x="6621" y="24117"/>
                </a:lnTo>
                <a:lnTo>
                  <a:pt x="14928" y="33348"/>
                </a:lnTo>
                <a:lnTo>
                  <a:pt x="25372" y="40146"/>
                </a:lnTo>
                <a:lnTo>
                  <a:pt x="37060" y="43689"/>
                </a:lnTo>
                <a:lnTo>
                  <a:pt x="49097" y="43154"/>
                </a:lnTo>
                <a:lnTo>
                  <a:pt x="53061" y="41979"/>
                </a:lnTo>
                <a:lnTo>
                  <a:pt x="62416" y="36249"/>
                </a:lnTo>
                <a:lnTo>
                  <a:pt x="66529" y="28780"/>
                </a:lnTo>
                <a:lnTo>
                  <a:pt x="65906" y="21038"/>
                </a:lnTo>
                <a:lnTo>
                  <a:pt x="61054" y="14485"/>
                </a:lnTo>
                <a:lnTo>
                  <a:pt x="52479" y="10587"/>
                </a:lnTo>
                <a:lnTo>
                  <a:pt x="40689" y="10807"/>
                </a:lnTo>
                <a:lnTo>
                  <a:pt x="29809" y="12959"/>
                </a:lnTo>
                <a:lnTo>
                  <a:pt x="18209" y="13750"/>
                </a:lnTo>
                <a:lnTo>
                  <a:pt x="10060" y="9891"/>
                </a:lnTo>
                <a:lnTo>
                  <a:pt x="176" y="0"/>
                </a:lnTo>
                <a:lnTo>
                  <a:pt x="0" y="1651"/>
                </a:lnTo>
                <a:lnTo>
                  <a:pt x="1347" y="1327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96" name="object 1096"/>
          <p:cNvSpPr/>
          <p:nvPr/>
        </p:nvSpPr>
        <p:spPr>
          <a:xfrm>
            <a:off x="6661667" y="9777491"/>
            <a:ext cx="66539" cy="43706"/>
          </a:xfrm>
          <a:custGeom>
            <a:avLst/>
            <a:gdLst/>
            <a:ahLst/>
            <a:cxnLst/>
            <a:rect l="l" t="t" r="r" b="b"/>
            <a:pathLst>
              <a:path w="66539" h="43706">
                <a:moveTo>
                  <a:pt x="1356" y="13297"/>
                </a:moveTo>
                <a:lnTo>
                  <a:pt x="6634" y="24139"/>
                </a:lnTo>
                <a:lnTo>
                  <a:pt x="14941" y="33369"/>
                </a:lnTo>
                <a:lnTo>
                  <a:pt x="25384" y="40166"/>
                </a:lnTo>
                <a:lnTo>
                  <a:pt x="37071" y="43706"/>
                </a:lnTo>
                <a:lnTo>
                  <a:pt x="49110" y="43167"/>
                </a:lnTo>
                <a:lnTo>
                  <a:pt x="53074" y="41991"/>
                </a:lnTo>
                <a:lnTo>
                  <a:pt x="62428" y="36262"/>
                </a:lnTo>
                <a:lnTo>
                  <a:pt x="66539" y="28793"/>
                </a:lnTo>
                <a:lnTo>
                  <a:pt x="65914" y="21050"/>
                </a:lnTo>
                <a:lnTo>
                  <a:pt x="61061" y="14498"/>
                </a:lnTo>
                <a:lnTo>
                  <a:pt x="52488" y="10599"/>
                </a:lnTo>
                <a:lnTo>
                  <a:pt x="40702" y="10820"/>
                </a:lnTo>
                <a:lnTo>
                  <a:pt x="29800" y="12974"/>
                </a:lnTo>
                <a:lnTo>
                  <a:pt x="18204" y="13760"/>
                </a:lnTo>
                <a:lnTo>
                  <a:pt x="10058" y="9897"/>
                </a:lnTo>
                <a:lnTo>
                  <a:pt x="177" y="0"/>
                </a:lnTo>
                <a:lnTo>
                  <a:pt x="0" y="1667"/>
                </a:lnTo>
                <a:lnTo>
                  <a:pt x="1356" y="1329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97" name="object 1097"/>
          <p:cNvSpPr/>
          <p:nvPr/>
        </p:nvSpPr>
        <p:spPr>
          <a:xfrm>
            <a:off x="6661667" y="9777491"/>
            <a:ext cx="66539" cy="43706"/>
          </a:xfrm>
          <a:custGeom>
            <a:avLst/>
            <a:gdLst/>
            <a:ahLst/>
            <a:cxnLst/>
            <a:rect l="l" t="t" r="r" b="b"/>
            <a:pathLst>
              <a:path w="66539" h="43706">
                <a:moveTo>
                  <a:pt x="177" y="0"/>
                </a:moveTo>
                <a:lnTo>
                  <a:pt x="10058" y="9897"/>
                </a:lnTo>
                <a:lnTo>
                  <a:pt x="18204" y="13760"/>
                </a:lnTo>
                <a:lnTo>
                  <a:pt x="29800" y="12974"/>
                </a:lnTo>
                <a:lnTo>
                  <a:pt x="40702" y="10820"/>
                </a:lnTo>
                <a:lnTo>
                  <a:pt x="52488" y="10599"/>
                </a:lnTo>
                <a:lnTo>
                  <a:pt x="61061" y="14498"/>
                </a:lnTo>
                <a:lnTo>
                  <a:pt x="65914" y="21050"/>
                </a:lnTo>
                <a:lnTo>
                  <a:pt x="66539" y="28793"/>
                </a:lnTo>
                <a:lnTo>
                  <a:pt x="62428" y="36262"/>
                </a:lnTo>
                <a:lnTo>
                  <a:pt x="53074" y="41991"/>
                </a:lnTo>
                <a:lnTo>
                  <a:pt x="49110" y="43167"/>
                </a:lnTo>
                <a:lnTo>
                  <a:pt x="37071" y="43706"/>
                </a:lnTo>
                <a:lnTo>
                  <a:pt x="25384" y="40166"/>
                </a:lnTo>
                <a:lnTo>
                  <a:pt x="14941" y="33369"/>
                </a:lnTo>
                <a:lnTo>
                  <a:pt x="6634" y="24139"/>
                </a:lnTo>
                <a:lnTo>
                  <a:pt x="1356" y="13297"/>
                </a:lnTo>
                <a:lnTo>
                  <a:pt x="0" y="1667"/>
                </a:lnTo>
                <a:lnTo>
                  <a:pt x="177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98" name="object 1098"/>
          <p:cNvSpPr/>
          <p:nvPr/>
        </p:nvSpPr>
        <p:spPr>
          <a:xfrm>
            <a:off x="6606376" y="9762224"/>
            <a:ext cx="66531" cy="43706"/>
          </a:xfrm>
          <a:custGeom>
            <a:avLst/>
            <a:gdLst/>
            <a:ahLst/>
            <a:cxnLst/>
            <a:rect l="l" t="t" r="r" b="b"/>
            <a:pathLst>
              <a:path w="66531" h="43706">
                <a:moveTo>
                  <a:pt x="1355" y="13304"/>
                </a:moveTo>
                <a:lnTo>
                  <a:pt x="6633" y="24144"/>
                </a:lnTo>
                <a:lnTo>
                  <a:pt x="14940" y="33372"/>
                </a:lnTo>
                <a:lnTo>
                  <a:pt x="25382" y="40167"/>
                </a:lnTo>
                <a:lnTo>
                  <a:pt x="37066" y="43706"/>
                </a:lnTo>
                <a:lnTo>
                  <a:pt x="49098" y="43167"/>
                </a:lnTo>
                <a:lnTo>
                  <a:pt x="53069" y="41989"/>
                </a:lnTo>
                <a:lnTo>
                  <a:pt x="62421" y="36259"/>
                </a:lnTo>
                <a:lnTo>
                  <a:pt x="66531" y="28791"/>
                </a:lnTo>
                <a:lnTo>
                  <a:pt x="65907" y="21050"/>
                </a:lnTo>
                <a:lnTo>
                  <a:pt x="61054" y="14501"/>
                </a:lnTo>
                <a:lnTo>
                  <a:pt x="52480" y="10607"/>
                </a:lnTo>
                <a:lnTo>
                  <a:pt x="40691" y="10833"/>
                </a:lnTo>
                <a:lnTo>
                  <a:pt x="29811" y="12979"/>
                </a:lnTo>
                <a:lnTo>
                  <a:pt x="18210" y="13763"/>
                </a:lnTo>
                <a:lnTo>
                  <a:pt x="10062" y="9899"/>
                </a:lnTo>
                <a:lnTo>
                  <a:pt x="178" y="0"/>
                </a:lnTo>
                <a:lnTo>
                  <a:pt x="0" y="1676"/>
                </a:lnTo>
                <a:lnTo>
                  <a:pt x="1355" y="1330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99" name="object 1099"/>
          <p:cNvSpPr/>
          <p:nvPr/>
        </p:nvSpPr>
        <p:spPr>
          <a:xfrm>
            <a:off x="6606376" y="9762224"/>
            <a:ext cx="66531" cy="43706"/>
          </a:xfrm>
          <a:custGeom>
            <a:avLst/>
            <a:gdLst/>
            <a:ahLst/>
            <a:cxnLst/>
            <a:rect l="l" t="t" r="r" b="b"/>
            <a:pathLst>
              <a:path w="66531" h="43706">
                <a:moveTo>
                  <a:pt x="1355" y="13304"/>
                </a:moveTo>
                <a:lnTo>
                  <a:pt x="6633" y="24144"/>
                </a:lnTo>
                <a:lnTo>
                  <a:pt x="14940" y="33372"/>
                </a:lnTo>
                <a:lnTo>
                  <a:pt x="25382" y="40167"/>
                </a:lnTo>
                <a:lnTo>
                  <a:pt x="37066" y="43706"/>
                </a:lnTo>
                <a:lnTo>
                  <a:pt x="49098" y="43167"/>
                </a:lnTo>
                <a:lnTo>
                  <a:pt x="53069" y="41989"/>
                </a:lnTo>
                <a:lnTo>
                  <a:pt x="62421" y="36259"/>
                </a:lnTo>
                <a:lnTo>
                  <a:pt x="66531" y="28791"/>
                </a:lnTo>
                <a:lnTo>
                  <a:pt x="65907" y="21050"/>
                </a:lnTo>
                <a:lnTo>
                  <a:pt x="61054" y="14501"/>
                </a:lnTo>
                <a:lnTo>
                  <a:pt x="52480" y="10607"/>
                </a:lnTo>
                <a:lnTo>
                  <a:pt x="40691" y="10833"/>
                </a:lnTo>
                <a:lnTo>
                  <a:pt x="29811" y="12979"/>
                </a:lnTo>
                <a:lnTo>
                  <a:pt x="18210" y="13763"/>
                </a:lnTo>
                <a:lnTo>
                  <a:pt x="10062" y="9899"/>
                </a:lnTo>
                <a:lnTo>
                  <a:pt x="178" y="0"/>
                </a:lnTo>
                <a:lnTo>
                  <a:pt x="0" y="1676"/>
                </a:lnTo>
                <a:lnTo>
                  <a:pt x="1355" y="1330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00" name="object 1100"/>
          <p:cNvSpPr/>
          <p:nvPr/>
        </p:nvSpPr>
        <p:spPr>
          <a:xfrm>
            <a:off x="6551063" y="9746956"/>
            <a:ext cx="66545" cy="43694"/>
          </a:xfrm>
          <a:custGeom>
            <a:avLst/>
            <a:gdLst/>
            <a:ahLst/>
            <a:cxnLst/>
            <a:rect l="l" t="t" r="r" b="b"/>
            <a:pathLst>
              <a:path w="66545" h="43694">
                <a:moveTo>
                  <a:pt x="1357" y="13291"/>
                </a:moveTo>
                <a:lnTo>
                  <a:pt x="6638" y="24130"/>
                </a:lnTo>
                <a:lnTo>
                  <a:pt x="14948" y="33358"/>
                </a:lnTo>
                <a:lnTo>
                  <a:pt x="25394" y="40154"/>
                </a:lnTo>
                <a:lnTo>
                  <a:pt x="37083" y="43694"/>
                </a:lnTo>
                <a:lnTo>
                  <a:pt x="49122" y="43154"/>
                </a:lnTo>
                <a:lnTo>
                  <a:pt x="53072" y="41985"/>
                </a:lnTo>
                <a:lnTo>
                  <a:pt x="62430" y="36260"/>
                </a:lnTo>
                <a:lnTo>
                  <a:pt x="66545" y="28792"/>
                </a:lnTo>
                <a:lnTo>
                  <a:pt x="65924" y="21048"/>
                </a:lnTo>
                <a:lnTo>
                  <a:pt x="61074" y="14494"/>
                </a:lnTo>
                <a:lnTo>
                  <a:pt x="52502" y="10595"/>
                </a:lnTo>
                <a:lnTo>
                  <a:pt x="40715" y="10820"/>
                </a:lnTo>
                <a:lnTo>
                  <a:pt x="29802" y="12976"/>
                </a:lnTo>
                <a:lnTo>
                  <a:pt x="18211" y="13759"/>
                </a:lnTo>
                <a:lnTo>
                  <a:pt x="10064" y="9895"/>
                </a:lnTo>
                <a:lnTo>
                  <a:pt x="177" y="0"/>
                </a:lnTo>
                <a:lnTo>
                  <a:pt x="0" y="1667"/>
                </a:lnTo>
                <a:lnTo>
                  <a:pt x="1357" y="132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01" name="object 1101"/>
          <p:cNvSpPr/>
          <p:nvPr/>
        </p:nvSpPr>
        <p:spPr>
          <a:xfrm>
            <a:off x="6551063" y="9746956"/>
            <a:ext cx="66545" cy="43694"/>
          </a:xfrm>
          <a:custGeom>
            <a:avLst/>
            <a:gdLst/>
            <a:ahLst/>
            <a:cxnLst/>
            <a:rect l="l" t="t" r="r" b="b"/>
            <a:pathLst>
              <a:path w="66545" h="43694">
                <a:moveTo>
                  <a:pt x="1357" y="13291"/>
                </a:moveTo>
                <a:lnTo>
                  <a:pt x="6638" y="24130"/>
                </a:lnTo>
                <a:lnTo>
                  <a:pt x="14948" y="33358"/>
                </a:lnTo>
                <a:lnTo>
                  <a:pt x="25394" y="40154"/>
                </a:lnTo>
                <a:lnTo>
                  <a:pt x="37083" y="43694"/>
                </a:lnTo>
                <a:lnTo>
                  <a:pt x="49122" y="43154"/>
                </a:lnTo>
                <a:lnTo>
                  <a:pt x="53072" y="41985"/>
                </a:lnTo>
                <a:lnTo>
                  <a:pt x="62430" y="36260"/>
                </a:lnTo>
                <a:lnTo>
                  <a:pt x="66545" y="28792"/>
                </a:lnTo>
                <a:lnTo>
                  <a:pt x="65924" y="21048"/>
                </a:lnTo>
                <a:lnTo>
                  <a:pt x="61074" y="14494"/>
                </a:lnTo>
                <a:lnTo>
                  <a:pt x="52502" y="10595"/>
                </a:lnTo>
                <a:lnTo>
                  <a:pt x="40715" y="10820"/>
                </a:lnTo>
                <a:lnTo>
                  <a:pt x="29802" y="12976"/>
                </a:lnTo>
                <a:lnTo>
                  <a:pt x="18211" y="13759"/>
                </a:lnTo>
                <a:lnTo>
                  <a:pt x="10064" y="9895"/>
                </a:lnTo>
                <a:lnTo>
                  <a:pt x="177" y="0"/>
                </a:lnTo>
                <a:lnTo>
                  <a:pt x="0" y="1667"/>
                </a:lnTo>
                <a:lnTo>
                  <a:pt x="1357" y="132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02" name="object 1102"/>
          <p:cNvSpPr/>
          <p:nvPr/>
        </p:nvSpPr>
        <p:spPr>
          <a:xfrm>
            <a:off x="6495775" y="9731689"/>
            <a:ext cx="66535" cy="43693"/>
          </a:xfrm>
          <a:custGeom>
            <a:avLst/>
            <a:gdLst/>
            <a:ahLst/>
            <a:cxnLst/>
            <a:rect l="l" t="t" r="r" b="b"/>
            <a:pathLst>
              <a:path w="66535" h="43693">
                <a:moveTo>
                  <a:pt x="1351" y="13278"/>
                </a:moveTo>
                <a:lnTo>
                  <a:pt x="6626" y="24120"/>
                </a:lnTo>
                <a:lnTo>
                  <a:pt x="14932" y="33353"/>
                </a:lnTo>
                <a:lnTo>
                  <a:pt x="25374" y="40151"/>
                </a:lnTo>
                <a:lnTo>
                  <a:pt x="37060" y="43693"/>
                </a:lnTo>
                <a:lnTo>
                  <a:pt x="49096" y="43154"/>
                </a:lnTo>
                <a:lnTo>
                  <a:pt x="53071" y="41977"/>
                </a:lnTo>
                <a:lnTo>
                  <a:pt x="62425" y="36249"/>
                </a:lnTo>
                <a:lnTo>
                  <a:pt x="66535" y="28782"/>
                </a:lnTo>
                <a:lnTo>
                  <a:pt x="65910" y="21039"/>
                </a:lnTo>
                <a:lnTo>
                  <a:pt x="61058" y="14486"/>
                </a:lnTo>
                <a:lnTo>
                  <a:pt x="52485" y="10587"/>
                </a:lnTo>
                <a:lnTo>
                  <a:pt x="40701" y="10807"/>
                </a:lnTo>
                <a:lnTo>
                  <a:pt x="29793" y="12968"/>
                </a:lnTo>
                <a:lnTo>
                  <a:pt x="18201" y="13758"/>
                </a:lnTo>
                <a:lnTo>
                  <a:pt x="10056" y="9895"/>
                </a:lnTo>
                <a:lnTo>
                  <a:pt x="175" y="0"/>
                </a:lnTo>
                <a:lnTo>
                  <a:pt x="0" y="1650"/>
                </a:lnTo>
                <a:lnTo>
                  <a:pt x="1351" y="1327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03" name="object 1103"/>
          <p:cNvSpPr/>
          <p:nvPr/>
        </p:nvSpPr>
        <p:spPr>
          <a:xfrm>
            <a:off x="6495775" y="9731689"/>
            <a:ext cx="66535" cy="43693"/>
          </a:xfrm>
          <a:custGeom>
            <a:avLst/>
            <a:gdLst/>
            <a:ahLst/>
            <a:cxnLst/>
            <a:rect l="l" t="t" r="r" b="b"/>
            <a:pathLst>
              <a:path w="66535" h="43693">
                <a:moveTo>
                  <a:pt x="1351" y="13278"/>
                </a:moveTo>
                <a:lnTo>
                  <a:pt x="6626" y="24120"/>
                </a:lnTo>
                <a:lnTo>
                  <a:pt x="14932" y="33353"/>
                </a:lnTo>
                <a:lnTo>
                  <a:pt x="25374" y="40151"/>
                </a:lnTo>
                <a:lnTo>
                  <a:pt x="37060" y="43693"/>
                </a:lnTo>
                <a:lnTo>
                  <a:pt x="49096" y="43154"/>
                </a:lnTo>
                <a:lnTo>
                  <a:pt x="53071" y="41977"/>
                </a:lnTo>
                <a:lnTo>
                  <a:pt x="62425" y="36249"/>
                </a:lnTo>
                <a:lnTo>
                  <a:pt x="66535" y="28782"/>
                </a:lnTo>
                <a:lnTo>
                  <a:pt x="65910" y="21039"/>
                </a:lnTo>
                <a:lnTo>
                  <a:pt x="61058" y="14486"/>
                </a:lnTo>
                <a:lnTo>
                  <a:pt x="52485" y="10587"/>
                </a:lnTo>
                <a:lnTo>
                  <a:pt x="40701" y="10807"/>
                </a:lnTo>
                <a:lnTo>
                  <a:pt x="29793" y="12968"/>
                </a:lnTo>
                <a:lnTo>
                  <a:pt x="18201" y="13758"/>
                </a:lnTo>
                <a:lnTo>
                  <a:pt x="10056" y="9895"/>
                </a:lnTo>
                <a:lnTo>
                  <a:pt x="175" y="0"/>
                </a:lnTo>
                <a:lnTo>
                  <a:pt x="0" y="1650"/>
                </a:lnTo>
                <a:lnTo>
                  <a:pt x="1351" y="1327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04" name="object 1104"/>
          <p:cNvSpPr/>
          <p:nvPr/>
        </p:nvSpPr>
        <p:spPr>
          <a:xfrm>
            <a:off x="6440483" y="9716409"/>
            <a:ext cx="66531" cy="43707"/>
          </a:xfrm>
          <a:custGeom>
            <a:avLst/>
            <a:gdLst/>
            <a:ahLst/>
            <a:cxnLst/>
            <a:rect l="l" t="t" r="r" b="b"/>
            <a:pathLst>
              <a:path w="66531" h="43707">
                <a:moveTo>
                  <a:pt x="1355" y="13309"/>
                </a:moveTo>
                <a:lnTo>
                  <a:pt x="6633" y="24149"/>
                </a:lnTo>
                <a:lnTo>
                  <a:pt x="14940" y="33377"/>
                </a:lnTo>
                <a:lnTo>
                  <a:pt x="25382" y="40170"/>
                </a:lnTo>
                <a:lnTo>
                  <a:pt x="37066" y="43707"/>
                </a:lnTo>
                <a:lnTo>
                  <a:pt x="49098" y="43167"/>
                </a:lnTo>
                <a:lnTo>
                  <a:pt x="53069" y="41991"/>
                </a:lnTo>
                <a:lnTo>
                  <a:pt x="62421" y="36264"/>
                </a:lnTo>
                <a:lnTo>
                  <a:pt x="66531" y="28797"/>
                </a:lnTo>
                <a:lnTo>
                  <a:pt x="65907" y="21055"/>
                </a:lnTo>
                <a:lnTo>
                  <a:pt x="61054" y="14503"/>
                </a:lnTo>
                <a:lnTo>
                  <a:pt x="52480" y="10608"/>
                </a:lnTo>
                <a:lnTo>
                  <a:pt x="40691" y="10833"/>
                </a:lnTo>
                <a:lnTo>
                  <a:pt x="29800" y="12986"/>
                </a:lnTo>
                <a:lnTo>
                  <a:pt x="18206" y="13772"/>
                </a:lnTo>
                <a:lnTo>
                  <a:pt x="10060" y="9905"/>
                </a:lnTo>
                <a:lnTo>
                  <a:pt x="178" y="0"/>
                </a:lnTo>
                <a:lnTo>
                  <a:pt x="0" y="1676"/>
                </a:lnTo>
                <a:lnTo>
                  <a:pt x="1355" y="1330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05" name="object 1105"/>
          <p:cNvSpPr/>
          <p:nvPr/>
        </p:nvSpPr>
        <p:spPr>
          <a:xfrm>
            <a:off x="6440483" y="9716409"/>
            <a:ext cx="66531" cy="43707"/>
          </a:xfrm>
          <a:custGeom>
            <a:avLst/>
            <a:gdLst/>
            <a:ahLst/>
            <a:cxnLst/>
            <a:rect l="l" t="t" r="r" b="b"/>
            <a:pathLst>
              <a:path w="66531" h="43707">
                <a:moveTo>
                  <a:pt x="1355" y="13309"/>
                </a:moveTo>
                <a:lnTo>
                  <a:pt x="6633" y="24149"/>
                </a:lnTo>
                <a:lnTo>
                  <a:pt x="14940" y="33377"/>
                </a:lnTo>
                <a:lnTo>
                  <a:pt x="25382" y="40170"/>
                </a:lnTo>
                <a:lnTo>
                  <a:pt x="37066" y="43707"/>
                </a:lnTo>
                <a:lnTo>
                  <a:pt x="49098" y="43167"/>
                </a:lnTo>
                <a:lnTo>
                  <a:pt x="53069" y="41991"/>
                </a:lnTo>
                <a:lnTo>
                  <a:pt x="62421" y="36264"/>
                </a:lnTo>
                <a:lnTo>
                  <a:pt x="66531" y="28797"/>
                </a:lnTo>
                <a:lnTo>
                  <a:pt x="65907" y="21055"/>
                </a:lnTo>
                <a:lnTo>
                  <a:pt x="61054" y="14503"/>
                </a:lnTo>
                <a:lnTo>
                  <a:pt x="52480" y="10608"/>
                </a:lnTo>
                <a:lnTo>
                  <a:pt x="40691" y="10833"/>
                </a:lnTo>
                <a:lnTo>
                  <a:pt x="29800" y="12986"/>
                </a:lnTo>
                <a:lnTo>
                  <a:pt x="18206" y="13772"/>
                </a:lnTo>
                <a:lnTo>
                  <a:pt x="10060" y="9905"/>
                </a:lnTo>
                <a:lnTo>
                  <a:pt x="178" y="0"/>
                </a:lnTo>
                <a:lnTo>
                  <a:pt x="0" y="1676"/>
                </a:lnTo>
                <a:lnTo>
                  <a:pt x="1355" y="1330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06" name="object 1106"/>
          <p:cNvSpPr/>
          <p:nvPr/>
        </p:nvSpPr>
        <p:spPr>
          <a:xfrm>
            <a:off x="6385184" y="9701155"/>
            <a:ext cx="66535" cy="43700"/>
          </a:xfrm>
          <a:custGeom>
            <a:avLst/>
            <a:gdLst/>
            <a:ahLst/>
            <a:cxnLst/>
            <a:rect l="l" t="t" r="r" b="b"/>
            <a:pathLst>
              <a:path w="66535" h="43700">
                <a:moveTo>
                  <a:pt x="1348" y="13272"/>
                </a:moveTo>
                <a:lnTo>
                  <a:pt x="6622" y="24116"/>
                </a:lnTo>
                <a:lnTo>
                  <a:pt x="14928" y="33351"/>
                </a:lnTo>
                <a:lnTo>
                  <a:pt x="25371" y="40154"/>
                </a:lnTo>
                <a:lnTo>
                  <a:pt x="37058" y="43700"/>
                </a:lnTo>
                <a:lnTo>
                  <a:pt x="49095" y="43167"/>
                </a:lnTo>
                <a:lnTo>
                  <a:pt x="53077" y="41984"/>
                </a:lnTo>
                <a:lnTo>
                  <a:pt x="62427" y="36248"/>
                </a:lnTo>
                <a:lnTo>
                  <a:pt x="66535" y="28777"/>
                </a:lnTo>
                <a:lnTo>
                  <a:pt x="65909" y="21034"/>
                </a:lnTo>
                <a:lnTo>
                  <a:pt x="61056" y="14483"/>
                </a:lnTo>
                <a:lnTo>
                  <a:pt x="52484" y="10586"/>
                </a:lnTo>
                <a:lnTo>
                  <a:pt x="40700" y="10807"/>
                </a:lnTo>
                <a:lnTo>
                  <a:pt x="29804" y="12961"/>
                </a:lnTo>
                <a:lnTo>
                  <a:pt x="18205" y="13749"/>
                </a:lnTo>
                <a:lnTo>
                  <a:pt x="10057" y="9890"/>
                </a:lnTo>
                <a:lnTo>
                  <a:pt x="175" y="0"/>
                </a:lnTo>
                <a:lnTo>
                  <a:pt x="0" y="1642"/>
                </a:lnTo>
                <a:lnTo>
                  <a:pt x="1348" y="1327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07" name="object 1107"/>
          <p:cNvSpPr/>
          <p:nvPr/>
        </p:nvSpPr>
        <p:spPr>
          <a:xfrm>
            <a:off x="6385184" y="9701155"/>
            <a:ext cx="66535" cy="43700"/>
          </a:xfrm>
          <a:custGeom>
            <a:avLst/>
            <a:gdLst/>
            <a:ahLst/>
            <a:cxnLst/>
            <a:rect l="l" t="t" r="r" b="b"/>
            <a:pathLst>
              <a:path w="66535" h="43700">
                <a:moveTo>
                  <a:pt x="1348" y="13272"/>
                </a:moveTo>
                <a:lnTo>
                  <a:pt x="6622" y="24116"/>
                </a:lnTo>
                <a:lnTo>
                  <a:pt x="14928" y="33351"/>
                </a:lnTo>
                <a:lnTo>
                  <a:pt x="25371" y="40154"/>
                </a:lnTo>
                <a:lnTo>
                  <a:pt x="37058" y="43700"/>
                </a:lnTo>
                <a:lnTo>
                  <a:pt x="49095" y="43167"/>
                </a:lnTo>
                <a:lnTo>
                  <a:pt x="53077" y="41984"/>
                </a:lnTo>
                <a:lnTo>
                  <a:pt x="62427" y="36248"/>
                </a:lnTo>
                <a:lnTo>
                  <a:pt x="66535" y="28777"/>
                </a:lnTo>
                <a:lnTo>
                  <a:pt x="65909" y="21034"/>
                </a:lnTo>
                <a:lnTo>
                  <a:pt x="61056" y="14483"/>
                </a:lnTo>
                <a:lnTo>
                  <a:pt x="52484" y="10586"/>
                </a:lnTo>
                <a:lnTo>
                  <a:pt x="40700" y="10807"/>
                </a:lnTo>
                <a:lnTo>
                  <a:pt x="29804" y="12961"/>
                </a:lnTo>
                <a:lnTo>
                  <a:pt x="18205" y="13749"/>
                </a:lnTo>
                <a:lnTo>
                  <a:pt x="10057" y="9890"/>
                </a:lnTo>
                <a:lnTo>
                  <a:pt x="175" y="0"/>
                </a:lnTo>
                <a:lnTo>
                  <a:pt x="0" y="1642"/>
                </a:lnTo>
                <a:lnTo>
                  <a:pt x="1348" y="1327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08" name="object 1108"/>
          <p:cNvSpPr/>
          <p:nvPr/>
        </p:nvSpPr>
        <p:spPr>
          <a:xfrm>
            <a:off x="6329880" y="9685887"/>
            <a:ext cx="66541" cy="43693"/>
          </a:xfrm>
          <a:custGeom>
            <a:avLst/>
            <a:gdLst/>
            <a:ahLst/>
            <a:cxnLst/>
            <a:rect l="l" t="t" r="r" b="b"/>
            <a:pathLst>
              <a:path w="66541" h="43693">
                <a:moveTo>
                  <a:pt x="1355" y="13285"/>
                </a:moveTo>
                <a:lnTo>
                  <a:pt x="6633" y="24125"/>
                </a:lnTo>
                <a:lnTo>
                  <a:pt x="14942" y="33355"/>
                </a:lnTo>
                <a:lnTo>
                  <a:pt x="25387" y="40153"/>
                </a:lnTo>
                <a:lnTo>
                  <a:pt x="37074" y="43693"/>
                </a:lnTo>
                <a:lnTo>
                  <a:pt x="49109" y="43154"/>
                </a:lnTo>
                <a:lnTo>
                  <a:pt x="53064" y="41982"/>
                </a:lnTo>
                <a:lnTo>
                  <a:pt x="62424" y="36253"/>
                </a:lnTo>
                <a:lnTo>
                  <a:pt x="66541" y="28785"/>
                </a:lnTo>
                <a:lnTo>
                  <a:pt x="65921" y="21041"/>
                </a:lnTo>
                <a:lnTo>
                  <a:pt x="61072" y="14486"/>
                </a:lnTo>
                <a:lnTo>
                  <a:pt x="52501" y="10587"/>
                </a:lnTo>
                <a:lnTo>
                  <a:pt x="40714" y="10807"/>
                </a:lnTo>
                <a:lnTo>
                  <a:pt x="29807" y="12963"/>
                </a:lnTo>
                <a:lnTo>
                  <a:pt x="18213" y="13748"/>
                </a:lnTo>
                <a:lnTo>
                  <a:pt x="10064" y="9888"/>
                </a:lnTo>
                <a:lnTo>
                  <a:pt x="176" y="0"/>
                </a:lnTo>
                <a:lnTo>
                  <a:pt x="0" y="1659"/>
                </a:lnTo>
                <a:lnTo>
                  <a:pt x="1355" y="1328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09" name="object 1109"/>
          <p:cNvSpPr/>
          <p:nvPr/>
        </p:nvSpPr>
        <p:spPr>
          <a:xfrm>
            <a:off x="6329880" y="9685887"/>
            <a:ext cx="66541" cy="43693"/>
          </a:xfrm>
          <a:custGeom>
            <a:avLst/>
            <a:gdLst/>
            <a:ahLst/>
            <a:cxnLst/>
            <a:rect l="l" t="t" r="r" b="b"/>
            <a:pathLst>
              <a:path w="66541" h="43693">
                <a:moveTo>
                  <a:pt x="1355" y="13285"/>
                </a:moveTo>
                <a:lnTo>
                  <a:pt x="6633" y="24125"/>
                </a:lnTo>
                <a:lnTo>
                  <a:pt x="14942" y="33355"/>
                </a:lnTo>
                <a:lnTo>
                  <a:pt x="25387" y="40153"/>
                </a:lnTo>
                <a:lnTo>
                  <a:pt x="37074" y="43693"/>
                </a:lnTo>
                <a:lnTo>
                  <a:pt x="49109" y="43154"/>
                </a:lnTo>
                <a:lnTo>
                  <a:pt x="53064" y="41982"/>
                </a:lnTo>
                <a:lnTo>
                  <a:pt x="62424" y="36253"/>
                </a:lnTo>
                <a:lnTo>
                  <a:pt x="66541" y="28785"/>
                </a:lnTo>
                <a:lnTo>
                  <a:pt x="65921" y="21041"/>
                </a:lnTo>
                <a:lnTo>
                  <a:pt x="61072" y="14486"/>
                </a:lnTo>
                <a:lnTo>
                  <a:pt x="52501" y="10587"/>
                </a:lnTo>
                <a:lnTo>
                  <a:pt x="40714" y="10807"/>
                </a:lnTo>
                <a:lnTo>
                  <a:pt x="29807" y="12963"/>
                </a:lnTo>
                <a:lnTo>
                  <a:pt x="18213" y="13748"/>
                </a:lnTo>
                <a:lnTo>
                  <a:pt x="10064" y="9888"/>
                </a:lnTo>
                <a:lnTo>
                  <a:pt x="176" y="0"/>
                </a:lnTo>
                <a:lnTo>
                  <a:pt x="0" y="1659"/>
                </a:lnTo>
                <a:lnTo>
                  <a:pt x="1355" y="1328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10" name="object 1110"/>
          <p:cNvSpPr/>
          <p:nvPr/>
        </p:nvSpPr>
        <p:spPr>
          <a:xfrm>
            <a:off x="6274591" y="9670620"/>
            <a:ext cx="66528" cy="43693"/>
          </a:xfrm>
          <a:custGeom>
            <a:avLst/>
            <a:gdLst/>
            <a:ahLst/>
            <a:cxnLst/>
            <a:rect l="l" t="t" r="r" b="b"/>
            <a:pathLst>
              <a:path w="66528" h="43693">
                <a:moveTo>
                  <a:pt x="1351" y="13278"/>
                </a:moveTo>
                <a:lnTo>
                  <a:pt x="6626" y="24120"/>
                </a:lnTo>
                <a:lnTo>
                  <a:pt x="14932" y="33353"/>
                </a:lnTo>
                <a:lnTo>
                  <a:pt x="25374" y="40151"/>
                </a:lnTo>
                <a:lnTo>
                  <a:pt x="37060" y="43693"/>
                </a:lnTo>
                <a:lnTo>
                  <a:pt x="49096" y="43154"/>
                </a:lnTo>
                <a:lnTo>
                  <a:pt x="53060" y="41980"/>
                </a:lnTo>
                <a:lnTo>
                  <a:pt x="62415" y="36254"/>
                </a:lnTo>
                <a:lnTo>
                  <a:pt x="66528" y="28786"/>
                </a:lnTo>
                <a:lnTo>
                  <a:pt x="65905" y="21042"/>
                </a:lnTo>
                <a:lnTo>
                  <a:pt x="61053" y="14488"/>
                </a:lnTo>
                <a:lnTo>
                  <a:pt x="52478" y="10588"/>
                </a:lnTo>
                <a:lnTo>
                  <a:pt x="40688" y="10807"/>
                </a:lnTo>
                <a:lnTo>
                  <a:pt x="29808" y="12959"/>
                </a:lnTo>
                <a:lnTo>
                  <a:pt x="18208" y="13750"/>
                </a:lnTo>
                <a:lnTo>
                  <a:pt x="10060" y="9891"/>
                </a:lnTo>
                <a:lnTo>
                  <a:pt x="175" y="0"/>
                </a:lnTo>
                <a:lnTo>
                  <a:pt x="0" y="1650"/>
                </a:lnTo>
                <a:lnTo>
                  <a:pt x="1351" y="1327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11" name="object 1111"/>
          <p:cNvSpPr/>
          <p:nvPr/>
        </p:nvSpPr>
        <p:spPr>
          <a:xfrm>
            <a:off x="6274591" y="9670620"/>
            <a:ext cx="66528" cy="43693"/>
          </a:xfrm>
          <a:custGeom>
            <a:avLst/>
            <a:gdLst/>
            <a:ahLst/>
            <a:cxnLst/>
            <a:rect l="l" t="t" r="r" b="b"/>
            <a:pathLst>
              <a:path w="66528" h="43693">
                <a:moveTo>
                  <a:pt x="1351" y="13278"/>
                </a:moveTo>
                <a:lnTo>
                  <a:pt x="6626" y="24120"/>
                </a:lnTo>
                <a:lnTo>
                  <a:pt x="14932" y="33353"/>
                </a:lnTo>
                <a:lnTo>
                  <a:pt x="25374" y="40151"/>
                </a:lnTo>
                <a:lnTo>
                  <a:pt x="37060" y="43693"/>
                </a:lnTo>
                <a:lnTo>
                  <a:pt x="49096" y="43154"/>
                </a:lnTo>
                <a:lnTo>
                  <a:pt x="53060" y="41980"/>
                </a:lnTo>
                <a:lnTo>
                  <a:pt x="62415" y="36254"/>
                </a:lnTo>
                <a:lnTo>
                  <a:pt x="66528" y="28786"/>
                </a:lnTo>
                <a:lnTo>
                  <a:pt x="65905" y="21042"/>
                </a:lnTo>
                <a:lnTo>
                  <a:pt x="61053" y="14488"/>
                </a:lnTo>
                <a:lnTo>
                  <a:pt x="52478" y="10588"/>
                </a:lnTo>
                <a:lnTo>
                  <a:pt x="40688" y="10807"/>
                </a:lnTo>
                <a:lnTo>
                  <a:pt x="29808" y="12959"/>
                </a:lnTo>
                <a:lnTo>
                  <a:pt x="18208" y="13750"/>
                </a:lnTo>
                <a:lnTo>
                  <a:pt x="10060" y="9891"/>
                </a:lnTo>
                <a:lnTo>
                  <a:pt x="175" y="0"/>
                </a:lnTo>
                <a:lnTo>
                  <a:pt x="0" y="1650"/>
                </a:lnTo>
                <a:lnTo>
                  <a:pt x="1351" y="1327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12" name="object 1112"/>
          <p:cNvSpPr/>
          <p:nvPr/>
        </p:nvSpPr>
        <p:spPr>
          <a:xfrm>
            <a:off x="6219289" y="9655340"/>
            <a:ext cx="66536" cy="43706"/>
          </a:xfrm>
          <a:custGeom>
            <a:avLst/>
            <a:gdLst/>
            <a:ahLst/>
            <a:cxnLst/>
            <a:rect l="l" t="t" r="r" b="b"/>
            <a:pathLst>
              <a:path w="66536" h="43706">
                <a:moveTo>
                  <a:pt x="1353" y="13291"/>
                </a:moveTo>
                <a:lnTo>
                  <a:pt x="6630" y="24134"/>
                </a:lnTo>
                <a:lnTo>
                  <a:pt x="14936" y="33367"/>
                </a:lnTo>
                <a:lnTo>
                  <a:pt x="25377" y="40165"/>
                </a:lnTo>
                <a:lnTo>
                  <a:pt x="37062" y="43706"/>
                </a:lnTo>
                <a:lnTo>
                  <a:pt x="49096" y="43167"/>
                </a:lnTo>
                <a:lnTo>
                  <a:pt x="53069" y="41991"/>
                </a:lnTo>
                <a:lnTo>
                  <a:pt x="62424" y="36264"/>
                </a:lnTo>
                <a:lnTo>
                  <a:pt x="66536" y="28797"/>
                </a:lnTo>
                <a:lnTo>
                  <a:pt x="65913" y="21055"/>
                </a:lnTo>
                <a:lnTo>
                  <a:pt x="61063" y="14503"/>
                </a:lnTo>
                <a:lnTo>
                  <a:pt x="52494" y="10608"/>
                </a:lnTo>
                <a:lnTo>
                  <a:pt x="40714" y="10833"/>
                </a:lnTo>
                <a:lnTo>
                  <a:pt x="29790" y="12990"/>
                </a:lnTo>
                <a:lnTo>
                  <a:pt x="18199" y="13771"/>
                </a:lnTo>
                <a:lnTo>
                  <a:pt x="10055" y="9902"/>
                </a:lnTo>
                <a:lnTo>
                  <a:pt x="176" y="0"/>
                </a:lnTo>
                <a:lnTo>
                  <a:pt x="0" y="1659"/>
                </a:lnTo>
                <a:lnTo>
                  <a:pt x="1353" y="132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13" name="object 1113"/>
          <p:cNvSpPr/>
          <p:nvPr/>
        </p:nvSpPr>
        <p:spPr>
          <a:xfrm>
            <a:off x="6219289" y="9655340"/>
            <a:ext cx="66536" cy="43706"/>
          </a:xfrm>
          <a:custGeom>
            <a:avLst/>
            <a:gdLst/>
            <a:ahLst/>
            <a:cxnLst/>
            <a:rect l="l" t="t" r="r" b="b"/>
            <a:pathLst>
              <a:path w="66536" h="43706">
                <a:moveTo>
                  <a:pt x="1353" y="13291"/>
                </a:moveTo>
                <a:lnTo>
                  <a:pt x="6630" y="24134"/>
                </a:lnTo>
                <a:lnTo>
                  <a:pt x="14936" y="33367"/>
                </a:lnTo>
                <a:lnTo>
                  <a:pt x="25377" y="40165"/>
                </a:lnTo>
                <a:lnTo>
                  <a:pt x="37062" y="43706"/>
                </a:lnTo>
                <a:lnTo>
                  <a:pt x="49096" y="43167"/>
                </a:lnTo>
                <a:lnTo>
                  <a:pt x="53069" y="41991"/>
                </a:lnTo>
                <a:lnTo>
                  <a:pt x="62424" y="36264"/>
                </a:lnTo>
                <a:lnTo>
                  <a:pt x="66536" y="28797"/>
                </a:lnTo>
                <a:lnTo>
                  <a:pt x="65913" y="21055"/>
                </a:lnTo>
                <a:lnTo>
                  <a:pt x="61063" y="14503"/>
                </a:lnTo>
                <a:lnTo>
                  <a:pt x="52494" y="10608"/>
                </a:lnTo>
                <a:lnTo>
                  <a:pt x="40714" y="10833"/>
                </a:lnTo>
                <a:lnTo>
                  <a:pt x="29790" y="12990"/>
                </a:lnTo>
                <a:lnTo>
                  <a:pt x="18199" y="13771"/>
                </a:lnTo>
                <a:lnTo>
                  <a:pt x="10055" y="9902"/>
                </a:lnTo>
                <a:lnTo>
                  <a:pt x="176" y="0"/>
                </a:lnTo>
                <a:lnTo>
                  <a:pt x="0" y="1659"/>
                </a:lnTo>
                <a:lnTo>
                  <a:pt x="1353" y="132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14" name="object 1114"/>
          <p:cNvSpPr/>
          <p:nvPr/>
        </p:nvSpPr>
        <p:spPr>
          <a:xfrm>
            <a:off x="6163986" y="9640073"/>
            <a:ext cx="66543" cy="43705"/>
          </a:xfrm>
          <a:custGeom>
            <a:avLst/>
            <a:gdLst/>
            <a:ahLst/>
            <a:cxnLst/>
            <a:rect l="l" t="t" r="r" b="b"/>
            <a:pathLst>
              <a:path w="66543" h="43705">
                <a:moveTo>
                  <a:pt x="1357" y="13293"/>
                </a:moveTo>
                <a:lnTo>
                  <a:pt x="6637" y="24133"/>
                </a:lnTo>
                <a:lnTo>
                  <a:pt x="14946" y="33365"/>
                </a:lnTo>
                <a:lnTo>
                  <a:pt x="25390" y="40163"/>
                </a:lnTo>
                <a:lnTo>
                  <a:pt x="37076" y="43705"/>
                </a:lnTo>
                <a:lnTo>
                  <a:pt x="49110" y="43167"/>
                </a:lnTo>
                <a:lnTo>
                  <a:pt x="53077" y="41990"/>
                </a:lnTo>
                <a:lnTo>
                  <a:pt x="62431" y="36259"/>
                </a:lnTo>
                <a:lnTo>
                  <a:pt x="66543" y="28789"/>
                </a:lnTo>
                <a:lnTo>
                  <a:pt x="65920" y="21045"/>
                </a:lnTo>
                <a:lnTo>
                  <a:pt x="61070" y="14492"/>
                </a:lnTo>
                <a:lnTo>
                  <a:pt x="52500" y="10595"/>
                </a:lnTo>
                <a:lnTo>
                  <a:pt x="40715" y="10820"/>
                </a:lnTo>
                <a:lnTo>
                  <a:pt x="29802" y="12976"/>
                </a:lnTo>
                <a:lnTo>
                  <a:pt x="18211" y="13759"/>
                </a:lnTo>
                <a:lnTo>
                  <a:pt x="10064" y="9895"/>
                </a:lnTo>
                <a:lnTo>
                  <a:pt x="176" y="0"/>
                </a:lnTo>
                <a:lnTo>
                  <a:pt x="0" y="1667"/>
                </a:lnTo>
                <a:lnTo>
                  <a:pt x="1357" y="132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15" name="object 1115"/>
          <p:cNvSpPr/>
          <p:nvPr/>
        </p:nvSpPr>
        <p:spPr>
          <a:xfrm>
            <a:off x="6163986" y="9640073"/>
            <a:ext cx="66543" cy="43705"/>
          </a:xfrm>
          <a:custGeom>
            <a:avLst/>
            <a:gdLst/>
            <a:ahLst/>
            <a:cxnLst/>
            <a:rect l="l" t="t" r="r" b="b"/>
            <a:pathLst>
              <a:path w="66543" h="43705">
                <a:moveTo>
                  <a:pt x="1357" y="13293"/>
                </a:moveTo>
                <a:lnTo>
                  <a:pt x="6637" y="24133"/>
                </a:lnTo>
                <a:lnTo>
                  <a:pt x="14946" y="33365"/>
                </a:lnTo>
                <a:lnTo>
                  <a:pt x="25390" y="40163"/>
                </a:lnTo>
                <a:lnTo>
                  <a:pt x="37076" y="43705"/>
                </a:lnTo>
                <a:lnTo>
                  <a:pt x="49110" y="43167"/>
                </a:lnTo>
                <a:lnTo>
                  <a:pt x="53077" y="41990"/>
                </a:lnTo>
                <a:lnTo>
                  <a:pt x="62431" y="36259"/>
                </a:lnTo>
                <a:lnTo>
                  <a:pt x="66543" y="28789"/>
                </a:lnTo>
                <a:lnTo>
                  <a:pt x="65920" y="21045"/>
                </a:lnTo>
                <a:lnTo>
                  <a:pt x="61070" y="14492"/>
                </a:lnTo>
                <a:lnTo>
                  <a:pt x="52500" y="10595"/>
                </a:lnTo>
                <a:lnTo>
                  <a:pt x="40715" y="10820"/>
                </a:lnTo>
                <a:lnTo>
                  <a:pt x="29802" y="12976"/>
                </a:lnTo>
                <a:lnTo>
                  <a:pt x="18211" y="13759"/>
                </a:lnTo>
                <a:lnTo>
                  <a:pt x="10064" y="9895"/>
                </a:lnTo>
                <a:lnTo>
                  <a:pt x="176" y="0"/>
                </a:lnTo>
                <a:lnTo>
                  <a:pt x="0" y="1667"/>
                </a:lnTo>
                <a:lnTo>
                  <a:pt x="1357" y="132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16" name="object 1116"/>
          <p:cNvSpPr/>
          <p:nvPr/>
        </p:nvSpPr>
        <p:spPr>
          <a:xfrm>
            <a:off x="6108696" y="9624805"/>
            <a:ext cx="66534" cy="43694"/>
          </a:xfrm>
          <a:custGeom>
            <a:avLst/>
            <a:gdLst/>
            <a:ahLst/>
            <a:cxnLst/>
            <a:rect l="l" t="t" r="r" b="b"/>
            <a:pathLst>
              <a:path w="66534" h="43694">
                <a:moveTo>
                  <a:pt x="1352" y="13296"/>
                </a:moveTo>
                <a:lnTo>
                  <a:pt x="6629" y="24135"/>
                </a:lnTo>
                <a:lnTo>
                  <a:pt x="14936" y="33363"/>
                </a:lnTo>
                <a:lnTo>
                  <a:pt x="25379" y="40157"/>
                </a:lnTo>
                <a:lnTo>
                  <a:pt x="37064" y="43694"/>
                </a:lnTo>
                <a:lnTo>
                  <a:pt x="49098" y="43154"/>
                </a:lnTo>
                <a:lnTo>
                  <a:pt x="53059" y="41982"/>
                </a:lnTo>
                <a:lnTo>
                  <a:pt x="62417" y="36256"/>
                </a:lnTo>
                <a:lnTo>
                  <a:pt x="66534" y="28788"/>
                </a:lnTo>
                <a:lnTo>
                  <a:pt x="65914" y="21045"/>
                </a:lnTo>
                <a:lnTo>
                  <a:pt x="61065" y="14492"/>
                </a:lnTo>
                <a:lnTo>
                  <a:pt x="52493" y="10595"/>
                </a:lnTo>
                <a:lnTo>
                  <a:pt x="40703" y="10820"/>
                </a:lnTo>
                <a:lnTo>
                  <a:pt x="29801" y="12974"/>
                </a:lnTo>
                <a:lnTo>
                  <a:pt x="18205" y="13760"/>
                </a:lnTo>
                <a:lnTo>
                  <a:pt x="10059" y="9897"/>
                </a:lnTo>
                <a:lnTo>
                  <a:pt x="177" y="0"/>
                </a:lnTo>
                <a:lnTo>
                  <a:pt x="0" y="1668"/>
                </a:lnTo>
                <a:lnTo>
                  <a:pt x="1352" y="132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17" name="object 1117"/>
          <p:cNvSpPr/>
          <p:nvPr/>
        </p:nvSpPr>
        <p:spPr>
          <a:xfrm>
            <a:off x="6108696" y="9624805"/>
            <a:ext cx="66534" cy="43694"/>
          </a:xfrm>
          <a:custGeom>
            <a:avLst/>
            <a:gdLst/>
            <a:ahLst/>
            <a:cxnLst/>
            <a:rect l="l" t="t" r="r" b="b"/>
            <a:pathLst>
              <a:path w="66534" h="43694">
                <a:moveTo>
                  <a:pt x="1352" y="13296"/>
                </a:moveTo>
                <a:lnTo>
                  <a:pt x="6629" y="24135"/>
                </a:lnTo>
                <a:lnTo>
                  <a:pt x="14936" y="33363"/>
                </a:lnTo>
                <a:lnTo>
                  <a:pt x="25379" y="40157"/>
                </a:lnTo>
                <a:lnTo>
                  <a:pt x="37064" y="43694"/>
                </a:lnTo>
                <a:lnTo>
                  <a:pt x="49098" y="43154"/>
                </a:lnTo>
                <a:lnTo>
                  <a:pt x="53059" y="41982"/>
                </a:lnTo>
                <a:lnTo>
                  <a:pt x="62417" y="36256"/>
                </a:lnTo>
                <a:lnTo>
                  <a:pt x="66534" y="28788"/>
                </a:lnTo>
                <a:lnTo>
                  <a:pt x="65914" y="21045"/>
                </a:lnTo>
                <a:lnTo>
                  <a:pt x="61065" y="14492"/>
                </a:lnTo>
                <a:lnTo>
                  <a:pt x="52493" y="10595"/>
                </a:lnTo>
                <a:lnTo>
                  <a:pt x="40703" y="10820"/>
                </a:lnTo>
                <a:lnTo>
                  <a:pt x="29801" y="12974"/>
                </a:lnTo>
                <a:lnTo>
                  <a:pt x="18205" y="13760"/>
                </a:lnTo>
                <a:lnTo>
                  <a:pt x="10059" y="9897"/>
                </a:lnTo>
                <a:lnTo>
                  <a:pt x="177" y="0"/>
                </a:lnTo>
                <a:lnTo>
                  <a:pt x="0" y="1668"/>
                </a:lnTo>
                <a:lnTo>
                  <a:pt x="1352" y="132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18" name="object 1118"/>
          <p:cNvSpPr/>
          <p:nvPr/>
        </p:nvSpPr>
        <p:spPr>
          <a:xfrm>
            <a:off x="6053395" y="9609538"/>
            <a:ext cx="66535" cy="43706"/>
          </a:xfrm>
          <a:custGeom>
            <a:avLst/>
            <a:gdLst/>
            <a:ahLst/>
            <a:cxnLst/>
            <a:rect l="l" t="t" r="r" b="b"/>
            <a:pathLst>
              <a:path w="66535" h="43706">
                <a:moveTo>
                  <a:pt x="1353" y="13291"/>
                </a:moveTo>
                <a:lnTo>
                  <a:pt x="6630" y="24134"/>
                </a:lnTo>
                <a:lnTo>
                  <a:pt x="14936" y="33367"/>
                </a:lnTo>
                <a:lnTo>
                  <a:pt x="25377" y="40165"/>
                </a:lnTo>
                <a:lnTo>
                  <a:pt x="37062" y="43706"/>
                </a:lnTo>
                <a:lnTo>
                  <a:pt x="49096" y="43167"/>
                </a:lnTo>
                <a:lnTo>
                  <a:pt x="53062" y="41991"/>
                </a:lnTo>
                <a:lnTo>
                  <a:pt x="62421" y="36262"/>
                </a:lnTo>
                <a:lnTo>
                  <a:pt x="66535" y="28793"/>
                </a:lnTo>
                <a:lnTo>
                  <a:pt x="65914" y="21050"/>
                </a:lnTo>
                <a:lnTo>
                  <a:pt x="61064" y="14498"/>
                </a:lnTo>
                <a:lnTo>
                  <a:pt x="52495" y="10599"/>
                </a:lnTo>
                <a:lnTo>
                  <a:pt x="40714" y="10820"/>
                </a:lnTo>
                <a:lnTo>
                  <a:pt x="29796" y="12976"/>
                </a:lnTo>
                <a:lnTo>
                  <a:pt x="18201" y="13759"/>
                </a:lnTo>
                <a:lnTo>
                  <a:pt x="10056" y="9895"/>
                </a:lnTo>
                <a:lnTo>
                  <a:pt x="176" y="0"/>
                </a:lnTo>
                <a:lnTo>
                  <a:pt x="0" y="1659"/>
                </a:lnTo>
                <a:lnTo>
                  <a:pt x="1353" y="132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19" name="object 1119"/>
          <p:cNvSpPr/>
          <p:nvPr/>
        </p:nvSpPr>
        <p:spPr>
          <a:xfrm>
            <a:off x="6053395" y="9609538"/>
            <a:ext cx="66535" cy="43706"/>
          </a:xfrm>
          <a:custGeom>
            <a:avLst/>
            <a:gdLst/>
            <a:ahLst/>
            <a:cxnLst/>
            <a:rect l="l" t="t" r="r" b="b"/>
            <a:pathLst>
              <a:path w="66535" h="43706">
                <a:moveTo>
                  <a:pt x="1353" y="13291"/>
                </a:moveTo>
                <a:lnTo>
                  <a:pt x="6630" y="24134"/>
                </a:lnTo>
                <a:lnTo>
                  <a:pt x="14936" y="33367"/>
                </a:lnTo>
                <a:lnTo>
                  <a:pt x="25377" y="40165"/>
                </a:lnTo>
                <a:lnTo>
                  <a:pt x="37062" y="43706"/>
                </a:lnTo>
                <a:lnTo>
                  <a:pt x="49096" y="43167"/>
                </a:lnTo>
                <a:lnTo>
                  <a:pt x="53062" y="41991"/>
                </a:lnTo>
                <a:lnTo>
                  <a:pt x="62421" y="36262"/>
                </a:lnTo>
                <a:lnTo>
                  <a:pt x="66535" y="28793"/>
                </a:lnTo>
                <a:lnTo>
                  <a:pt x="65914" y="21050"/>
                </a:lnTo>
                <a:lnTo>
                  <a:pt x="61064" y="14498"/>
                </a:lnTo>
                <a:lnTo>
                  <a:pt x="52495" y="10599"/>
                </a:lnTo>
                <a:lnTo>
                  <a:pt x="40714" y="10820"/>
                </a:lnTo>
                <a:lnTo>
                  <a:pt x="29796" y="12976"/>
                </a:lnTo>
                <a:lnTo>
                  <a:pt x="18201" y="13759"/>
                </a:lnTo>
                <a:lnTo>
                  <a:pt x="10056" y="9895"/>
                </a:lnTo>
                <a:lnTo>
                  <a:pt x="176" y="0"/>
                </a:lnTo>
                <a:lnTo>
                  <a:pt x="0" y="1659"/>
                </a:lnTo>
                <a:lnTo>
                  <a:pt x="1353" y="132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20" name="object 1120"/>
          <p:cNvSpPr/>
          <p:nvPr/>
        </p:nvSpPr>
        <p:spPr>
          <a:xfrm>
            <a:off x="5998103" y="9594272"/>
            <a:ext cx="66532" cy="43706"/>
          </a:xfrm>
          <a:custGeom>
            <a:avLst/>
            <a:gdLst/>
            <a:ahLst/>
            <a:cxnLst/>
            <a:rect l="l" t="t" r="r" b="b"/>
            <a:pathLst>
              <a:path w="66532" h="43706">
                <a:moveTo>
                  <a:pt x="1355" y="13299"/>
                </a:moveTo>
                <a:lnTo>
                  <a:pt x="6633" y="24138"/>
                </a:lnTo>
                <a:lnTo>
                  <a:pt x="14940" y="33368"/>
                </a:lnTo>
                <a:lnTo>
                  <a:pt x="25382" y="40165"/>
                </a:lnTo>
                <a:lnTo>
                  <a:pt x="37066" y="43706"/>
                </a:lnTo>
                <a:lnTo>
                  <a:pt x="49098" y="43167"/>
                </a:lnTo>
                <a:lnTo>
                  <a:pt x="53075" y="41985"/>
                </a:lnTo>
                <a:lnTo>
                  <a:pt x="62424" y="36249"/>
                </a:lnTo>
                <a:lnTo>
                  <a:pt x="66532" y="28779"/>
                </a:lnTo>
                <a:lnTo>
                  <a:pt x="65906" y="21037"/>
                </a:lnTo>
                <a:lnTo>
                  <a:pt x="61053" y="14488"/>
                </a:lnTo>
                <a:lnTo>
                  <a:pt x="52479" y="10594"/>
                </a:lnTo>
                <a:lnTo>
                  <a:pt x="40691" y="10820"/>
                </a:lnTo>
                <a:lnTo>
                  <a:pt x="29817" y="12965"/>
                </a:lnTo>
                <a:lnTo>
                  <a:pt x="18213" y="13752"/>
                </a:lnTo>
                <a:lnTo>
                  <a:pt x="10063" y="9892"/>
                </a:lnTo>
                <a:lnTo>
                  <a:pt x="178" y="0"/>
                </a:lnTo>
                <a:lnTo>
                  <a:pt x="0" y="1675"/>
                </a:lnTo>
                <a:lnTo>
                  <a:pt x="1355" y="1329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21" name="object 1121"/>
          <p:cNvSpPr/>
          <p:nvPr/>
        </p:nvSpPr>
        <p:spPr>
          <a:xfrm>
            <a:off x="5998103" y="9594272"/>
            <a:ext cx="66532" cy="43706"/>
          </a:xfrm>
          <a:custGeom>
            <a:avLst/>
            <a:gdLst/>
            <a:ahLst/>
            <a:cxnLst/>
            <a:rect l="l" t="t" r="r" b="b"/>
            <a:pathLst>
              <a:path w="66532" h="43706">
                <a:moveTo>
                  <a:pt x="1355" y="13299"/>
                </a:moveTo>
                <a:lnTo>
                  <a:pt x="6633" y="24138"/>
                </a:lnTo>
                <a:lnTo>
                  <a:pt x="14940" y="33368"/>
                </a:lnTo>
                <a:lnTo>
                  <a:pt x="25382" y="40165"/>
                </a:lnTo>
                <a:lnTo>
                  <a:pt x="37066" y="43706"/>
                </a:lnTo>
                <a:lnTo>
                  <a:pt x="49098" y="43167"/>
                </a:lnTo>
                <a:lnTo>
                  <a:pt x="53075" y="41985"/>
                </a:lnTo>
                <a:lnTo>
                  <a:pt x="62424" y="36249"/>
                </a:lnTo>
                <a:lnTo>
                  <a:pt x="66532" y="28779"/>
                </a:lnTo>
                <a:lnTo>
                  <a:pt x="65906" y="21037"/>
                </a:lnTo>
                <a:lnTo>
                  <a:pt x="61053" y="14488"/>
                </a:lnTo>
                <a:lnTo>
                  <a:pt x="52479" y="10594"/>
                </a:lnTo>
                <a:lnTo>
                  <a:pt x="40691" y="10820"/>
                </a:lnTo>
                <a:lnTo>
                  <a:pt x="29817" y="12965"/>
                </a:lnTo>
                <a:lnTo>
                  <a:pt x="18213" y="13752"/>
                </a:lnTo>
                <a:lnTo>
                  <a:pt x="10063" y="9892"/>
                </a:lnTo>
                <a:lnTo>
                  <a:pt x="178" y="0"/>
                </a:lnTo>
                <a:lnTo>
                  <a:pt x="0" y="1675"/>
                </a:lnTo>
                <a:lnTo>
                  <a:pt x="1355" y="1329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22" name="object 1122"/>
          <p:cNvSpPr/>
          <p:nvPr/>
        </p:nvSpPr>
        <p:spPr>
          <a:xfrm>
            <a:off x="5942804" y="9579004"/>
            <a:ext cx="66536" cy="43693"/>
          </a:xfrm>
          <a:custGeom>
            <a:avLst/>
            <a:gdLst/>
            <a:ahLst/>
            <a:cxnLst/>
            <a:rect l="l" t="t" r="r" b="b"/>
            <a:pathLst>
              <a:path w="66536" h="43693">
                <a:moveTo>
                  <a:pt x="1351" y="13278"/>
                </a:moveTo>
                <a:lnTo>
                  <a:pt x="6626" y="24120"/>
                </a:lnTo>
                <a:lnTo>
                  <a:pt x="14932" y="33353"/>
                </a:lnTo>
                <a:lnTo>
                  <a:pt x="25374" y="40151"/>
                </a:lnTo>
                <a:lnTo>
                  <a:pt x="37060" y="43693"/>
                </a:lnTo>
                <a:lnTo>
                  <a:pt x="49096" y="43154"/>
                </a:lnTo>
                <a:lnTo>
                  <a:pt x="53078" y="41975"/>
                </a:lnTo>
                <a:lnTo>
                  <a:pt x="62428" y="36246"/>
                </a:lnTo>
                <a:lnTo>
                  <a:pt x="66536" y="28780"/>
                </a:lnTo>
                <a:lnTo>
                  <a:pt x="65909" y="21039"/>
                </a:lnTo>
                <a:lnTo>
                  <a:pt x="61057" y="14489"/>
                </a:lnTo>
                <a:lnTo>
                  <a:pt x="52485" y="10595"/>
                </a:lnTo>
                <a:lnTo>
                  <a:pt x="40701" y="10820"/>
                </a:lnTo>
                <a:lnTo>
                  <a:pt x="29811" y="12967"/>
                </a:lnTo>
                <a:lnTo>
                  <a:pt x="18208" y="13751"/>
                </a:lnTo>
                <a:lnTo>
                  <a:pt x="10059" y="9891"/>
                </a:lnTo>
                <a:lnTo>
                  <a:pt x="175" y="0"/>
                </a:lnTo>
                <a:lnTo>
                  <a:pt x="0" y="1650"/>
                </a:lnTo>
                <a:lnTo>
                  <a:pt x="1351" y="1327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23" name="object 1123"/>
          <p:cNvSpPr/>
          <p:nvPr/>
        </p:nvSpPr>
        <p:spPr>
          <a:xfrm>
            <a:off x="5942804" y="9579004"/>
            <a:ext cx="66536" cy="43693"/>
          </a:xfrm>
          <a:custGeom>
            <a:avLst/>
            <a:gdLst/>
            <a:ahLst/>
            <a:cxnLst/>
            <a:rect l="l" t="t" r="r" b="b"/>
            <a:pathLst>
              <a:path w="66536" h="43693">
                <a:moveTo>
                  <a:pt x="1351" y="13278"/>
                </a:moveTo>
                <a:lnTo>
                  <a:pt x="6626" y="24120"/>
                </a:lnTo>
                <a:lnTo>
                  <a:pt x="14932" y="33353"/>
                </a:lnTo>
                <a:lnTo>
                  <a:pt x="25374" y="40151"/>
                </a:lnTo>
                <a:lnTo>
                  <a:pt x="37060" y="43693"/>
                </a:lnTo>
                <a:lnTo>
                  <a:pt x="49096" y="43154"/>
                </a:lnTo>
                <a:lnTo>
                  <a:pt x="53078" y="41975"/>
                </a:lnTo>
                <a:lnTo>
                  <a:pt x="62428" y="36246"/>
                </a:lnTo>
                <a:lnTo>
                  <a:pt x="66536" y="28780"/>
                </a:lnTo>
                <a:lnTo>
                  <a:pt x="65909" y="21039"/>
                </a:lnTo>
                <a:lnTo>
                  <a:pt x="61057" y="14489"/>
                </a:lnTo>
                <a:lnTo>
                  <a:pt x="52485" y="10595"/>
                </a:lnTo>
                <a:lnTo>
                  <a:pt x="40701" y="10820"/>
                </a:lnTo>
                <a:lnTo>
                  <a:pt x="29811" y="12967"/>
                </a:lnTo>
                <a:lnTo>
                  <a:pt x="18208" y="13751"/>
                </a:lnTo>
                <a:lnTo>
                  <a:pt x="10059" y="9891"/>
                </a:lnTo>
                <a:lnTo>
                  <a:pt x="175" y="0"/>
                </a:lnTo>
                <a:lnTo>
                  <a:pt x="0" y="1650"/>
                </a:lnTo>
                <a:lnTo>
                  <a:pt x="1351" y="1327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24" name="object 1124"/>
          <p:cNvSpPr/>
          <p:nvPr/>
        </p:nvSpPr>
        <p:spPr>
          <a:xfrm>
            <a:off x="5887501" y="9563737"/>
            <a:ext cx="66539" cy="43693"/>
          </a:xfrm>
          <a:custGeom>
            <a:avLst/>
            <a:gdLst/>
            <a:ahLst/>
            <a:cxnLst/>
            <a:rect l="l" t="t" r="r" b="b"/>
            <a:pathLst>
              <a:path w="66539" h="43693">
                <a:moveTo>
                  <a:pt x="1355" y="13285"/>
                </a:moveTo>
                <a:lnTo>
                  <a:pt x="6633" y="24125"/>
                </a:lnTo>
                <a:lnTo>
                  <a:pt x="14942" y="33355"/>
                </a:lnTo>
                <a:lnTo>
                  <a:pt x="25387" y="40153"/>
                </a:lnTo>
                <a:lnTo>
                  <a:pt x="37074" y="43693"/>
                </a:lnTo>
                <a:lnTo>
                  <a:pt x="49109" y="43154"/>
                </a:lnTo>
                <a:lnTo>
                  <a:pt x="53080" y="41978"/>
                </a:lnTo>
                <a:lnTo>
                  <a:pt x="62430" y="36251"/>
                </a:lnTo>
                <a:lnTo>
                  <a:pt x="66539" y="28784"/>
                </a:lnTo>
                <a:lnTo>
                  <a:pt x="65913" y="21042"/>
                </a:lnTo>
                <a:lnTo>
                  <a:pt x="61059" y="14491"/>
                </a:lnTo>
                <a:lnTo>
                  <a:pt x="52487" y="10595"/>
                </a:lnTo>
                <a:lnTo>
                  <a:pt x="40702" y="10820"/>
                </a:lnTo>
                <a:lnTo>
                  <a:pt x="29805" y="12974"/>
                </a:lnTo>
                <a:lnTo>
                  <a:pt x="18213" y="13760"/>
                </a:lnTo>
                <a:lnTo>
                  <a:pt x="10065" y="9897"/>
                </a:lnTo>
                <a:lnTo>
                  <a:pt x="176" y="0"/>
                </a:lnTo>
                <a:lnTo>
                  <a:pt x="0" y="1659"/>
                </a:lnTo>
                <a:lnTo>
                  <a:pt x="1355" y="1328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25" name="object 1125"/>
          <p:cNvSpPr/>
          <p:nvPr/>
        </p:nvSpPr>
        <p:spPr>
          <a:xfrm>
            <a:off x="6871172" y="9763489"/>
            <a:ext cx="65419" cy="43512"/>
          </a:xfrm>
          <a:custGeom>
            <a:avLst/>
            <a:gdLst/>
            <a:ahLst/>
            <a:cxnLst/>
            <a:rect l="l" t="t" r="r" b="b"/>
            <a:pathLst>
              <a:path w="65419" h="43512">
                <a:moveTo>
                  <a:pt x="135" y="0"/>
                </a:moveTo>
                <a:lnTo>
                  <a:pt x="1127" y="12863"/>
                </a:lnTo>
                <a:lnTo>
                  <a:pt x="6215" y="23793"/>
                </a:lnTo>
                <a:lnTo>
                  <a:pt x="14367" y="33102"/>
                </a:lnTo>
                <a:lnTo>
                  <a:pt x="24684" y="39954"/>
                </a:lnTo>
                <a:lnTo>
                  <a:pt x="36267" y="43512"/>
                </a:lnTo>
                <a:lnTo>
                  <a:pt x="48217" y="42938"/>
                </a:lnTo>
                <a:lnTo>
                  <a:pt x="51477" y="41982"/>
                </a:lnTo>
                <a:lnTo>
                  <a:pt x="61091" y="36293"/>
                </a:lnTo>
                <a:lnTo>
                  <a:pt x="65419" y="28791"/>
                </a:lnTo>
                <a:lnTo>
                  <a:pt x="64971" y="20976"/>
                </a:lnTo>
                <a:lnTo>
                  <a:pt x="60258" y="14348"/>
                </a:lnTo>
                <a:lnTo>
                  <a:pt x="51790" y="10407"/>
                </a:lnTo>
                <a:lnTo>
                  <a:pt x="40076" y="10655"/>
                </a:lnTo>
                <a:lnTo>
                  <a:pt x="29817" y="12754"/>
                </a:lnTo>
                <a:lnTo>
                  <a:pt x="18066" y="13703"/>
                </a:lnTo>
                <a:lnTo>
                  <a:pt x="9934" y="9921"/>
                </a:lnTo>
                <a:lnTo>
                  <a:pt x="13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26" name="object 1126"/>
          <p:cNvSpPr/>
          <p:nvPr/>
        </p:nvSpPr>
        <p:spPr>
          <a:xfrm>
            <a:off x="6816690" y="9748445"/>
            <a:ext cx="65418" cy="43507"/>
          </a:xfrm>
          <a:custGeom>
            <a:avLst/>
            <a:gdLst/>
            <a:ahLst/>
            <a:cxnLst/>
            <a:rect l="l" t="t" r="r" b="b"/>
            <a:pathLst>
              <a:path w="65418" h="43507">
                <a:moveTo>
                  <a:pt x="133" y="0"/>
                </a:moveTo>
                <a:lnTo>
                  <a:pt x="1121" y="12849"/>
                </a:lnTo>
                <a:lnTo>
                  <a:pt x="6207" y="23780"/>
                </a:lnTo>
                <a:lnTo>
                  <a:pt x="14359" y="33091"/>
                </a:lnTo>
                <a:lnTo>
                  <a:pt x="24677" y="39946"/>
                </a:lnTo>
                <a:lnTo>
                  <a:pt x="36262" y="43507"/>
                </a:lnTo>
                <a:lnTo>
                  <a:pt x="48216" y="42938"/>
                </a:lnTo>
                <a:lnTo>
                  <a:pt x="51488" y="41978"/>
                </a:lnTo>
                <a:lnTo>
                  <a:pt x="61095" y="36286"/>
                </a:lnTo>
                <a:lnTo>
                  <a:pt x="65418" y="28782"/>
                </a:lnTo>
                <a:lnTo>
                  <a:pt x="64968" y="20967"/>
                </a:lnTo>
                <a:lnTo>
                  <a:pt x="60254" y="14340"/>
                </a:lnTo>
                <a:lnTo>
                  <a:pt x="51786" y="10403"/>
                </a:lnTo>
                <a:lnTo>
                  <a:pt x="40075" y="10655"/>
                </a:lnTo>
                <a:lnTo>
                  <a:pt x="29816" y="12754"/>
                </a:lnTo>
                <a:lnTo>
                  <a:pt x="18065" y="13703"/>
                </a:lnTo>
                <a:lnTo>
                  <a:pt x="9932" y="9921"/>
                </a:lnTo>
                <a:lnTo>
                  <a:pt x="13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27" name="object 1127"/>
          <p:cNvSpPr/>
          <p:nvPr/>
        </p:nvSpPr>
        <p:spPr>
          <a:xfrm>
            <a:off x="6816690" y="9748445"/>
            <a:ext cx="65418" cy="43507"/>
          </a:xfrm>
          <a:custGeom>
            <a:avLst/>
            <a:gdLst/>
            <a:ahLst/>
            <a:cxnLst/>
            <a:rect l="l" t="t" r="r" b="b"/>
            <a:pathLst>
              <a:path w="65418" h="43507">
                <a:moveTo>
                  <a:pt x="133" y="0"/>
                </a:moveTo>
                <a:lnTo>
                  <a:pt x="1121" y="12849"/>
                </a:lnTo>
                <a:lnTo>
                  <a:pt x="6207" y="23780"/>
                </a:lnTo>
                <a:lnTo>
                  <a:pt x="14359" y="33091"/>
                </a:lnTo>
                <a:lnTo>
                  <a:pt x="24677" y="39946"/>
                </a:lnTo>
                <a:lnTo>
                  <a:pt x="36262" y="43507"/>
                </a:lnTo>
                <a:lnTo>
                  <a:pt x="48216" y="42938"/>
                </a:lnTo>
                <a:lnTo>
                  <a:pt x="51488" y="41978"/>
                </a:lnTo>
                <a:lnTo>
                  <a:pt x="61095" y="36286"/>
                </a:lnTo>
                <a:lnTo>
                  <a:pt x="65418" y="28782"/>
                </a:lnTo>
                <a:lnTo>
                  <a:pt x="64968" y="20967"/>
                </a:lnTo>
                <a:lnTo>
                  <a:pt x="60254" y="14340"/>
                </a:lnTo>
                <a:lnTo>
                  <a:pt x="51786" y="10403"/>
                </a:lnTo>
                <a:lnTo>
                  <a:pt x="40075" y="10655"/>
                </a:lnTo>
                <a:lnTo>
                  <a:pt x="29816" y="12754"/>
                </a:lnTo>
                <a:lnTo>
                  <a:pt x="18065" y="13703"/>
                </a:lnTo>
                <a:lnTo>
                  <a:pt x="9932" y="9921"/>
                </a:lnTo>
                <a:lnTo>
                  <a:pt x="13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28" name="object 1128"/>
          <p:cNvSpPr/>
          <p:nvPr/>
        </p:nvSpPr>
        <p:spPr>
          <a:xfrm>
            <a:off x="6762205" y="9733400"/>
            <a:ext cx="65416" cy="43519"/>
          </a:xfrm>
          <a:custGeom>
            <a:avLst/>
            <a:gdLst/>
            <a:ahLst/>
            <a:cxnLst/>
            <a:rect l="l" t="t" r="r" b="b"/>
            <a:pathLst>
              <a:path w="65416" h="43519">
                <a:moveTo>
                  <a:pt x="135" y="0"/>
                </a:moveTo>
                <a:lnTo>
                  <a:pt x="1126" y="12863"/>
                </a:lnTo>
                <a:lnTo>
                  <a:pt x="6213" y="23793"/>
                </a:lnTo>
                <a:lnTo>
                  <a:pt x="14364" y="33104"/>
                </a:lnTo>
                <a:lnTo>
                  <a:pt x="24682" y="39958"/>
                </a:lnTo>
                <a:lnTo>
                  <a:pt x="36270" y="43519"/>
                </a:lnTo>
                <a:lnTo>
                  <a:pt x="48230" y="42951"/>
                </a:lnTo>
                <a:lnTo>
                  <a:pt x="51484" y="41995"/>
                </a:lnTo>
                <a:lnTo>
                  <a:pt x="61091" y="36300"/>
                </a:lnTo>
                <a:lnTo>
                  <a:pt x="65416" y="28793"/>
                </a:lnTo>
                <a:lnTo>
                  <a:pt x="64968" y="20975"/>
                </a:lnTo>
                <a:lnTo>
                  <a:pt x="60256" y="14347"/>
                </a:lnTo>
                <a:lnTo>
                  <a:pt x="51789" y="10411"/>
                </a:lnTo>
                <a:lnTo>
                  <a:pt x="40077" y="10668"/>
                </a:lnTo>
                <a:lnTo>
                  <a:pt x="29829" y="12761"/>
                </a:lnTo>
                <a:lnTo>
                  <a:pt x="18078" y="13706"/>
                </a:lnTo>
                <a:lnTo>
                  <a:pt x="9943" y="9923"/>
                </a:lnTo>
                <a:lnTo>
                  <a:pt x="13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29" name="object 1129"/>
          <p:cNvSpPr/>
          <p:nvPr/>
        </p:nvSpPr>
        <p:spPr>
          <a:xfrm>
            <a:off x="6762205" y="9733400"/>
            <a:ext cx="65416" cy="43519"/>
          </a:xfrm>
          <a:custGeom>
            <a:avLst/>
            <a:gdLst/>
            <a:ahLst/>
            <a:cxnLst/>
            <a:rect l="l" t="t" r="r" b="b"/>
            <a:pathLst>
              <a:path w="65416" h="43519">
                <a:moveTo>
                  <a:pt x="135" y="0"/>
                </a:moveTo>
                <a:lnTo>
                  <a:pt x="1126" y="12863"/>
                </a:lnTo>
                <a:lnTo>
                  <a:pt x="6213" y="23793"/>
                </a:lnTo>
                <a:lnTo>
                  <a:pt x="14364" y="33104"/>
                </a:lnTo>
                <a:lnTo>
                  <a:pt x="24682" y="39958"/>
                </a:lnTo>
                <a:lnTo>
                  <a:pt x="36270" y="43519"/>
                </a:lnTo>
                <a:lnTo>
                  <a:pt x="48230" y="42951"/>
                </a:lnTo>
                <a:lnTo>
                  <a:pt x="51484" y="41995"/>
                </a:lnTo>
                <a:lnTo>
                  <a:pt x="61091" y="36300"/>
                </a:lnTo>
                <a:lnTo>
                  <a:pt x="65416" y="28793"/>
                </a:lnTo>
                <a:lnTo>
                  <a:pt x="64968" y="20975"/>
                </a:lnTo>
                <a:lnTo>
                  <a:pt x="60256" y="14347"/>
                </a:lnTo>
                <a:lnTo>
                  <a:pt x="51789" y="10411"/>
                </a:lnTo>
                <a:lnTo>
                  <a:pt x="40077" y="10668"/>
                </a:lnTo>
                <a:lnTo>
                  <a:pt x="29829" y="12761"/>
                </a:lnTo>
                <a:lnTo>
                  <a:pt x="18078" y="13706"/>
                </a:lnTo>
                <a:lnTo>
                  <a:pt x="9943" y="9923"/>
                </a:lnTo>
                <a:lnTo>
                  <a:pt x="13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30" name="object 1130"/>
          <p:cNvSpPr/>
          <p:nvPr/>
        </p:nvSpPr>
        <p:spPr>
          <a:xfrm>
            <a:off x="6707733" y="9718368"/>
            <a:ext cx="65413" cy="43506"/>
          </a:xfrm>
          <a:custGeom>
            <a:avLst/>
            <a:gdLst/>
            <a:ahLst/>
            <a:cxnLst/>
            <a:rect l="l" t="t" r="r" b="b"/>
            <a:pathLst>
              <a:path w="65413" h="43506">
                <a:moveTo>
                  <a:pt x="136" y="0"/>
                </a:moveTo>
                <a:lnTo>
                  <a:pt x="1122" y="12858"/>
                </a:lnTo>
                <a:lnTo>
                  <a:pt x="6207" y="23784"/>
                </a:lnTo>
                <a:lnTo>
                  <a:pt x="14358" y="33092"/>
                </a:lnTo>
                <a:lnTo>
                  <a:pt x="24676" y="39946"/>
                </a:lnTo>
                <a:lnTo>
                  <a:pt x="36262" y="43506"/>
                </a:lnTo>
                <a:lnTo>
                  <a:pt x="48218" y="42938"/>
                </a:lnTo>
                <a:lnTo>
                  <a:pt x="51479" y="41980"/>
                </a:lnTo>
                <a:lnTo>
                  <a:pt x="61088" y="36286"/>
                </a:lnTo>
                <a:lnTo>
                  <a:pt x="65413" y="28781"/>
                </a:lnTo>
                <a:lnTo>
                  <a:pt x="64965" y="20965"/>
                </a:lnTo>
                <a:lnTo>
                  <a:pt x="60251" y="14339"/>
                </a:lnTo>
                <a:lnTo>
                  <a:pt x="51782" y="10402"/>
                </a:lnTo>
                <a:lnTo>
                  <a:pt x="40064" y="10655"/>
                </a:lnTo>
                <a:lnTo>
                  <a:pt x="29829" y="12745"/>
                </a:lnTo>
                <a:lnTo>
                  <a:pt x="18065" y="13695"/>
                </a:lnTo>
                <a:lnTo>
                  <a:pt x="9931" y="9917"/>
                </a:lnTo>
                <a:lnTo>
                  <a:pt x="1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31" name="object 1131"/>
          <p:cNvSpPr/>
          <p:nvPr/>
        </p:nvSpPr>
        <p:spPr>
          <a:xfrm>
            <a:off x="6707733" y="9718368"/>
            <a:ext cx="65413" cy="43506"/>
          </a:xfrm>
          <a:custGeom>
            <a:avLst/>
            <a:gdLst/>
            <a:ahLst/>
            <a:cxnLst/>
            <a:rect l="l" t="t" r="r" b="b"/>
            <a:pathLst>
              <a:path w="65413" h="43506">
                <a:moveTo>
                  <a:pt x="136" y="0"/>
                </a:moveTo>
                <a:lnTo>
                  <a:pt x="1122" y="12858"/>
                </a:lnTo>
                <a:lnTo>
                  <a:pt x="6207" y="23784"/>
                </a:lnTo>
                <a:lnTo>
                  <a:pt x="14358" y="33092"/>
                </a:lnTo>
                <a:lnTo>
                  <a:pt x="24676" y="39946"/>
                </a:lnTo>
                <a:lnTo>
                  <a:pt x="36262" y="43506"/>
                </a:lnTo>
                <a:lnTo>
                  <a:pt x="48218" y="42938"/>
                </a:lnTo>
                <a:lnTo>
                  <a:pt x="51479" y="41980"/>
                </a:lnTo>
                <a:lnTo>
                  <a:pt x="61088" y="36286"/>
                </a:lnTo>
                <a:lnTo>
                  <a:pt x="65413" y="28781"/>
                </a:lnTo>
                <a:lnTo>
                  <a:pt x="64965" y="20965"/>
                </a:lnTo>
                <a:lnTo>
                  <a:pt x="60251" y="14339"/>
                </a:lnTo>
                <a:lnTo>
                  <a:pt x="51782" y="10402"/>
                </a:lnTo>
                <a:lnTo>
                  <a:pt x="40064" y="10655"/>
                </a:lnTo>
                <a:lnTo>
                  <a:pt x="29829" y="12745"/>
                </a:lnTo>
                <a:lnTo>
                  <a:pt x="18065" y="13695"/>
                </a:lnTo>
                <a:lnTo>
                  <a:pt x="9931" y="9917"/>
                </a:lnTo>
                <a:lnTo>
                  <a:pt x="1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32" name="object 1132"/>
          <p:cNvSpPr/>
          <p:nvPr/>
        </p:nvSpPr>
        <p:spPr>
          <a:xfrm>
            <a:off x="6653247" y="9703313"/>
            <a:ext cx="65412" cy="43517"/>
          </a:xfrm>
          <a:custGeom>
            <a:avLst/>
            <a:gdLst/>
            <a:ahLst/>
            <a:cxnLst/>
            <a:rect l="l" t="t" r="r" b="b"/>
            <a:pathLst>
              <a:path w="65412" h="43517">
                <a:moveTo>
                  <a:pt x="138" y="0"/>
                </a:moveTo>
                <a:lnTo>
                  <a:pt x="1130" y="12889"/>
                </a:lnTo>
                <a:lnTo>
                  <a:pt x="6219" y="23816"/>
                </a:lnTo>
                <a:lnTo>
                  <a:pt x="14369" y="33120"/>
                </a:lnTo>
                <a:lnTo>
                  <a:pt x="24682" y="39966"/>
                </a:lnTo>
                <a:lnTo>
                  <a:pt x="36261" y="43517"/>
                </a:lnTo>
                <a:lnTo>
                  <a:pt x="48208" y="42938"/>
                </a:lnTo>
                <a:lnTo>
                  <a:pt x="51467" y="41982"/>
                </a:lnTo>
                <a:lnTo>
                  <a:pt x="61082" y="36293"/>
                </a:lnTo>
                <a:lnTo>
                  <a:pt x="65412" y="28791"/>
                </a:lnTo>
                <a:lnTo>
                  <a:pt x="64966" y="20976"/>
                </a:lnTo>
                <a:lnTo>
                  <a:pt x="60254" y="14348"/>
                </a:lnTo>
                <a:lnTo>
                  <a:pt x="51784" y="10407"/>
                </a:lnTo>
                <a:lnTo>
                  <a:pt x="40067" y="10655"/>
                </a:lnTo>
                <a:lnTo>
                  <a:pt x="29807" y="12759"/>
                </a:lnTo>
                <a:lnTo>
                  <a:pt x="18058" y="13712"/>
                </a:lnTo>
                <a:lnTo>
                  <a:pt x="9929" y="9929"/>
                </a:lnTo>
                <a:lnTo>
                  <a:pt x="13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33" name="object 1133"/>
          <p:cNvSpPr/>
          <p:nvPr/>
        </p:nvSpPr>
        <p:spPr>
          <a:xfrm>
            <a:off x="6653247" y="9703313"/>
            <a:ext cx="65412" cy="43517"/>
          </a:xfrm>
          <a:custGeom>
            <a:avLst/>
            <a:gdLst/>
            <a:ahLst/>
            <a:cxnLst/>
            <a:rect l="l" t="t" r="r" b="b"/>
            <a:pathLst>
              <a:path w="65412" h="43517">
                <a:moveTo>
                  <a:pt x="138" y="0"/>
                </a:moveTo>
                <a:lnTo>
                  <a:pt x="1130" y="12889"/>
                </a:lnTo>
                <a:lnTo>
                  <a:pt x="6219" y="23816"/>
                </a:lnTo>
                <a:lnTo>
                  <a:pt x="14369" y="33120"/>
                </a:lnTo>
                <a:lnTo>
                  <a:pt x="24682" y="39966"/>
                </a:lnTo>
                <a:lnTo>
                  <a:pt x="36261" y="43517"/>
                </a:lnTo>
                <a:lnTo>
                  <a:pt x="48208" y="42938"/>
                </a:lnTo>
                <a:lnTo>
                  <a:pt x="51467" y="41982"/>
                </a:lnTo>
                <a:lnTo>
                  <a:pt x="61082" y="36293"/>
                </a:lnTo>
                <a:lnTo>
                  <a:pt x="65412" y="28791"/>
                </a:lnTo>
                <a:lnTo>
                  <a:pt x="64966" y="20976"/>
                </a:lnTo>
                <a:lnTo>
                  <a:pt x="60254" y="14348"/>
                </a:lnTo>
                <a:lnTo>
                  <a:pt x="51784" y="10407"/>
                </a:lnTo>
                <a:lnTo>
                  <a:pt x="40067" y="10655"/>
                </a:lnTo>
                <a:lnTo>
                  <a:pt x="29807" y="12759"/>
                </a:lnTo>
                <a:lnTo>
                  <a:pt x="18058" y="13712"/>
                </a:lnTo>
                <a:lnTo>
                  <a:pt x="9929" y="9929"/>
                </a:lnTo>
                <a:lnTo>
                  <a:pt x="13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34" name="object 1134"/>
          <p:cNvSpPr/>
          <p:nvPr/>
        </p:nvSpPr>
        <p:spPr>
          <a:xfrm>
            <a:off x="6598756" y="9688281"/>
            <a:ext cx="65424" cy="43507"/>
          </a:xfrm>
          <a:custGeom>
            <a:avLst/>
            <a:gdLst/>
            <a:ahLst/>
            <a:cxnLst/>
            <a:rect l="l" t="t" r="r" b="b"/>
            <a:pathLst>
              <a:path w="65424" h="43507">
                <a:moveTo>
                  <a:pt x="134" y="0"/>
                </a:moveTo>
                <a:lnTo>
                  <a:pt x="1124" y="12856"/>
                </a:lnTo>
                <a:lnTo>
                  <a:pt x="6212" y="23785"/>
                </a:lnTo>
                <a:lnTo>
                  <a:pt x="14365" y="33094"/>
                </a:lnTo>
                <a:lnTo>
                  <a:pt x="24684" y="39947"/>
                </a:lnTo>
                <a:lnTo>
                  <a:pt x="36272" y="43507"/>
                </a:lnTo>
                <a:lnTo>
                  <a:pt x="48229" y="42938"/>
                </a:lnTo>
                <a:lnTo>
                  <a:pt x="51481" y="41983"/>
                </a:lnTo>
                <a:lnTo>
                  <a:pt x="61095" y="36290"/>
                </a:lnTo>
                <a:lnTo>
                  <a:pt x="65424" y="28785"/>
                </a:lnTo>
                <a:lnTo>
                  <a:pt x="64979" y="20968"/>
                </a:lnTo>
                <a:lnTo>
                  <a:pt x="60268" y="14340"/>
                </a:lnTo>
                <a:lnTo>
                  <a:pt x="51802" y="10402"/>
                </a:lnTo>
                <a:lnTo>
                  <a:pt x="40088" y="10655"/>
                </a:lnTo>
                <a:lnTo>
                  <a:pt x="29830" y="12749"/>
                </a:lnTo>
                <a:lnTo>
                  <a:pt x="18078" y="13694"/>
                </a:lnTo>
                <a:lnTo>
                  <a:pt x="9941" y="9914"/>
                </a:lnTo>
                <a:lnTo>
                  <a:pt x="13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35" name="object 1135"/>
          <p:cNvSpPr/>
          <p:nvPr/>
        </p:nvSpPr>
        <p:spPr>
          <a:xfrm>
            <a:off x="6598756" y="9688281"/>
            <a:ext cx="65424" cy="43507"/>
          </a:xfrm>
          <a:custGeom>
            <a:avLst/>
            <a:gdLst/>
            <a:ahLst/>
            <a:cxnLst/>
            <a:rect l="l" t="t" r="r" b="b"/>
            <a:pathLst>
              <a:path w="65424" h="43507">
                <a:moveTo>
                  <a:pt x="134" y="0"/>
                </a:moveTo>
                <a:lnTo>
                  <a:pt x="1124" y="12856"/>
                </a:lnTo>
                <a:lnTo>
                  <a:pt x="6212" y="23785"/>
                </a:lnTo>
                <a:lnTo>
                  <a:pt x="14365" y="33094"/>
                </a:lnTo>
                <a:lnTo>
                  <a:pt x="24684" y="39947"/>
                </a:lnTo>
                <a:lnTo>
                  <a:pt x="36272" y="43507"/>
                </a:lnTo>
                <a:lnTo>
                  <a:pt x="48229" y="42938"/>
                </a:lnTo>
                <a:lnTo>
                  <a:pt x="51481" y="41983"/>
                </a:lnTo>
                <a:lnTo>
                  <a:pt x="61095" y="36290"/>
                </a:lnTo>
                <a:lnTo>
                  <a:pt x="65424" y="28785"/>
                </a:lnTo>
                <a:lnTo>
                  <a:pt x="64979" y="20968"/>
                </a:lnTo>
                <a:lnTo>
                  <a:pt x="60268" y="14340"/>
                </a:lnTo>
                <a:lnTo>
                  <a:pt x="51802" y="10402"/>
                </a:lnTo>
                <a:lnTo>
                  <a:pt x="40088" y="10655"/>
                </a:lnTo>
                <a:lnTo>
                  <a:pt x="29830" y="12749"/>
                </a:lnTo>
                <a:lnTo>
                  <a:pt x="18078" y="13694"/>
                </a:lnTo>
                <a:lnTo>
                  <a:pt x="9941" y="9914"/>
                </a:lnTo>
                <a:lnTo>
                  <a:pt x="13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36" name="object 1136"/>
          <p:cNvSpPr/>
          <p:nvPr/>
        </p:nvSpPr>
        <p:spPr>
          <a:xfrm>
            <a:off x="6544285" y="9673236"/>
            <a:ext cx="65418" cy="43506"/>
          </a:xfrm>
          <a:custGeom>
            <a:avLst/>
            <a:gdLst/>
            <a:ahLst/>
            <a:cxnLst/>
            <a:rect l="l" t="t" r="r" b="b"/>
            <a:pathLst>
              <a:path w="65418" h="43506">
                <a:moveTo>
                  <a:pt x="133" y="0"/>
                </a:moveTo>
                <a:lnTo>
                  <a:pt x="1120" y="12844"/>
                </a:lnTo>
                <a:lnTo>
                  <a:pt x="6204" y="23775"/>
                </a:lnTo>
                <a:lnTo>
                  <a:pt x="14354" y="33087"/>
                </a:lnTo>
                <a:lnTo>
                  <a:pt x="24671" y="39943"/>
                </a:lnTo>
                <a:lnTo>
                  <a:pt x="36258" y="43506"/>
                </a:lnTo>
                <a:lnTo>
                  <a:pt x="48216" y="42938"/>
                </a:lnTo>
                <a:lnTo>
                  <a:pt x="51489" y="41978"/>
                </a:lnTo>
                <a:lnTo>
                  <a:pt x="61095" y="36286"/>
                </a:lnTo>
                <a:lnTo>
                  <a:pt x="65418" y="28782"/>
                </a:lnTo>
                <a:lnTo>
                  <a:pt x="64968" y="20967"/>
                </a:lnTo>
                <a:lnTo>
                  <a:pt x="60254" y="14340"/>
                </a:lnTo>
                <a:lnTo>
                  <a:pt x="51786" y="10403"/>
                </a:lnTo>
                <a:lnTo>
                  <a:pt x="40075" y="10655"/>
                </a:lnTo>
                <a:lnTo>
                  <a:pt x="29828" y="12747"/>
                </a:lnTo>
                <a:lnTo>
                  <a:pt x="18070" y="13694"/>
                </a:lnTo>
                <a:lnTo>
                  <a:pt x="9934" y="9915"/>
                </a:lnTo>
                <a:lnTo>
                  <a:pt x="13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37" name="object 1137"/>
          <p:cNvSpPr/>
          <p:nvPr/>
        </p:nvSpPr>
        <p:spPr>
          <a:xfrm>
            <a:off x="6544285" y="9673236"/>
            <a:ext cx="65418" cy="43506"/>
          </a:xfrm>
          <a:custGeom>
            <a:avLst/>
            <a:gdLst/>
            <a:ahLst/>
            <a:cxnLst/>
            <a:rect l="l" t="t" r="r" b="b"/>
            <a:pathLst>
              <a:path w="65418" h="43506">
                <a:moveTo>
                  <a:pt x="133" y="0"/>
                </a:moveTo>
                <a:lnTo>
                  <a:pt x="1120" y="12844"/>
                </a:lnTo>
                <a:lnTo>
                  <a:pt x="6204" y="23775"/>
                </a:lnTo>
                <a:lnTo>
                  <a:pt x="14354" y="33087"/>
                </a:lnTo>
                <a:lnTo>
                  <a:pt x="24671" y="39943"/>
                </a:lnTo>
                <a:lnTo>
                  <a:pt x="36258" y="43506"/>
                </a:lnTo>
                <a:lnTo>
                  <a:pt x="48216" y="42938"/>
                </a:lnTo>
                <a:lnTo>
                  <a:pt x="51489" y="41978"/>
                </a:lnTo>
                <a:lnTo>
                  <a:pt x="61095" y="36286"/>
                </a:lnTo>
                <a:lnTo>
                  <a:pt x="65418" y="28782"/>
                </a:lnTo>
                <a:lnTo>
                  <a:pt x="64968" y="20967"/>
                </a:lnTo>
                <a:lnTo>
                  <a:pt x="60254" y="14340"/>
                </a:lnTo>
                <a:lnTo>
                  <a:pt x="51786" y="10403"/>
                </a:lnTo>
                <a:lnTo>
                  <a:pt x="40075" y="10655"/>
                </a:lnTo>
                <a:lnTo>
                  <a:pt x="29828" y="12747"/>
                </a:lnTo>
                <a:lnTo>
                  <a:pt x="18070" y="13694"/>
                </a:lnTo>
                <a:lnTo>
                  <a:pt x="9934" y="9915"/>
                </a:lnTo>
                <a:lnTo>
                  <a:pt x="13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38" name="object 1138"/>
          <p:cNvSpPr/>
          <p:nvPr/>
        </p:nvSpPr>
        <p:spPr>
          <a:xfrm>
            <a:off x="6489800" y="9658193"/>
            <a:ext cx="65413" cy="43512"/>
          </a:xfrm>
          <a:custGeom>
            <a:avLst/>
            <a:gdLst/>
            <a:ahLst/>
            <a:cxnLst/>
            <a:rect l="l" t="t" r="r" b="b"/>
            <a:pathLst>
              <a:path w="65413" h="43512">
                <a:moveTo>
                  <a:pt x="135" y="0"/>
                </a:moveTo>
                <a:lnTo>
                  <a:pt x="1126" y="12863"/>
                </a:lnTo>
                <a:lnTo>
                  <a:pt x="6212" y="23793"/>
                </a:lnTo>
                <a:lnTo>
                  <a:pt x="14362" y="33102"/>
                </a:lnTo>
                <a:lnTo>
                  <a:pt x="24678" y="39954"/>
                </a:lnTo>
                <a:lnTo>
                  <a:pt x="36262" y="43512"/>
                </a:lnTo>
                <a:lnTo>
                  <a:pt x="48217" y="42938"/>
                </a:lnTo>
                <a:lnTo>
                  <a:pt x="51479" y="41980"/>
                </a:lnTo>
                <a:lnTo>
                  <a:pt x="61087" y="36286"/>
                </a:lnTo>
                <a:lnTo>
                  <a:pt x="65413" y="28781"/>
                </a:lnTo>
                <a:lnTo>
                  <a:pt x="64964" y="20965"/>
                </a:lnTo>
                <a:lnTo>
                  <a:pt x="60251" y="14339"/>
                </a:lnTo>
                <a:lnTo>
                  <a:pt x="51781" y="10402"/>
                </a:lnTo>
                <a:lnTo>
                  <a:pt x="40064" y="10655"/>
                </a:lnTo>
                <a:lnTo>
                  <a:pt x="29821" y="12752"/>
                </a:lnTo>
                <a:lnTo>
                  <a:pt x="18069" y="13704"/>
                </a:lnTo>
                <a:lnTo>
                  <a:pt x="9936" y="9923"/>
                </a:lnTo>
                <a:lnTo>
                  <a:pt x="13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39" name="object 1139"/>
          <p:cNvSpPr/>
          <p:nvPr/>
        </p:nvSpPr>
        <p:spPr>
          <a:xfrm>
            <a:off x="6489800" y="9658193"/>
            <a:ext cx="65413" cy="43512"/>
          </a:xfrm>
          <a:custGeom>
            <a:avLst/>
            <a:gdLst/>
            <a:ahLst/>
            <a:cxnLst/>
            <a:rect l="l" t="t" r="r" b="b"/>
            <a:pathLst>
              <a:path w="65413" h="43512">
                <a:moveTo>
                  <a:pt x="135" y="0"/>
                </a:moveTo>
                <a:lnTo>
                  <a:pt x="1126" y="12863"/>
                </a:lnTo>
                <a:lnTo>
                  <a:pt x="6212" y="23793"/>
                </a:lnTo>
                <a:lnTo>
                  <a:pt x="14362" y="33102"/>
                </a:lnTo>
                <a:lnTo>
                  <a:pt x="24678" y="39954"/>
                </a:lnTo>
                <a:lnTo>
                  <a:pt x="36262" y="43512"/>
                </a:lnTo>
                <a:lnTo>
                  <a:pt x="48217" y="42938"/>
                </a:lnTo>
                <a:lnTo>
                  <a:pt x="51479" y="41980"/>
                </a:lnTo>
                <a:lnTo>
                  <a:pt x="61087" y="36286"/>
                </a:lnTo>
                <a:lnTo>
                  <a:pt x="65413" y="28781"/>
                </a:lnTo>
                <a:lnTo>
                  <a:pt x="64964" y="20965"/>
                </a:lnTo>
                <a:lnTo>
                  <a:pt x="60251" y="14339"/>
                </a:lnTo>
                <a:lnTo>
                  <a:pt x="51781" y="10402"/>
                </a:lnTo>
                <a:lnTo>
                  <a:pt x="40064" y="10655"/>
                </a:lnTo>
                <a:lnTo>
                  <a:pt x="29821" y="12752"/>
                </a:lnTo>
                <a:lnTo>
                  <a:pt x="18069" y="13704"/>
                </a:lnTo>
                <a:lnTo>
                  <a:pt x="9936" y="9923"/>
                </a:lnTo>
                <a:lnTo>
                  <a:pt x="13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40" name="object 1140"/>
          <p:cNvSpPr/>
          <p:nvPr/>
        </p:nvSpPr>
        <p:spPr>
          <a:xfrm>
            <a:off x="6435317" y="9643149"/>
            <a:ext cx="65414" cy="43507"/>
          </a:xfrm>
          <a:custGeom>
            <a:avLst/>
            <a:gdLst/>
            <a:ahLst/>
            <a:cxnLst/>
            <a:rect l="l" t="t" r="r" b="b"/>
            <a:pathLst>
              <a:path w="65414" h="43507">
                <a:moveTo>
                  <a:pt x="134" y="0"/>
                </a:moveTo>
                <a:lnTo>
                  <a:pt x="1123" y="12856"/>
                </a:lnTo>
                <a:lnTo>
                  <a:pt x="6209" y="23785"/>
                </a:lnTo>
                <a:lnTo>
                  <a:pt x="14360" y="33094"/>
                </a:lnTo>
                <a:lnTo>
                  <a:pt x="24679" y="39947"/>
                </a:lnTo>
                <a:lnTo>
                  <a:pt x="36268" y="43507"/>
                </a:lnTo>
                <a:lnTo>
                  <a:pt x="48229" y="42938"/>
                </a:lnTo>
                <a:lnTo>
                  <a:pt x="51469" y="41987"/>
                </a:lnTo>
                <a:lnTo>
                  <a:pt x="61084" y="36295"/>
                </a:lnTo>
                <a:lnTo>
                  <a:pt x="65414" y="28789"/>
                </a:lnTo>
                <a:lnTo>
                  <a:pt x="64969" y="20971"/>
                </a:lnTo>
                <a:lnTo>
                  <a:pt x="60258" y="14342"/>
                </a:lnTo>
                <a:lnTo>
                  <a:pt x="51790" y="10403"/>
                </a:lnTo>
                <a:lnTo>
                  <a:pt x="40076" y="10655"/>
                </a:lnTo>
                <a:lnTo>
                  <a:pt x="29822" y="12754"/>
                </a:lnTo>
                <a:lnTo>
                  <a:pt x="18075" y="13703"/>
                </a:lnTo>
                <a:lnTo>
                  <a:pt x="9941" y="9921"/>
                </a:lnTo>
                <a:lnTo>
                  <a:pt x="13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41" name="object 1141"/>
          <p:cNvSpPr/>
          <p:nvPr/>
        </p:nvSpPr>
        <p:spPr>
          <a:xfrm>
            <a:off x="6435317" y="9643149"/>
            <a:ext cx="65414" cy="43507"/>
          </a:xfrm>
          <a:custGeom>
            <a:avLst/>
            <a:gdLst/>
            <a:ahLst/>
            <a:cxnLst/>
            <a:rect l="l" t="t" r="r" b="b"/>
            <a:pathLst>
              <a:path w="65414" h="43507">
                <a:moveTo>
                  <a:pt x="134" y="0"/>
                </a:moveTo>
                <a:lnTo>
                  <a:pt x="1123" y="12856"/>
                </a:lnTo>
                <a:lnTo>
                  <a:pt x="6209" y="23785"/>
                </a:lnTo>
                <a:lnTo>
                  <a:pt x="14360" y="33094"/>
                </a:lnTo>
                <a:lnTo>
                  <a:pt x="24679" y="39947"/>
                </a:lnTo>
                <a:lnTo>
                  <a:pt x="36268" y="43507"/>
                </a:lnTo>
                <a:lnTo>
                  <a:pt x="48229" y="42938"/>
                </a:lnTo>
                <a:lnTo>
                  <a:pt x="51469" y="41987"/>
                </a:lnTo>
                <a:lnTo>
                  <a:pt x="61084" y="36295"/>
                </a:lnTo>
                <a:lnTo>
                  <a:pt x="65414" y="28789"/>
                </a:lnTo>
                <a:lnTo>
                  <a:pt x="64969" y="20971"/>
                </a:lnTo>
                <a:lnTo>
                  <a:pt x="60258" y="14342"/>
                </a:lnTo>
                <a:lnTo>
                  <a:pt x="51790" y="10403"/>
                </a:lnTo>
                <a:lnTo>
                  <a:pt x="40076" y="10655"/>
                </a:lnTo>
                <a:lnTo>
                  <a:pt x="29822" y="12754"/>
                </a:lnTo>
                <a:lnTo>
                  <a:pt x="18075" y="13703"/>
                </a:lnTo>
                <a:lnTo>
                  <a:pt x="9941" y="9921"/>
                </a:lnTo>
                <a:lnTo>
                  <a:pt x="13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42" name="object 1142"/>
          <p:cNvSpPr/>
          <p:nvPr/>
        </p:nvSpPr>
        <p:spPr>
          <a:xfrm>
            <a:off x="6380846" y="9628104"/>
            <a:ext cx="65410" cy="43506"/>
          </a:xfrm>
          <a:custGeom>
            <a:avLst/>
            <a:gdLst/>
            <a:ahLst/>
            <a:cxnLst/>
            <a:rect l="l" t="t" r="r" b="b"/>
            <a:pathLst>
              <a:path w="65410" h="43506">
                <a:moveTo>
                  <a:pt x="135" y="0"/>
                </a:moveTo>
                <a:lnTo>
                  <a:pt x="1119" y="12851"/>
                </a:lnTo>
                <a:lnTo>
                  <a:pt x="6203" y="23779"/>
                </a:lnTo>
                <a:lnTo>
                  <a:pt x="14353" y="33090"/>
                </a:lnTo>
                <a:lnTo>
                  <a:pt x="24669" y="39944"/>
                </a:lnTo>
                <a:lnTo>
                  <a:pt x="36252" y="43506"/>
                </a:lnTo>
                <a:lnTo>
                  <a:pt x="48204" y="42938"/>
                </a:lnTo>
                <a:lnTo>
                  <a:pt x="51477" y="41978"/>
                </a:lnTo>
                <a:lnTo>
                  <a:pt x="61085" y="36286"/>
                </a:lnTo>
                <a:lnTo>
                  <a:pt x="65410" y="28782"/>
                </a:lnTo>
                <a:lnTo>
                  <a:pt x="64962" y="20967"/>
                </a:lnTo>
                <a:lnTo>
                  <a:pt x="60248" y="14340"/>
                </a:lnTo>
                <a:lnTo>
                  <a:pt x="51779" y="10403"/>
                </a:lnTo>
                <a:lnTo>
                  <a:pt x="40064" y="10655"/>
                </a:lnTo>
                <a:lnTo>
                  <a:pt x="29828" y="12745"/>
                </a:lnTo>
                <a:lnTo>
                  <a:pt x="18064" y="13695"/>
                </a:lnTo>
                <a:lnTo>
                  <a:pt x="9930" y="9917"/>
                </a:lnTo>
                <a:lnTo>
                  <a:pt x="13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43" name="object 1143"/>
          <p:cNvSpPr/>
          <p:nvPr/>
        </p:nvSpPr>
        <p:spPr>
          <a:xfrm>
            <a:off x="6380846" y="9628104"/>
            <a:ext cx="65410" cy="43506"/>
          </a:xfrm>
          <a:custGeom>
            <a:avLst/>
            <a:gdLst/>
            <a:ahLst/>
            <a:cxnLst/>
            <a:rect l="l" t="t" r="r" b="b"/>
            <a:pathLst>
              <a:path w="65410" h="43506">
                <a:moveTo>
                  <a:pt x="135" y="0"/>
                </a:moveTo>
                <a:lnTo>
                  <a:pt x="1119" y="12851"/>
                </a:lnTo>
                <a:lnTo>
                  <a:pt x="6203" y="23779"/>
                </a:lnTo>
                <a:lnTo>
                  <a:pt x="14353" y="33090"/>
                </a:lnTo>
                <a:lnTo>
                  <a:pt x="24669" y="39944"/>
                </a:lnTo>
                <a:lnTo>
                  <a:pt x="36252" y="43506"/>
                </a:lnTo>
                <a:lnTo>
                  <a:pt x="48204" y="42938"/>
                </a:lnTo>
                <a:lnTo>
                  <a:pt x="51477" y="41978"/>
                </a:lnTo>
                <a:lnTo>
                  <a:pt x="61085" y="36286"/>
                </a:lnTo>
                <a:lnTo>
                  <a:pt x="65410" y="28782"/>
                </a:lnTo>
                <a:lnTo>
                  <a:pt x="64962" y="20967"/>
                </a:lnTo>
                <a:lnTo>
                  <a:pt x="60248" y="14340"/>
                </a:lnTo>
                <a:lnTo>
                  <a:pt x="51779" y="10403"/>
                </a:lnTo>
                <a:lnTo>
                  <a:pt x="40064" y="10655"/>
                </a:lnTo>
                <a:lnTo>
                  <a:pt x="29828" y="12745"/>
                </a:lnTo>
                <a:lnTo>
                  <a:pt x="18064" y="13695"/>
                </a:lnTo>
                <a:lnTo>
                  <a:pt x="9930" y="9917"/>
                </a:lnTo>
                <a:lnTo>
                  <a:pt x="13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44" name="object 1144"/>
          <p:cNvSpPr/>
          <p:nvPr/>
        </p:nvSpPr>
        <p:spPr>
          <a:xfrm>
            <a:off x="6326349" y="9613060"/>
            <a:ext cx="65423" cy="43519"/>
          </a:xfrm>
          <a:custGeom>
            <a:avLst/>
            <a:gdLst/>
            <a:ahLst/>
            <a:cxnLst/>
            <a:rect l="l" t="t" r="r" b="b"/>
            <a:pathLst>
              <a:path w="65423" h="43519">
                <a:moveTo>
                  <a:pt x="134" y="0"/>
                </a:moveTo>
                <a:lnTo>
                  <a:pt x="1124" y="12857"/>
                </a:lnTo>
                <a:lnTo>
                  <a:pt x="6211" y="23789"/>
                </a:lnTo>
                <a:lnTo>
                  <a:pt x="14363" y="33101"/>
                </a:lnTo>
                <a:lnTo>
                  <a:pt x="24681" y="39957"/>
                </a:lnTo>
                <a:lnTo>
                  <a:pt x="36265" y="43519"/>
                </a:lnTo>
                <a:lnTo>
                  <a:pt x="48216" y="42951"/>
                </a:lnTo>
                <a:lnTo>
                  <a:pt x="51496" y="41987"/>
                </a:lnTo>
                <a:lnTo>
                  <a:pt x="61100" y="36289"/>
                </a:lnTo>
                <a:lnTo>
                  <a:pt x="65423" y="28783"/>
                </a:lnTo>
                <a:lnTo>
                  <a:pt x="64973" y="20966"/>
                </a:lnTo>
                <a:lnTo>
                  <a:pt x="60259" y="14339"/>
                </a:lnTo>
                <a:lnTo>
                  <a:pt x="51791" y="10402"/>
                </a:lnTo>
                <a:lnTo>
                  <a:pt x="40076" y="10655"/>
                </a:lnTo>
                <a:lnTo>
                  <a:pt x="29817" y="12754"/>
                </a:lnTo>
                <a:lnTo>
                  <a:pt x="18066" y="13703"/>
                </a:lnTo>
                <a:lnTo>
                  <a:pt x="9933" y="9921"/>
                </a:lnTo>
                <a:lnTo>
                  <a:pt x="13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45" name="object 1145"/>
          <p:cNvSpPr/>
          <p:nvPr/>
        </p:nvSpPr>
        <p:spPr>
          <a:xfrm>
            <a:off x="6326349" y="9613060"/>
            <a:ext cx="65423" cy="43519"/>
          </a:xfrm>
          <a:custGeom>
            <a:avLst/>
            <a:gdLst/>
            <a:ahLst/>
            <a:cxnLst/>
            <a:rect l="l" t="t" r="r" b="b"/>
            <a:pathLst>
              <a:path w="65423" h="43519">
                <a:moveTo>
                  <a:pt x="134" y="0"/>
                </a:moveTo>
                <a:lnTo>
                  <a:pt x="1124" y="12857"/>
                </a:lnTo>
                <a:lnTo>
                  <a:pt x="6211" y="23789"/>
                </a:lnTo>
                <a:lnTo>
                  <a:pt x="14363" y="33101"/>
                </a:lnTo>
                <a:lnTo>
                  <a:pt x="24681" y="39957"/>
                </a:lnTo>
                <a:lnTo>
                  <a:pt x="36265" y="43519"/>
                </a:lnTo>
                <a:lnTo>
                  <a:pt x="48216" y="42951"/>
                </a:lnTo>
                <a:lnTo>
                  <a:pt x="51496" y="41987"/>
                </a:lnTo>
                <a:lnTo>
                  <a:pt x="61100" y="36289"/>
                </a:lnTo>
                <a:lnTo>
                  <a:pt x="65423" y="28783"/>
                </a:lnTo>
                <a:lnTo>
                  <a:pt x="64973" y="20966"/>
                </a:lnTo>
                <a:lnTo>
                  <a:pt x="60259" y="14339"/>
                </a:lnTo>
                <a:lnTo>
                  <a:pt x="51791" y="10402"/>
                </a:lnTo>
                <a:lnTo>
                  <a:pt x="40076" y="10655"/>
                </a:lnTo>
                <a:lnTo>
                  <a:pt x="29817" y="12754"/>
                </a:lnTo>
                <a:lnTo>
                  <a:pt x="18066" y="13703"/>
                </a:lnTo>
                <a:lnTo>
                  <a:pt x="9933" y="9921"/>
                </a:lnTo>
                <a:lnTo>
                  <a:pt x="13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46" name="object 1146"/>
          <p:cNvSpPr/>
          <p:nvPr/>
        </p:nvSpPr>
        <p:spPr>
          <a:xfrm>
            <a:off x="6271866" y="9598017"/>
            <a:ext cx="65421" cy="43512"/>
          </a:xfrm>
          <a:custGeom>
            <a:avLst/>
            <a:gdLst/>
            <a:ahLst/>
            <a:cxnLst/>
            <a:rect l="l" t="t" r="r" b="b"/>
            <a:pathLst>
              <a:path w="65421" h="43512">
                <a:moveTo>
                  <a:pt x="135" y="0"/>
                </a:moveTo>
                <a:lnTo>
                  <a:pt x="1127" y="12863"/>
                </a:lnTo>
                <a:lnTo>
                  <a:pt x="6215" y="23793"/>
                </a:lnTo>
                <a:lnTo>
                  <a:pt x="14367" y="33102"/>
                </a:lnTo>
                <a:lnTo>
                  <a:pt x="24684" y="39954"/>
                </a:lnTo>
                <a:lnTo>
                  <a:pt x="36267" y="43512"/>
                </a:lnTo>
                <a:lnTo>
                  <a:pt x="48217" y="42938"/>
                </a:lnTo>
                <a:lnTo>
                  <a:pt x="51467" y="41986"/>
                </a:lnTo>
                <a:lnTo>
                  <a:pt x="61087" y="36298"/>
                </a:lnTo>
                <a:lnTo>
                  <a:pt x="65421" y="28795"/>
                </a:lnTo>
                <a:lnTo>
                  <a:pt x="64979" y="20978"/>
                </a:lnTo>
                <a:lnTo>
                  <a:pt x="60269" y="14349"/>
                </a:lnTo>
                <a:lnTo>
                  <a:pt x="51803" y="10407"/>
                </a:lnTo>
                <a:lnTo>
                  <a:pt x="40089" y="10655"/>
                </a:lnTo>
                <a:lnTo>
                  <a:pt x="29814" y="12756"/>
                </a:lnTo>
                <a:lnTo>
                  <a:pt x="18064" y="13702"/>
                </a:lnTo>
                <a:lnTo>
                  <a:pt x="9932" y="9920"/>
                </a:lnTo>
                <a:lnTo>
                  <a:pt x="13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47" name="object 1147"/>
          <p:cNvSpPr/>
          <p:nvPr/>
        </p:nvSpPr>
        <p:spPr>
          <a:xfrm>
            <a:off x="6271866" y="9598017"/>
            <a:ext cx="65421" cy="43512"/>
          </a:xfrm>
          <a:custGeom>
            <a:avLst/>
            <a:gdLst/>
            <a:ahLst/>
            <a:cxnLst/>
            <a:rect l="l" t="t" r="r" b="b"/>
            <a:pathLst>
              <a:path w="65421" h="43512">
                <a:moveTo>
                  <a:pt x="135" y="0"/>
                </a:moveTo>
                <a:lnTo>
                  <a:pt x="1127" y="12863"/>
                </a:lnTo>
                <a:lnTo>
                  <a:pt x="6215" y="23793"/>
                </a:lnTo>
                <a:lnTo>
                  <a:pt x="14367" y="33102"/>
                </a:lnTo>
                <a:lnTo>
                  <a:pt x="24684" y="39954"/>
                </a:lnTo>
                <a:lnTo>
                  <a:pt x="36267" y="43512"/>
                </a:lnTo>
                <a:lnTo>
                  <a:pt x="48217" y="42938"/>
                </a:lnTo>
                <a:lnTo>
                  <a:pt x="51467" y="41986"/>
                </a:lnTo>
                <a:lnTo>
                  <a:pt x="61087" y="36298"/>
                </a:lnTo>
                <a:lnTo>
                  <a:pt x="65421" y="28795"/>
                </a:lnTo>
                <a:lnTo>
                  <a:pt x="64979" y="20978"/>
                </a:lnTo>
                <a:lnTo>
                  <a:pt x="60269" y="14349"/>
                </a:lnTo>
                <a:lnTo>
                  <a:pt x="51803" y="10407"/>
                </a:lnTo>
                <a:lnTo>
                  <a:pt x="40089" y="10655"/>
                </a:lnTo>
                <a:lnTo>
                  <a:pt x="29814" y="12756"/>
                </a:lnTo>
                <a:lnTo>
                  <a:pt x="18064" y="13702"/>
                </a:lnTo>
                <a:lnTo>
                  <a:pt x="9932" y="9920"/>
                </a:lnTo>
                <a:lnTo>
                  <a:pt x="13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48" name="object 1148"/>
          <p:cNvSpPr/>
          <p:nvPr/>
        </p:nvSpPr>
        <p:spPr>
          <a:xfrm>
            <a:off x="6217391" y="9582972"/>
            <a:ext cx="65418" cy="43513"/>
          </a:xfrm>
          <a:custGeom>
            <a:avLst/>
            <a:gdLst/>
            <a:ahLst/>
            <a:cxnLst/>
            <a:rect l="l" t="t" r="r" b="b"/>
            <a:pathLst>
              <a:path w="65418" h="43513">
                <a:moveTo>
                  <a:pt x="138" y="0"/>
                </a:moveTo>
                <a:lnTo>
                  <a:pt x="1130" y="12888"/>
                </a:lnTo>
                <a:lnTo>
                  <a:pt x="6220" y="23813"/>
                </a:lnTo>
                <a:lnTo>
                  <a:pt x="14372" y="33115"/>
                </a:lnTo>
                <a:lnTo>
                  <a:pt x="24690" y="39960"/>
                </a:lnTo>
                <a:lnTo>
                  <a:pt x="36276" y="43513"/>
                </a:lnTo>
                <a:lnTo>
                  <a:pt x="48233" y="42938"/>
                </a:lnTo>
                <a:lnTo>
                  <a:pt x="51473" y="41988"/>
                </a:lnTo>
                <a:lnTo>
                  <a:pt x="61088" y="36300"/>
                </a:lnTo>
                <a:lnTo>
                  <a:pt x="65418" y="28795"/>
                </a:lnTo>
                <a:lnTo>
                  <a:pt x="64973" y="20976"/>
                </a:lnTo>
                <a:lnTo>
                  <a:pt x="60262" y="14344"/>
                </a:lnTo>
                <a:lnTo>
                  <a:pt x="51794" y="10403"/>
                </a:lnTo>
                <a:lnTo>
                  <a:pt x="40080" y="10655"/>
                </a:lnTo>
                <a:lnTo>
                  <a:pt x="29815" y="12754"/>
                </a:lnTo>
                <a:lnTo>
                  <a:pt x="18060" y="13703"/>
                </a:lnTo>
                <a:lnTo>
                  <a:pt x="9929" y="9921"/>
                </a:lnTo>
                <a:lnTo>
                  <a:pt x="13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49" name="object 1149"/>
          <p:cNvSpPr/>
          <p:nvPr/>
        </p:nvSpPr>
        <p:spPr>
          <a:xfrm>
            <a:off x="6217391" y="9582972"/>
            <a:ext cx="65418" cy="43513"/>
          </a:xfrm>
          <a:custGeom>
            <a:avLst/>
            <a:gdLst/>
            <a:ahLst/>
            <a:cxnLst/>
            <a:rect l="l" t="t" r="r" b="b"/>
            <a:pathLst>
              <a:path w="65418" h="43513">
                <a:moveTo>
                  <a:pt x="138" y="0"/>
                </a:moveTo>
                <a:lnTo>
                  <a:pt x="1130" y="12888"/>
                </a:lnTo>
                <a:lnTo>
                  <a:pt x="6220" y="23813"/>
                </a:lnTo>
                <a:lnTo>
                  <a:pt x="14372" y="33115"/>
                </a:lnTo>
                <a:lnTo>
                  <a:pt x="24690" y="39960"/>
                </a:lnTo>
                <a:lnTo>
                  <a:pt x="36276" y="43513"/>
                </a:lnTo>
                <a:lnTo>
                  <a:pt x="48233" y="42938"/>
                </a:lnTo>
                <a:lnTo>
                  <a:pt x="51473" y="41988"/>
                </a:lnTo>
                <a:lnTo>
                  <a:pt x="61088" y="36300"/>
                </a:lnTo>
                <a:lnTo>
                  <a:pt x="65418" y="28795"/>
                </a:lnTo>
                <a:lnTo>
                  <a:pt x="64973" y="20976"/>
                </a:lnTo>
                <a:lnTo>
                  <a:pt x="60262" y="14344"/>
                </a:lnTo>
                <a:lnTo>
                  <a:pt x="51794" y="10403"/>
                </a:lnTo>
                <a:lnTo>
                  <a:pt x="40080" y="10655"/>
                </a:lnTo>
                <a:lnTo>
                  <a:pt x="29815" y="12754"/>
                </a:lnTo>
                <a:lnTo>
                  <a:pt x="18060" y="13703"/>
                </a:lnTo>
                <a:lnTo>
                  <a:pt x="9929" y="9921"/>
                </a:lnTo>
                <a:lnTo>
                  <a:pt x="13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50" name="object 1150"/>
          <p:cNvSpPr/>
          <p:nvPr/>
        </p:nvSpPr>
        <p:spPr>
          <a:xfrm>
            <a:off x="6162911" y="9567928"/>
            <a:ext cx="65416" cy="43519"/>
          </a:xfrm>
          <a:custGeom>
            <a:avLst/>
            <a:gdLst/>
            <a:ahLst/>
            <a:cxnLst/>
            <a:rect l="l" t="t" r="r" b="b"/>
            <a:pathLst>
              <a:path w="65416" h="43519">
                <a:moveTo>
                  <a:pt x="135" y="0"/>
                </a:moveTo>
                <a:lnTo>
                  <a:pt x="1126" y="12863"/>
                </a:lnTo>
                <a:lnTo>
                  <a:pt x="6213" y="23793"/>
                </a:lnTo>
                <a:lnTo>
                  <a:pt x="14364" y="33104"/>
                </a:lnTo>
                <a:lnTo>
                  <a:pt x="24682" y="39958"/>
                </a:lnTo>
                <a:lnTo>
                  <a:pt x="36270" y="43519"/>
                </a:lnTo>
                <a:lnTo>
                  <a:pt x="48230" y="42951"/>
                </a:lnTo>
                <a:lnTo>
                  <a:pt x="51484" y="41995"/>
                </a:lnTo>
                <a:lnTo>
                  <a:pt x="61091" y="36300"/>
                </a:lnTo>
                <a:lnTo>
                  <a:pt x="65416" y="28793"/>
                </a:lnTo>
                <a:lnTo>
                  <a:pt x="64968" y="20975"/>
                </a:lnTo>
                <a:lnTo>
                  <a:pt x="60256" y="14347"/>
                </a:lnTo>
                <a:lnTo>
                  <a:pt x="51789" y="10411"/>
                </a:lnTo>
                <a:lnTo>
                  <a:pt x="40077" y="10668"/>
                </a:lnTo>
                <a:lnTo>
                  <a:pt x="29824" y="12761"/>
                </a:lnTo>
                <a:lnTo>
                  <a:pt x="18069" y="13706"/>
                </a:lnTo>
                <a:lnTo>
                  <a:pt x="9935" y="9923"/>
                </a:lnTo>
                <a:lnTo>
                  <a:pt x="13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51" name="object 1151"/>
          <p:cNvSpPr/>
          <p:nvPr/>
        </p:nvSpPr>
        <p:spPr>
          <a:xfrm>
            <a:off x="6162911" y="9567928"/>
            <a:ext cx="65416" cy="43519"/>
          </a:xfrm>
          <a:custGeom>
            <a:avLst/>
            <a:gdLst/>
            <a:ahLst/>
            <a:cxnLst/>
            <a:rect l="l" t="t" r="r" b="b"/>
            <a:pathLst>
              <a:path w="65416" h="43519">
                <a:moveTo>
                  <a:pt x="135" y="0"/>
                </a:moveTo>
                <a:lnTo>
                  <a:pt x="1126" y="12863"/>
                </a:lnTo>
                <a:lnTo>
                  <a:pt x="6213" y="23793"/>
                </a:lnTo>
                <a:lnTo>
                  <a:pt x="14364" y="33104"/>
                </a:lnTo>
                <a:lnTo>
                  <a:pt x="24682" y="39958"/>
                </a:lnTo>
                <a:lnTo>
                  <a:pt x="36270" y="43519"/>
                </a:lnTo>
                <a:lnTo>
                  <a:pt x="48230" y="42951"/>
                </a:lnTo>
                <a:lnTo>
                  <a:pt x="51484" y="41995"/>
                </a:lnTo>
                <a:lnTo>
                  <a:pt x="61091" y="36300"/>
                </a:lnTo>
                <a:lnTo>
                  <a:pt x="65416" y="28793"/>
                </a:lnTo>
                <a:lnTo>
                  <a:pt x="64968" y="20975"/>
                </a:lnTo>
                <a:lnTo>
                  <a:pt x="60256" y="14347"/>
                </a:lnTo>
                <a:lnTo>
                  <a:pt x="51789" y="10411"/>
                </a:lnTo>
                <a:lnTo>
                  <a:pt x="40077" y="10668"/>
                </a:lnTo>
                <a:lnTo>
                  <a:pt x="29824" y="12761"/>
                </a:lnTo>
                <a:lnTo>
                  <a:pt x="18069" y="13706"/>
                </a:lnTo>
                <a:lnTo>
                  <a:pt x="9935" y="9923"/>
                </a:lnTo>
                <a:lnTo>
                  <a:pt x="13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52" name="object 1152"/>
          <p:cNvSpPr/>
          <p:nvPr/>
        </p:nvSpPr>
        <p:spPr>
          <a:xfrm>
            <a:off x="6108427" y="9552885"/>
            <a:ext cx="65414" cy="43512"/>
          </a:xfrm>
          <a:custGeom>
            <a:avLst/>
            <a:gdLst/>
            <a:ahLst/>
            <a:cxnLst/>
            <a:rect l="l" t="t" r="r" b="b"/>
            <a:pathLst>
              <a:path w="65414" h="43512">
                <a:moveTo>
                  <a:pt x="136" y="0"/>
                </a:moveTo>
                <a:lnTo>
                  <a:pt x="1128" y="12870"/>
                </a:lnTo>
                <a:lnTo>
                  <a:pt x="6217" y="23798"/>
                </a:lnTo>
                <a:lnTo>
                  <a:pt x="14368" y="33105"/>
                </a:lnTo>
                <a:lnTo>
                  <a:pt x="24685" y="39955"/>
                </a:lnTo>
                <a:lnTo>
                  <a:pt x="36272" y="43512"/>
                </a:lnTo>
                <a:lnTo>
                  <a:pt x="48231" y="42938"/>
                </a:lnTo>
                <a:lnTo>
                  <a:pt x="51458" y="41993"/>
                </a:lnTo>
                <a:lnTo>
                  <a:pt x="61079" y="36307"/>
                </a:lnTo>
                <a:lnTo>
                  <a:pt x="65414" y="28803"/>
                </a:lnTo>
                <a:lnTo>
                  <a:pt x="64972" y="20984"/>
                </a:lnTo>
                <a:lnTo>
                  <a:pt x="60262" y="14352"/>
                </a:lnTo>
                <a:lnTo>
                  <a:pt x="51794" y="10408"/>
                </a:lnTo>
                <a:lnTo>
                  <a:pt x="40077" y="10655"/>
                </a:lnTo>
                <a:lnTo>
                  <a:pt x="29818" y="12754"/>
                </a:lnTo>
                <a:lnTo>
                  <a:pt x="18067" y="13703"/>
                </a:lnTo>
                <a:lnTo>
                  <a:pt x="9935" y="9921"/>
                </a:lnTo>
                <a:lnTo>
                  <a:pt x="1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53" name="object 1153"/>
          <p:cNvSpPr/>
          <p:nvPr/>
        </p:nvSpPr>
        <p:spPr>
          <a:xfrm>
            <a:off x="6108427" y="9552885"/>
            <a:ext cx="65414" cy="43512"/>
          </a:xfrm>
          <a:custGeom>
            <a:avLst/>
            <a:gdLst/>
            <a:ahLst/>
            <a:cxnLst/>
            <a:rect l="l" t="t" r="r" b="b"/>
            <a:pathLst>
              <a:path w="65414" h="43512">
                <a:moveTo>
                  <a:pt x="136" y="0"/>
                </a:moveTo>
                <a:lnTo>
                  <a:pt x="1128" y="12870"/>
                </a:lnTo>
                <a:lnTo>
                  <a:pt x="6217" y="23798"/>
                </a:lnTo>
                <a:lnTo>
                  <a:pt x="14368" y="33105"/>
                </a:lnTo>
                <a:lnTo>
                  <a:pt x="24685" y="39955"/>
                </a:lnTo>
                <a:lnTo>
                  <a:pt x="36272" y="43512"/>
                </a:lnTo>
                <a:lnTo>
                  <a:pt x="48231" y="42938"/>
                </a:lnTo>
                <a:lnTo>
                  <a:pt x="51458" y="41993"/>
                </a:lnTo>
                <a:lnTo>
                  <a:pt x="61079" y="36307"/>
                </a:lnTo>
                <a:lnTo>
                  <a:pt x="65414" y="28803"/>
                </a:lnTo>
                <a:lnTo>
                  <a:pt x="64972" y="20984"/>
                </a:lnTo>
                <a:lnTo>
                  <a:pt x="60262" y="14352"/>
                </a:lnTo>
                <a:lnTo>
                  <a:pt x="51794" y="10408"/>
                </a:lnTo>
                <a:lnTo>
                  <a:pt x="40077" y="10655"/>
                </a:lnTo>
                <a:lnTo>
                  <a:pt x="29818" y="12754"/>
                </a:lnTo>
                <a:lnTo>
                  <a:pt x="18067" y="13703"/>
                </a:lnTo>
                <a:lnTo>
                  <a:pt x="9935" y="9921"/>
                </a:lnTo>
                <a:lnTo>
                  <a:pt x="1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54" name="object 1154"/>
          <p:cNvSpPr/>
          <p:nvPr/>
        </p:nvSpPr>
        <p:spPr>
          <a:xfrm>
            <a:off x="6053944" y="9537840"/>
            <a:ext cx="65420" cy="43513"/>
          </a:xfrm>
          <a:custGeom>
            <a:avLst/>
            <a:gdLst/>
            <a:ahLst/>
            <a:cxnLst/>
            <a:rect l="l" t="t" r="r" b="b"/>
            <a:pathLst>
              <a:path w="65420" h="43513">
                <a:moveTo>
                  <a:pt x="135" y="0"/>
                </a:moveTo>
                <a:lnTo>
                  <a:pt x="1126" y="12868"/>
                </a:lnTo>
                <a:lnTo>
                  <a:pt x="6212" y="23798"/>
                </a:lnTo>
                <a:lnTo>
                  <a:pt x="14362" y="33107"/>
                </a:lnTo>
                <a:lnTo>
                  <a:pt x="24678" y="39957"/>
                </a:lnTo>
                <a:lnTo>
                  <a:pt x="36262" y="43513"/>
                </a:lnTo>
                <a:lnTo>
                  <a:pt x="48217" y="42938"/>
                </a:lnTo>
                <a:lnTo>
                  <a:pt x="51480" y="41981"/>
                </a:lnTo>
                <a:lnTo>
                  <a:pt x="61092" y="36290"/>
                </a:lnTo>
                <a:lnTo>
                  <a:pt x="65420" y="28786"/>
                </a:lnTo>
                <a:lnTo>
                  <a:pt x="64973" y="20970"/>
                </a:lnTo>
                <a:lnTo>
                  <a:pt x="60261" y="14341"/>
                </a:lnTo>
                <a:lnTo>
                  <a:pt x="51797" y="10403"/>
                </a:lnTo>
                <a:lnTo>
                  <a:pt x="40089" y="10655"/>
                </a:lnTo>
                <a:lnTo>
                  <a:pt x="29801" y="12764"/>
                </a:lnTo>
                <a:lnTo>
                  <a:pt x="18059" y="13711"/>
                </a:lnTo>
                <a:lnTo>
                  <a:pt x="9930" y="9926"/>
                </a:lnTo>
                <a:lnTo>
                  <a:pt x="13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55" name="object 1155"/>
          <p:cNvSpPr/>
          <p:nvPr/>
        </p:nvSpPr>
        <p:spPr>
          <a:xfrm>
            <a:off x="6053944" y="9537840"/>
            <a:ext cx="65420" cy="43513"/>
          </a:xfrm>
          <a:custGeom>
            <a:avLst/>
            <a:gdLst/>
            <a:ahLst/>
            <a:cxnLst/>
            <a:rect l="l" t="t" r="r" b="b"/>
            <a:pathLst>
              <a:path w="65420" h="43513">
                <a:moveTo>
                  <a:pt x="135" y="0"/>
                </a:moveTo>
                <a:lnTo>
                  <a:pt x="1126" y="12868"/>
                </a:lnTo>
                <a:lnTo>
                  <a:pt x="6212" y="23798"/>
                </a:lnTo>
                <a:lnTo>
                  <a:pt x="14362" y="33107"/>
                </a:lnTo>
                <a:lnTo>
                  <a:pt x="24678" y="39957"/>
                </a:lnTo>
                <a:lnTo>
                  <a:pt x="36262" y="43513"/>
                </a:lnTo>
                <a:lnTo>
                  <a:pt x="48217" y="42938"/>
                </a:lnTo>
                <a:lnTo>
                  <a:pt x="51480" y="41981"/>
                </a:lnTo>
                <a:lnTo>
                  <a:pt x="61092" y="36290"/>
                </a:lnTo>
                <a:lnTo>
                  <a:pt x="65420" y="28786"/>
                </a:lnTo>
                <a:lnTo>
                  <a:pt x="64973" y="20970"/>
                </a:lnTo>
                <a:lnTo>
                  <a:pt x="60261" y="14341"/>
                </a:lnTo>
                <a:lnTo>
                  <a:pt x="51797" y="10403"/>
                </a:lnTo>
                <a:lnTo>
                  <a:pt x="40089" y="10655"/>
                </a:lnTo>
                <a:lnTo>
                  <a:pt x="29801" y="12764"/>
                </a:lnTo>
                <a:lnTo>
                  <a:pt x="18059" y="13711"/>
                </a:lnTo>
                <a:lnTo>
                  <a:pt x="9930" y="9926"/>
                </a:lnTo>
                <a:lnTo>
                  <a:pt x="13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56" name="object 1156"/>
          <p:cNvSpPr/>
          <p:nvPr/>
        </p:nvSpPr>
        <p:spPr>
          <a:xfrm>
            <a:off x="5999462" y="9522809"/>
            <a:ext cx="65424" cy="43507"/>
          </a:xfrm>
          <a:custGeom>
            <a:avLst/>
            <a:gdLst/>
            <a:ahLst/>
            <a:cxnLst/>
            <a:rect l="l" t="t" r="r" b="b"/>
            <a:pathLst>
              <a:path w="65424" h="43507">
                <a:moveTo>
                  <a:pt x="134" y="0"/>
                </a:moveTo>
                <a:lnTo>
                  <a:pt x="1124" y="12856"/>
                </a:lnTo>
                <a:lnTo>
                  <a:pt x="6212" y="23785"/>
                </a:lnTo>
                <a:lnTo>
                  <a:pt x="14365" y="33094"/>
                </a:lnTo>
                <a:lnTo>
                  <a:pt x="24684" y="39947"/>
                </a:lnTo>
                <a:lnTo>
                  <a:pt x="36272" y="43507"/>
                </a:lnTo>
                <a:lnTo>
                  <a:pt x="48229" y="42938"/>
                </a:lnTo>
                <a:lnTo>
                  <a:pt x="51481" y="41983"/>
                </a:lnTo>
                <a:lnTo>
                  <a:pt x="61095" y="36290"/>
                </a:lnTo>
                <a:lnTo>
                  <a:pt x="65424" y="28785"/>
                </a:lnTo>
                <a:lnTo>
                  <a:pt x="64979" y="20968"/>
                </a:lnTo>
                <a:lnTo>
                  <a:pt x="60268" y="14340"/>
                </a:lnTo>
                <a:lnTo>
                  <a:pt x="51802" y="10402"/>
                </a:lnTo>
                <a:lnTo>
                  <a:pt x="40088" y="10655"/>
                </a:lnTo>
                <a:lnTo>
                  <a:pt x="29825" y="12749"/>
                </a:lnTo>
                <a:lnTo>
                  <a:pt x="18068" y="13694"/>
                </a:lnTo>
                <a:lnTo>
                  <a:pt x="9933" y="9914"/>
                </a:lnTo>
                <a:lnTo>
                  <a:pt x="13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57" name="object 1157"/>
          <p:cNvSpPr/>
          <p:nvPr/>
        </p:nvSpPr>
        <p:spPr>
          <a:xfrm>
            <a:off x="5999462" y="9522809"/>
            <a:ext cx="65424" cy="43507"/>
          </a:xfrm>
          <a:custGeom>
            <a:avLst/>
            <a:gdLst/>
            <a:ahLst/>
            <a:cxnLst/>
            <a:rect l="l" t="t" r="r" b="b"/>
            <a:pathLst>
              <a:path w="65424" h="43507">
                <a:moveTo>
                  <a:pt x="134" y="0"/>
                </a:moveTo>
                <a:lnTo>
                  <a:pt x="1124" y="12856"/>
                </a:lnTo>
                <a:lnTo>
                  <a:pt x="6212" y="23785"/>
                </a:lnTo>
                <a:lnTo>
                  <a:pt x="14365" y="33094"/>
                </a:lnTo>
                <a:lnTo>
                  <a:pt x="24684" y="39947"/>
                </a:lnTo>
                <a:lnTo>
                  <a:pt x="36272" y="43507"/>
                </a:lnTo>
                <a:lnTo>
                  <a:pt x="48229" y="42938"/>
                </a:lnTo>
                <a:lnTo>
                  <a:pt x="51481" y="41983"/>
                </a:lnTo>
                <a:lnTo>
                  <a:pt x="61095" y="36290"/>
                </a:lnTo>
                <a:lnTo>
                  <a:pt x="65424" y="28785"/>
                </a:lnTo>
                <a:lnTo>
                  <a:pt x="64979" y="20968"/>
                </a:lnTo>
                <a:lnTo>
                  <a:pt x="60268" y="14340"/>
                </a:lnTo>
                <a:lnTo>
                  <a:pt x="51802" y="10402"/>
                </a:lnTo>
                <a:lnTo>
                  <a:pt x="40088" y="10655"/>
                </a:lnTo>
                <a:lnTo>
                  <a:pt x="29825" y="12749"/>
                </a:lnTo>
                <a:lnTo>
                  <a:pt x="18068" y="13694"/>
                </a:lnTo>
                <a:lnTo>
                  <a:pt x="9933" y="9914"/>
                </a:lnTo>
                <a:lnTo>
                  <a:pt x="13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58" name="object 1158"/>
          <p:cNvSpPr/>
          <p:nvPr/>
        </p:nvSpPr>
        <p:spPr>
          <a:xfrm>
            <a:off x="5944977" y="9507764"/>
            <a:ext cx="65421" cy="43506"/>
          </a:xfrm>
          <a:custGeom>
            <a:avLst/>
            <a:gdLst/>
            <a:ahLst/>
            <a:cxnLst/>
            <a:rect l="l" t="t" r="r" b="b"/>
            <a:pathLst>
              <a:path w="65421" h="43506">
                <a:moveTo>
                  <a:pt x="134" y="0"/>
                </a:moveTo>
                <a:lnTo>
                  <a:pt x="1124" y="12851"/>
                </a:lnTo>
                <a:lnTo>
                  <a:pt x="6212" y="23779"/>
                </a:lnTo>
                <a:lnTo>
                  <a:pt x="14365" y="33090"/>
                </a:lnTo>
                <a:lnTo>
                  <a:pt x="24684" y="39944"/>
                </a:lnTo>
                <a:lnTo>
                  <a:pt x="36272" y="43506"/>
                </a:lnTo>
                <a:lnTo>
                  <a:pt x="48229" y="42938"/>
                </a:lnTo>
                <a:lnTo>
                  <a:pt x="51481" y="41985"/>
                </a:lnTo>
                <a:lnTo>
                  <a:pt x="61093" y="36295"/>
                </a:lnTo>
                <a:lnTo>
                  <a:pt x="65421" y="28790"/>
                </a:lnTo>
                <a:lnTo>
                  <a:pt x="64974" y="20973"/>
                </a:lnTo>
                <a:lnTo>
                  <a:pt x="60263" y="14343"/>
                </a:lnTo>
                <a:lnTo>
                  <a:pt x="51797" y="10403"/>
                </a:lnTo>
                <a:lnTo>
                  <a:pt x="40088" y="10655"/>
                </a:lnTo>
                <a:lnTo>
                  <a:pt x="29825" y="12749"/>
                </a:lnTo>
                <a:lnTo>
                  <a:pt x="18068" y="13694"/>
                </a:lnTo>
                <a:lnTo>
                  <a:pt x="9933" y="9914"/>
                </a:lnTo>
                <a:lnTo>
                  <a:pt x="13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59" name="object 1159"/>
          <p:cNvSpPr/>
          <p:nvPr/>
        </p:nvSpPr>
        <p:spPr>
          <a:xfrm>
            <a:off x="5944977" y="9507764"/>
            <a:ext cx="65421" cy="43506"/>
          </a:xfrm>
          <a:custGeom>
            <a:avLst/>
            <a:gdLst/>
            <a:ahLst/>
            <a:cxnLst/>
            <a:rect l="l" t="t" r="r" b="b"/>
            <a:pathLst>
              <a:path w="65421" h="43506">
                <a:moveTo>
                  <a:pt x="134" y="0"/>
                </a:moveTo>
                <a:lnTo>
                  <a:pt x="1124" y="12851"/>
                </a:lnTo>
                <a:lnTo>
                  <a:pt x="6212" y="23779"/>
                </a:lnTo>
                <a:lnTo>
                  <a:pt x="14365" y="33090"/>
                </a:lnTo>
                <a:lnTo>
                  <a:pt x="24684" y="39944"/>
                </a:lnTo>
                <a:lnTo>
                  <a:pt x="36272" y="43506"/>
                </a:lnTo>
                <a:lnTo>
                  <a:pt x="48229" y="42938"/>
                </a:lnTo>
                <a:lnTo>
                  <a:pt x="51481" y="41985"/>
                </a:lnTo>
                <a:lnTo>
                  <a:pt x="61093" y="36295"/>
                </a:lnTo>
                <a:lnTo>
                  <a:pt x="65421" y="28790"/>
                </a:lnTo>
                <a:lnTo>
                  <a:pt x="64974" y="20973"/>
                </a:lnTo>
                <a:lnTo>
                  <a:pt x="60263" y="14343"/>
                </a:lnTo>
                <a:lnTo>
                  <a:pt x="51797" y="10403"/>
                </a:lnTo>
                <a:lnTo>
                  <a:pt x="40088" y="10655"/>
                </a:lnTo>
                <a:lnTo>
                  <a:pt x="29825" y="12749"/>
                </a:lnTo>
                <a:lnTo>
                  <a:pt x="18068" y="13694"/>
                </a:lnTo>
                <a:lnTo>
                  <a:pt x="9933" y="9914"/>
                </a:lnTo>
                <a:lnTo>
                  <a:pt x="13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60" name="object 1160"/>
          <p:cNvSpPr/>
          <p:nvPr/>
        </p:nvSpPr>
        <p:spPr>
          <a:xfrm>
            <a:off x="5890504" y="9492708"/>
            <a:ext cx="65413" cy="43525"/>
          </a:xfrm>
          <a:custGeom>
            <a:avLst/>
            <a:gdLst/>
            <a:ahLst/>
            <a:cxnLst/>
            <a:rect l="l" t="t" r="r" b="b"/>
            <a:pathLst>
              <a:path w="65413" h="43525">
                <a:moveTo>
                  <a:pt x="137" y="0"/>
                </a:moveTo>
                <a:lnTo>
                  <a:pt x="1127" y="12882"/>
                </a:lnTo>
                <a:lnTo>
                  <a:pt x="6215" y="23811"/>
                </a:lnTo>
                <a:lnTo>
                  <a:pt x="14365" y="33119"/>
                </a:lnTo>
                <a:lnTo>
                  <a:pt x="24679" y="39969"/>
                </a:lnTo>
                <a:lnTo>
                  <a:pt x="36259" y="43525"/>
                </a:lnTo>
                <a:lnTo>
                  <a:pt x="48207" y="42951"/>
                </a:lnTo>
                <a:lnTo>
                  <a:pt x="51480" y="41989"/>
                </a:lnTo>
                <a:lnTo>
                  <a:pt x="61088" y="36294"/>
                </a:lnTo>
                <a:lnTo>
                  <a:pt x="65413" y="28789"/>
                </a:lnTo>
                <a:lnTo>
                  <a:pt x="64964" y="20975"/>
                </a:lnTo>
                <a:lnTo>
                  <a:pt x="60251" y="14350"/>
                </a:lnTo>
                <a:lnTo>
                  <a:pt x="51782" y="10414"/>
                </a:lnTo>
                <a:lnTo>
                  <a:pt x="40066" y="10667"/>
                </a:lnTo>
                <a:lnTo>
                  <a:pt x="29812" y="12766"/>
                </a:lnTo>
                <a:lnTo>
                  <a:pt x="18059" y="13715"/>
                </a:lnTo>
                <a:lnTo>
                  <a:pt x="9929" y="9930"/>
                </a:lnTo>
                <a:lnTo>
                  <a:pt x="13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61" name="object 1161"/>
          <p:cNvSpPr/>
          <p:nvPr/>
        </p:nvSpPr>
        <p:spPr>
          <a:xfrm>
            <a:off x="5429059" y="9383413"/>
            <a:ext cx="80635" cy="80607"/>
          </a:xfrm>
          <a:custGeom>
            <a:avLst/>
            <a:gdLst/>
            <a:ahLst/>
            <a:cxnLst/>
            <a:rect l="l" t="t" r="r" b="b"/>
            <a:pathLst>
              <a:path w="80635" h="80607">
                <a:moveTo>
                  <a:pt x="20357" y="5116"/>
                </a:moveTo>
                <a:lnTo>
                  <a:pt x="17740" y="6734"/>
                </a:lnTo>
                <a:lnTo>
                  <a:pt x="8735" y="15009"/>
                </a:lnTo>
                <a:lnTo>
                  <a:pt x="2748" y="25289"/>
                </a:lnTo>
                <a:lnTo>
                  <a:pt x="0" y="36786"/>
                </a:lnTo>
                <a:lnTo>
                  <a:pt x="711" y="48709"/>
                </a:lnTo>
                <a:lnTo>
                  <a:pt x="5104" y="60272"/>
                </a:lnTo>
                <a:lnTo>
                  <a:pt x="6726" y="62898"/>
                </a:lnTo>
                <a:lnTo>
                  <a:pt x="15000" y="71898"/>
                </a:lnTo>
                <a:lnTo>
                  <a:pt x="25284" y="77873"/>
                </a:lnTo>
                <a:lnTo>
                  <a:pt x="36789" y="80607"/>
                </a:lnTo>
                <a:lnTo>
                  <a:pt x="48724" y="79884"/>
                </a:lnTo>
                <a:lnTo>
                  <a:pt x="60298" y="75486"/>
                </a:lnTo>
                <a:lnTo>
                  <a:pt x="62886" y="73889"/>
                </a:lnTo>
                <a:lnTo>
                  <a:pt x="71902" y="65617"/>
                </a:lnTo>
                <a:lnTo>
                  <a:pt x="77890" y="55337"/>
                </a:lnTo>
                <a:lnTo>
                  <a:pt x="80635" y="43839"/>
                </a:lnTo>
                <a:lnTo>
                  <a:pt x="79919" y="31911"/>
                </a:lnTo>
                <a:lnTo>
                  <a:pt x="75526" y="20343"/>
                </a:lnTo>
                <a:lnTo>
                  <a:pt x="73909" y="17727"/>
                </a:lnTo>
                <a:lnTo>
                  <a:pt x="65633" y="8722"/>
                </a:lnTo>
                <a:lnTo>
                  <a:pt x="55349" y="2740"/>
                </a:lnTo>
                <a:lnTo>
                  <a:pt x="43848" y="0"/>
                </a:lnTo>
                <a:lnTo>
                  <a:pt x="31921" y="719"/>
                </a:lnTo>
                <a:lnTo>
                  <a:pt x="20357" y="5116"/>
                </a:lnTo>
                <a:close/>
              </a:path>
            </a:pathLst>
          </a:custGeom>
          <a:solidFill>
            <a:srgbClr val="EC2B3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62" name="object 1162"/>
          <p:cNvSpPr/>
          <p:nvPr/>
        </p:nvSpPr>
        <p:spPr>
          <a:xfrm>
            <a:off x="5524569" y="9502213"/>
            <a:ext cx="919752" cy="667448"/>
          </a:xfrm>
          <a:custGeom>
            <a:avLst/>
            <a:gdLst/>
            <a:ahLst/>
            <a:cxnLst/>
            <a:rect l="l" t="t" r="r" b="b"/>
            <a:pathLst>
              <a:path w="919752" h="667448">
                <a:moveTo>
                  <a:pt x="173812" y="637006"/>
                </a:moveTo>
                <a:lnTo>
                  <a:pt x="253801" y="646325"/>
                </a:lnTo>
                <a:lnTo>
                  <a:pt x="325934" y="654342"/>
                </a:lnTo>
                <a:lnTo>
                  <a:pt x="390766" y="660745"/>
                </a:lnTo>
                <a:lnTo>
                  <a:pt x="448851" y="665218"/>
                </a:lnTo>
                <a:lnTo>
                  <a:pt x="500744" y="667448"/>
                </a:lnTo>
                <a:lnTo>
                  <a:pt x="546998" y="667119"/>
                </a:lnTo>
                <a:lnTo>
                  <a:pt x="588168" y="663918"/>
                </a:lnTo>
                <a:lnTo>
                  <a:pt x="624809" y="657530"/>
                </a:lnTo>
                <a:lnTo>
                  <a:pt x="657475" y="647641"/>
                </a:lnTo>
                <a:lnTo>
                  <a:pt x="686720" y="633936"/>
                </a:lnTo>
                <a:lnTo>
                  <a:pt x="713099" y="616101"/>
                </a:lnTo>
                <a:lnTo>
                  <a:pt x="737166" y="593823"/>
                </a:lnTo>
                <a:lnTo>
                  <a:pt x="759476" y="566785"/>
                </a:lnTo>
                <a:lnTo>
                  <a:pt x="780582" y="534675"/>
                </a:lnTo>
                <a:lnTo>
                  <a:pt x="801040" y="497178"/>
                </a:lnTo>
                <a:lnTo>
                  <a:pt x="821404" y="453979"/>
                </a:lnTo>
                <a:lnTo>
                  <a:pt x="842227" y="404764"/>
                </a:lnTo>
                <a:lnTo>
                  <a:pt x="864065" y="349219"/>
                </a:lnTo>
                <a:lnTo>
                  <a:pt x="887472" y="287029"/>
                </a:lnTo>
                <a:lnTo>
                  <a:pt x="913003" y="217881"/>
                </a:lnTo>
                <a:lnTo>
                  <a:pt x="919111" y="218122"/>
                </a:lnTo>
                <a:lnTo>
                  <a:pt x="919245" y="214639"/>
                </a:lnTo>
                <a:lnTo>
                  <a:pt x="919591" y="202470"/>
                </a:lnTo>
                <a:lnTo>
                  <a:pt x="919752" y="190230"/>
                </a:lnTo>
                <a:lnTo>
                  <a:pt x="919729" y="177921"/>
                </a:lnTo>
                <a:lnTo>
                  <a:pt x="918544" y="140611"/>
                </a:lnTo>
                <a:lnTo>
                  <a:pt x="915682" y="102787"/>
                </a:lnTo>
                <a:lnTo>
                  <a:pt x="911134" y="64526"/>
                </a:lnTo>
                <a:lnTo>
                  <a:pt x="904890" y="25907"/>
                </a:lnTo>
                <a:lnTo>
                  <a:pt x="899782" y="0"/>
                </a:lnTo>
                <a:lnTo>
                  <a:pt x="898207" y="317"/>
                </a:lnTo>
                <a:lnTo>
                  <a:pt x="6451" y="505942"/>
                </a:lnTo>
                <a:lnTo>
                  <a:pt x="0" y="512940"/>
                </a:lnTo>
                <a:lnTo>
                  <a:pt x="8042" y="520229"/>
                </a:lnTo>
                <a:lnTo>
                  <a:pt x="37920" y="545919"/>
                </a:lnTo>
                <a:lnTo>
                  <a:pt x="68376" y="569974"/>
                </a:lnTo>
                <a:lnTo>
                  <a:pt x="99340" y="592366"/>
                </a:lnTo>
                <a:lnTo>
                  <a:pt x="130743" y="613063"/>
                </a:lnTo>
                <a:lnTo>
                  <a:pt x="162516" y="632036"/>
                </a:lnTo>
                <a:lnTo>
                  <a:pt x="173177" y="637971"/>
                </a:lnTo>
                <a:lnTo>
                  <a:pt x="173812" y="637006"/>
                </a:lnTo>
                <a:close/>
              </a:path>
            </a:pathLst>
          </a:custGeom>
          <a:solidFill>
            <a:srgbClr val="6FBE4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63" name="object 1163"/>
          <p:cNvSpPr/>
          <p:nvPr/>
        </p:nvSpPr>
        <p:spPr>
          <a:xfrm>
            <a:off x="5161864" y="8953822"/>
            <a:ext cx="765913" cy="638092"/>
          </a:xfrm>
          <a:custGeom>
            <a:avLst/>
            <a:gdLst/>
            <a:ahLst/>
            <a:cxnLst/>
            <a:rect l="l" t="t" r="r" b="b"/>
            <a:pathLst>
              <a:path w="765913" h="638092">
                <a:moveTo>
                  <a:pt x="272288" y="489860"/>
                </a:moveTo>
                <a:lnTo>
                  <a:pt x="141092" y="250921"/>
                </a:lnTo>
                <a:lnTo>
                  <a:pt x="128173" y="260297"/>
                </a:lnTo>
                <a:lnTo>
                  <a:pt x="115144" y="269477"/>
                </a:lnTo>
                <a:lnTo>
                  <a:pt x="101986" y="278432"/>
                </a:lnTo>
                <a:lnTo>
                  <a:pt x="279960" y="499569"/>
                </a:lnTo>
                <a:lnTo>
                  <a:pt x="272288" y="489860"/>
                </a:lnTo>
                <a:close/>
              </a:path>
              <a:path w="765913" h="638092">
                <a:moveTo>
                  <a:pt x="19109" y="325692"/>
                </a:moveTo>
                <a:lnTo>
                  <a:pt x="4445" y="332203"/>
                </a:lnTo>
                <a:lnTo>
                  <a:pt x="0" y="332850"/>
                </a:lnTo>
                <a:lnTo>
                  <a:pt x="1999" y="346377"/>
                </a:lnTo>
                <a:lnTo>
                  <a:pt x="4142" y="359919"/>
                </a:lnTo>
                <a:lnTo>
                  <a:pt x="6427" y="373473"/>
                </a:lnTo>
                <a:lnTo>
                  <a:pt x="8854" y="387033"/>
                </a:lnTo>
                <a:lnTo>
                  <a:pt x="11421" y="400597"/>
                </a:lnTo>
                <a:lnTo>
                  <a:pt x="14129" y="414161"/>
                </a:lnTo>
                <a:lnTo>
                  <a:pt x="16976" y="427720"/>
                </a:lnTo>
                <a:lnTo>
                  <a:pt x="19962" y="441270"/>
                </a:lnTo>
                <a:lnTo>
                  <a:pt x="23086" y="454808"/>
                </a:lnTo>
                <a:lnTo>
                  <a:pt x="26347" y="468329"/>
                </a:lnTo>
                <a:lnTo>
                  <a:pt x="29745" y="481830"/>
                </a:lnTo>
                <a:lnTo>
                  <a:pt x="33278" y="495306"/>
                </a:lnTo>
                <a:lnTo>
                  <a:pt x="36947" y="508754"/>
                </a:lnTo>
                <a:lnTo>
                  <a:pt x="40749" y="522170"/>
                </a:lnTo>
                <a:lnTo>
                  <a:pt x="44685" y="535549"/>
                </a:lnTo>
                <a:lnTo>
                  <a:pt x="48754" y="548888"/>
                </a:lnTo>
                <a:lnTo>
                  <a:pt x="52956" y="562182"/>
                </a:lnTo>
                <a:lnTo>
                  <a:pt x="57288" y="575428"/>
                </a:lnTo>
                <a:lnTo>
                  <a:pt x="61751" y="588622"/>
                </a:lnTo>
                <a:lnTo>
                  <a:pt x="66344" y="601760"/>
                </a:lnTo>
                <a:lnTo>
                  <a:pt x="69342" y="600719"/>
                </a:lnTo>
                <a:lnTo>
                  <a:pt x="369227" y="575319"/>
                </a:lnTo>
                <a:lnTo>
                  <a:pt x="369138" y="574468"/>
                </a:lnTo>
                <a:lnTo>
                  <a:pt x="543077" y="332660"/>
                </a:lnTo>
                <a:lnTo>
                  <a:pt x="838238" y="307666"/>
                </a:lnTo>
                <a:lnTo>
                  <a:pt x="1013155" y="64487"/>
                </a:lnTo>
                <a:lnTo>
                  <a:pt x="1019492" y="59369"/>
                </a:lnTo>
                <a:lnTo>
                  <a:pt x="1010607" y="48555"/>
                </a:lnTo>
                <a:lnTo>
                  <a:pt x="1001614" y="37822"/>
                </a:lnTo>
                <a:lnTo>
                  <a:pt x="992514" y="27171"/>
                </a:lnTo>
                <a:lnTo>
                  <a:pt x="983312" y="16607"/>
                </a:lnTo>
                <a:lnTo>
                  <a:pt x="974010" y="6131"/>
                </a:lnTo>
                <a:lnTo>
                  <a:pt x="964610" y="-4253"/>
                </a:lnTo>
                <a:lnTo>
                  <a:pt x="955116" y="-14544"/>
                </a:lnTo>
                <a:lnTo>
                  <a:pt x="945531" y="-24738"/>
                </a:lnTo>
                <a:lnTo>
                  <a:pt x="935856" y="-34832"/>
                </a:lnTo>
                <a:lnTo>
                  <a:pt x="926096" y="-44824"/>
                </a:lnTo>
                <a:lnTo>
                  <a:pt x="916253" y="-54712"/>
                </a:lnTo>
                <a:lnTo>
                  <a:pt x="906330" y="-64491"/>
                </a:lnTo>
                <a:lnTo>
                  <a:pt x="896329" y="-74161"/>
                </a:lnTo>
                <a:lnTo>
                  <a:pt x="886253" y="-83717"/>
                </a:lnTo>
                <a:lnTo>
                  <a:pt x="876106" y="-93157"/>
                </a:lnTo>
                <a:lnTo>
                  <a:pt x="865890" y="-102478"/>
                </a:lnTo>
                <a:lnTo>
                  <a:pt x="855608" y="-111678"/>
                </a:lnTo>
                <a:lnTo>
                  <a:pt x="845263" y="-120754"/>
                </a:lnTo>
                <a:lnTo>
                  <a:pt x="834858" y="-129703"/>
                </a:lnTo>
                <a:lnTo>
                  <a:pt x="824395" y="-138522"/>
                </a:lnTo>
                <a:lnTo>
                  <a:pt x="817029" y="-133061"/>
                </a:lnTo>
                <a:lnTo>
                  <a:pt x="813295" y="-130940"/>
                </a:lnTo>
                <a:lnTo>
                  <a:pt x="810361" y="-129276"/>
                </a:lnTo>
                <a:lnTo>
                  <a:pt x="807906" y="-127887"/>
                </a:lnTo>
                <a:lnTo>
                  <a:pt x="797844" y="-122192"/>
                </a:lnTo>
                <a:lnTo>
                  <a:pt x="784923" y="-114862"/>
                </a:lnTo>
                <a:lnTo>
                  <a:pt x="774740" y="-107141"/>
                </a:lnTo>
                <a:lnTo>
                  <a:pt x="764716" y="-99113"/>
                </a:lnTo>
                <a:lnTo>
                  <a:pt x="754816" y="-90837"/>
                </a:lnTo>
                <a:lnTo>
                  <a:pt x="745007" y="-82369"/>
                </a:lnTo>
                <a:lnTo>
                  <a:pt x="735253" y="-73769"/>
                </a:lnTo>
                <a:lnTo>
                  <a:pt x="725520" y="-65094"/>
                </a:lnTo>
                <a:lnTo>
                  <a:pt x="715774" y="-56403"/>
                </a:lnTo>
                <a:lnTo>
                  <a:pt x="705980" y="-47754"/>
                </a:lnTo>
                <a:lnTo>
                  <a:pt x="696104" y="-39205"/>
                </a:lnTo>
                <a:lnTo>
                  <a:pt x="686112" y="-30815"/>
                </a:lnTo>
                <a:lnTo>
                  <a:pt x="675969" y="-22641"/>
                </a:lnTo>
                <a:lnTo>
                  <a:pt x="665641" y="-14741"/>
                </a:lnTo>
                <a:lnTo>
                  <a:pt x="655094" y="-7175"/>
                </a:lnTo>
                <a:lnTo>
                  <a:pt x="644292" y="0"/>
                </a:lnTo>
                <a:lnTo>
                  <a:pt x="758240" y="210727"/>
                </a:lnTo>
                <a:lnTo>
                  <a:pt x="753347" y="196281"/>
                </a:lnTo>
                <a:lnTo>
                  <a:pt x="753493" y="184393"/>
                </a:lnTo>
                <a:lnTo>
                  <a:pt x="757047" y="173121"/>
                </a:lnTo>
                <a:lnTo>
                  <a:pt x="763795" y="163251"/>
                </a:lnTo>
                <a:lnTo>
                  <a:pt x="773518" y="155571"/>
                </a:lnTo>
                <a:lnTo>
                  <a:pt x="787978" y="150666"/>
                </a:lnTo>
                <a:lnTo>
                  <a:pt x="799870" y="150811"/>
                </a:lnTo>
                <a:lnTo>
                  <a:pt x="811142" y="154363"/>
                </a:lnTo>
                <a:lnTo>
                  <a:pt x="821006" y="161104"/>
                </a:lnTo>
                <a:lnTo>
                  <a:pt x="828675" y="170811"/>
                </a:lnTo>
                <a:lnTo>
                  <a:pt x="833583" y="185279"/>
                </a:lnTo>
                <a:lnTo>
                  <a:pt x="833445" y="197172"/>
                </a:lnTo>
                <a:lnTo>
                  <a:pt x="829900" y="208443"/>
                </a:lnTo>
                <a:lnTo>
                  <a:pt x="823165" y="218307"/>
                </a:lnTo>
                <a:lnTo>
                  <a:pt x="813460" y="225980"/>
                </a:lnTo>
                <a:lnTo>
                  <a:pt x="798935" y="230894"/>
                </a:lnTo>
                <a:lnTo>
                  <a:pt x="787044" y="230742"/>
                </a:lnTo>
                <a:lnTo>
                  <a:pt x="775775" y="227186"/>
                </a:lnTo>
                <a:lnTo>
                  <a:pt x="765913" y="220443"/>
                </a:lnTo>
                <a:lnTo>
                  <a:pt x="597858" y="23627"/>
                </a:lnTo>
                <a:lnTo>
                  <a:pt x="585271" y="27974"/>
                </a:lnTo>
                <a:lnTo>
                  <a:pt x="572223" y="31581"/>
                </a:lnTo>
                <a:lnTo>
                  <a:pt x="556400" y="35547"/>
                </a:lnTo>
                <a:lnTo>
                  <a:pt x="540572" y="39584"/>
                </a:lnTo>
                <a:lnTo>
                  <a:pt x="524751" y="43718"/>
                </a:lnTo>
                <a:lnTo>
                  <a:pt x="508951" y="47972"/>
                </a:lnTo>
                <a:lnTo>
                  <a:pt x="493183" y="52374"/>
                </a:lnTo>
                <a:lnTo>
                  <a:pt x="477459" y="56947"/>
                </a:lnTo>
                <a:lnTo>
                  <a:pt x="461793" y="61718"/>
                </a:lnTo>
                <a:lnTo>
                  <a:pt x="446197" y="66712"/>
                </a:lnTo>
                <a:lnTo>
                  <a:pt x="430682" y="71954"/>
                </a:lnTo>
                <a:lnTo>
                  <a:pt x="415261" y="77469"/>
                </a:lnTo>
                <a:lnTo>
                  <a:pt x="399947" y="83284"/>
                </a:lnTo>
                <a:lnTo>
                  <a:pt x="384751" y="89422"/>
                </a:lnTo>
                <a:lnTo>
                  <a:pt x="369687" y="95910"/>
                </a:lnTo>
                <a:lnTo>
                  <a:pt x="354766" y="102774"/>
                </a:lnTo>
                <a:lnTo>
                  <a:pt x="340002" y="110037"/>
                </a:lnTo>
                <a:lnTo>
                  <a:pt x="325405" y="117726"/>
                </a:lnTo>
                <a:lnTo>
                  <a:pt x="310989" y="125867"/>
                </a:lnTo>
                <a:lnTo>
                  <a:pt x="296766" y="134483"/>
                </a:lnTo>
                <a:lnTo>
                  <a:pt x="282748" y="143602"/>
                </a:lnTo>
                <a:lnTo>
                  <a:pt x="268947" y="153247"/>
                </a:lnTo>
                <a:lnTo>
                  <a:pt x="255953" y="162872"/>
                </a:lnTo>
                <a:lnTo>
                  <a:pt x="243061" y="172610"/>
                </a:lnTo>
                <a:lnTo>
                  <a:pt x="230252" y="182432"/>
                </a:lnTo>
                <a:lnTo>
                  <a:pt x="217503" y="192307"/>
                </a:lnTo>
                <a:lnTo>
                  <a:pt x="204793" y="202202"/>
                </a:lnTo>
                <a:lnTo>
                  <a:pt x="192101" y="212089"/>
                </a:lnTo>
                <a:lnTo>
                  <a:pt x="179406" y="221935"/>
                </a:lnTo>
                <a:lnTo>
                  <a:pt x="166687" y="231709"/>
                </a:lnTo>
                <a:lnTo>
                  <a:pt x="153923" y="241382"/>
                </a:lnTo>
                <a:lnTo>
                  <a:pt x="141092" y="250921"/>
                </a:lnTo>
                <a:lnTo>
                  <a:pt x="272288" y="489860"/>
                </a:lnTo>
                <a:lnTo>
                  <a:pt x="267398" y="475409"/>
                </a:lnTo>
                <a:lnTo>
                  <a:pt x="267547" y="463513"/>
                </a:lnTo>
                <a:lnTo>
                  <a:pt x="271102" y="452236"/>
                </a:lnTo>
                <a:lnTo>
                  <a:pt x="277844" y="442370"/>
                </a:lnTo>
                <a:lnTo>
                  <a:pt x="287553" y="434704"/>
                </a:lnTo>
                <a:lnTo>
                  <a:pt x="301998" y="429805"/>
                </a:lnTo>
                <a:lnTo>
                  <a:pt x="313895" y="429941"/>
                </a:lnTo>
                <a:lnTo>
                  <a:pt x="325171" y="433484"/>
                </a:lnTo>
                <a:lnTo>
                  <a:pt x="335038" y="440216"/>
                </a:lnTo>
                <a:lnTo>
                  <a:pt x="342709" y="449919"/>
                </a:lnTo>
                <a:lnTo>
                  <a:pt x="347609" y="464376"/>
                </a:lnTo>
                <a:lnTo>
                  <a:pt x="347471" y="476274"/>
                </a:lnTo>
                <a:lnTo>
                  <a:pt x="343925" y="487548"/>
                </a:lnTo>
                <a:lnTo>
                  <a:pt x="337189" y="497411"/>
                </a:lnTo>
                <a:lnTo>
                  <a:pt x="327482" y="505075"/>
                </a:lnTo>
                <a:lnTo>
                  <a:pt x="313019" y="509974"/>
                </a:lnTo>
                <a:lnTo>
                  <a:pt x="301116" y="509840"/>
                </a:lnTo>
                <a:lnTo>
                  <a:pt x="289833" y="506300"/>
                </a:lnTo>
                <a:lnTo>
                  <a:pt x="279960" y="499569"/>
                </a:lnTo>
                <a:lnTo>
                  <a:pt x="101986" y="278432"/>
                </a:lnTo>
                <a:lnTo>
                  <a:pt x="88676" y="287131"/>
                </a:lnTo>
                <a:lnTo>
                  <a:pt x="75193" y="295542"/>
                </a:lnTo>
                <a:lnTo>
                  <a:pt x="61516" y="303634"/>
                </a:lnTo>
                <a:lnTo>
                  <a:pt x="47624" y="311377"/>
                </a:lnTo>
                <a:lnTo>
                  <a:pt x="33495" y="318740"/>
                </a:lnTo>
                <a:lnTo>
                  <a:pt x="19109" y="325692"/>
                </a:lnTo>
                <a:close/>
              </a:path>
              <a:path w="765913" h="638092">
                <a:moveTo>
                  <a:pt x="758240" y="210727"/>
                </a:moveTo>
                <a:lnTo>
                  <a:pt x="644292" y="0"/>
                </a:lnTo>
                <a:lnTo>
                  <a:pt x="633202" y="6726"/>
                </a:lnTo>
                <a:lnTo>
                  <a:pt x="621790" y="12944"/>
                </a:lnTo>
                <a:lnTo>
                  <a:pt x="610020" y="18597"/>
                </a:lnTo>
                <a:lnTo>
                  <a:pt x="597858" y="23627"/>
                </a:lnTo>
                <a:lnTo>
                  <a:pt x="765913" y="220443"/>
                </a:lnTo>
                <a:lnTo>
                  <a:pt x="758240" y="210727"/>
                </a:lnTo>
                <a:close/>
              </a:path>
            </a:pathLst>
          </a:custGeom>
          <a:solidFill>
            <a:srgbClr val="FFE8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64" name="object 1164"/>
          <p:cNvSpPr/>
          <p:nvPr/>
        </p:nvSpPr>
        <p:spPr>
          <a:xfrm>
            <a:off x="5723064" y="9352679"/>
            <a:ext cx="80629" cy="80636"/>
          </a:xfrm>
          <a:custGeom>
            <a:avLst/>
            <a:gdLst/>
            <a:ahLst/>
            <a:cxnLst/>
            <a:rect l="l" t="t" r="r" b="b"/>
            <a:pathLst>
              <a:path w="80629" h="80636">
                <a:moveTo>
                  <a:pt x="20336" y="5115"/>
                </a:moveTo>
                <a:lnTo>
                  <a:pt x="17748" y="6713"/>
                </a:lnTo>
                <a:lnTo>
                  <a:pt x="8733" y="14986"/>
                </a:lnTo>
                <a:lnTo>
                  <a:pt x="2744" y="25268"/>
                </a:lnTo>
                <a:lnTo>
                  <a:pt x="0" y="36768"/>
                </a:lnTo>
                <a:lnTo>
                  <a:pt x="716" y="48695"/>
                </a:lnTo>
                <a:lnTo>
                  <a:pt x="5109" y="60259"/>
                </a:lnTo>
                <a:lnTo>
                  <a:pt x="6744" y="62903"/>
                </a:lnTo>
                <a:lnTo>
                  <a:pt x="15025" y="71910"/>
                </a:lnTo>
                <a:lnTo>
                  <a:pt x="25308" y="77894"/>
                </a:lnTo>
                <a:lnTo>
                  <a:pt x="36804" y="80636"/>
                </a:lnTo>
                <a:lnTo>
                  <a:pt x="48727" y="79918"/>
                </a:lnTo>
                <a:lnTo>
                  <a:pt x="60290" y="75524"/>
                </a:lnTo>
                <a:lnTo>
                  <a:pt x="62926" y="73897"/>
                </a:lnTo>
                <a:lnTo>
                  <a:pt x="71923" y="65626"/>
                </a:lnTo>
                <a:lnTo>
                  <a:pt x="77897" y="55348"/>
                </a:lnTo>
                <a:lnTo>
                  <a:pt x="80629" y="43850"/>
                </a:lnTo>
                <a:lnTo>
                  <a:pt x="79900" y="31919"/>
                </a:lnTo>
                <a:lnTo>
                  <a:pt x="75492" y="20343"/>
                </a:lnTo>
                <a:lnTo>
                  <a:pt x="73883" y="17735"/>
                </a:lnTo>
                <a:lnTo>
                  <a:pt x="65612" y="8726"/>
                </a:lnTo>
                <a:lnTo>
                  <a:pt x="55331" y="2741"/>
                </a:lnTo>
                <a:lnTo>
                  <a:pt x="43831" y="0"/>
                </a:lnTo>
                <a:lnTo>
                  <a:pt x="31902" y="718"/>
                </a:lnTo>
                <a:lnTo>
                  <a:pt x="20336" y="5115"/>
                </a:lnTo>
                <a:close/>
              </a:path>
            </a:pathLst>
          </a:custGeom>
          <a:solidFill>
            <a:srgbClr val="EC2B3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65" name="object 1165"/>
          <p:cNvSpPr/>
          <p:nvPr/>
        </p:nvSpPr>
        <p:spPr>
          <a:xfrm>
            <a:off x="5914996" y="9104278"/>
            <a:ext cx="80671" cy="80646"/>
          </a:xfrm>
          <a:custGeom>
            <a:avLst/>
            <a:gdLst/>
            <a:ahLst/>
            <a:cxnLst/>
            <a:rect l="l" t="t" r="r" b="b"/>
            <a:pathLst>
              <a:path w="80671" h="80646">
                <a:moveTo>
                  <a:pt x="20380" y="5111"/>
                </a:moveTo>
                <a:lnTo>
                  <a:pt x="17742" y="6742"/>
                </a:lnTo>
                <a:lnTo>
                  <a:pt x="8727" y="15027"/>
                </a:lnTo>
                <a:lnTo>
                  <a:pt x="2741" y="25309"/>
                </a:lnTo>
                <a:lnTo>
                  <a:pt x="0" y="36803"/>
                </a:lnTo>
                <a:lnTo>
                  <a:pt x="718" y="48722"/>
                </a:lnTo>
                <a:lnTo>
                  <a:pt x="5114" y="60280"/>
                </a:lnTo>
                <a:lnTo>
                  <a:pt x="6760" y="62941"/>
                </a:lnTo>
                <a:lnTo>
                  <a:pt x="15043" y="71939"/>
                </a:lnTo>
                <a:lnTo>
                  <a:pt x="25325" y="77914"/>
                </a:lnTo>
                <a:lnTo>
                  <a:pt x="36823" y="80646"/>
                </a:lnTo>
                <a:lnTo>
                  <a:pt x="48750" y="79921"/>
                </a:lnTo>
                <a:lnTo>
                  <a:pt x="60321" y="75520"/>
                </a:lnTo>
                <a:lnTo>
                  <a:pt x="62955" y="73893"/>
                </a:lnTo>
                <a:lnTo>
                  <a:pt x="71959" y="65618"/>
                </a:lnTo>
                <a:lnTo>
                  <a:pt x="77937" y="55341"/>
                </a:lnTo>
                <a:lnTo>
                  <a:pt x="80671" y="43846"/>
                </a:lnTo>
                <a:lnTo>
                  <a:pt x="79944" y="31921"/>
                </a:lnTo>
                <a:lnTo>
                  <a:pt x="75536" y="20351"/>
                </a:lnTo>
                <a:lnTo>
                  <a:pt x="73921" y="17738"/>
                </a:lnTo>
                <a:lnTo>
                  <a:pt x="65646" y="8730"/>
                </a:lnTo>
                <a:lnTo>
                  <a:pt x="55366" y="2744"/>
                </a:lnTo>
                <a:lnTo>
                  <a:pt x="43868" y="0"/>
                </a:lnTo>
                <a:lnTo>
                  <a:pt x="31943" y="716"/>
                </a:lnTo>
                <a:lnTo>
                  <a:pt x="20380" y="5111"/>
                </a:lnTo>
                <a:close/>
              </a:path>
            </a:pathLst>
          </a:custGeom>
          <a:solidFill>
            <a:srgbClr val="EC2B3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66" name="object 1166"/>
          <p:cNvSpPr/>
          <p:nvPr/>
        </p:nvSpPr>
        <p:spPr>
          <a:xfrm>
            <a:off x="5149030" y="8598438"/>
            <a:ext cx="745318" cy="577274"/>
          </a:xfrm>
          <a:custGeom>
            <a:avLst/>
            <a:gdLst/>
            <a:ahLst/>
            <a:cxnLst/>
            <a:rect l="l" t="t" r="r" b="b"/>
            <a:pathLst>
              <a:path w="745318" h="577274">
                <a:moveTo>
                  <a:pt x="0" y="506495"/>
                </a:moveTo>
                <a:lnTo>
                  <a:pt x="322" y="541659"/>
                </a:lnTo>
                <a:lnTo>
                  <a:pt x="1746" y="577274"/>
                </a:lnTo>
                <a:lnTo>
                  <a:pt x="4502" y="577160"/>
                </a:lnTo>
                <a:lnTo>
                  <a:pt x="17670" y="571302"/>
                </a:lnTo>
                <a:lnTo>
                  <a:pt x="30567" y="565023"/>
                </a:lnTo>
                <a:lnTo>
                  <a:pt x="43216" y="558353"/>
                </a:lnTo>
                <a:lnTo>
                  <a:pt x="55636" y="551322"/>
                </a:lnTo>
                <a:lnTo>
                  <a:pt x="67850" y="543961"/>
                </a:lnTo>
                <a:lnTo>
                  <a:pt x="79879" y="536300"/>
                </a:lnTo>
                <a:lnTo>
                  <a:pt x="91744" y="528370"/>
                </a:lnTo>
                <a:lnTo>
                  <a:pt x="103466" y="520200"/>
                </a:lnTo>
                <a:lnTo>
                  <a:pt x="115066" y="511823"/>
                </a:lnTo>
                <a:lnTo>
                  <a:pt x="126566" y="503267"/>
                </a:lnTo>
                <a:lnTo>
                  <a:pt x="137987" y="494563"/>
                </a:lnTo>
                <a:lnTo>
                  <a:pt x="149351" y="485742"/>
                </a:lnTo>
                <a:lnTo>
                  <a:pt x="160678" y="476834"/>
                </a:lnTo>
                <a:lnTo>
                  <a:pt x="171990" y="467870"/>
                </a:lnTo>
                <a:lnTo>
                  <a:pt x="183308" y="458879"/>
                </a:lnTo>
                <a:lnTo>
                  <a:pt x="194653" y="449893"/>
                </a:lnTo>
                <a:lnTo>
                  <a:pt x="206047" y="440942"/>
                </a:lnTo>
                <a:lnTo>
                  <a:pt x="217511" y="432055"/>
                </a:lnTo>
                <a:lnTo>
                  <a:pt x="229067" y="423265"/>
                </a:lnTo>
                <a:lnTo>
                  <a:pt x="240734" y="414600"/>
                </a:lnTo>
                <a:lnTo>
                  <a:pt x="253136" y="405935"/>
                </a:lnTo>
                <a:lnTo>
                  <a:pt x="265732" y="397743"/>
                </a:lnTo>
                <a:lnTo>
                  <a:pt x="278512" y="390002"/>
                </a:lnTo>
                <a:lnTo>
                  <a:pt x="291464" y="382690"/>
                </a:lnTo>
                <a:lnTo>
                  <a:pt x="304578" y="375782"/>
                </a:lnTo>
                <a:lnTo>
                  <a:pt x="317843" y="369257"/>
                </a:lnTo>
                <a:lnTo>
                  <a:pt x="331248" y="363091"/>
                </a:lnTo>
                <a:lnTo>
                  <a:pt x="344781" y="357262"/>
                </a:lnTo>
                <a:lnTo>
                  <a:pt x="358432" y="351747"/>
                </a:lnTo>
                <a:lnTo>
                  <a:pt x="372190" y="346523"/>
                </a:lnTo>
                <a:lnTo>
                  <a:pt x="386045" y="341568"/>
                </a:lnTo>
                <a:lnTo>
                  <a:pt x="399984" y="336858"/>
                </a:lnTo>
                <a:lnTo>
                  <a:pt x="413997" y="332370"/>
                </a:lnTo>
                <a:lnTo>
                  <a:pt x="428073" y="328083"/>
                </a:lnTo>
                <a:lnTo>
                  <a:pt x="442201" y="323973"/>
                </a:lnTo>
                <a:lnTo>
                  <a:pt x="456370" y="320017"/>
                </a:lnTo>
                <a:lnTo>
                  <a:pt x="470569" y="316192"/>
                </a:lnTo>
                <a:lnTo>
                  <a:pt x="484788" y="312476"/>
                </a:lnTo>
                <a:lnTo>
                  <a:pt x="499014" y="308846"/>
                </a:lnTo>
                <a:lnTo>
                  <a:pt x="513238" y="305278"/>
                </a:lnTo>
                <a:lnTo>
                  <a:pt x="516765" y="304388"/>
                </a:lnTo>
                <a:lnTo>
                  <a:pt x="529437" y="300583"/>
                </a:lnTo>
                <a:lnTo>
                  <a:pt x="541627" y="296006"/>
                </a:lnTo>
                <a:lnTo>
                  <a:pt x="553377" y="290726"/>
                </a:lnTo>
                <a:lnTo>
                  <a:pt x="564728" y="284810"/>
                </a:lnTo>
                <a:lnTo>
                  <a:pt x="575719" y="278328"/>
                </a:lnTo>
                <a:lnTo>
                  <a:pt x="586392" y="271348"/>
                </a:lnTo>
                <a:lnTo>
                  <a:pt x="596787" y="263939"/>
                </a:lnTo>
                <a:lnTo>
                  <a:pt x="606944" y="256169"/>
                </a:lnTo>
                <a:lnTo>
                  <a:pt x="616904" y="248106"/>
                </a:lnTo>
                <a:lnTo>
                  <a:pt x="626707" y="239819"/>
                </a:lnTo>
                <a:lnTo>
                  <a:pt x="636394" y="231376"/>
                </a:lnTo>
                <a:lnTo>
                  <a:pt x="646006" y="222847"/>
                </a:lnTo>
                <a:lnTo>
                  <a:pt x="655583" y="214299"/>
                </a:lnTo>
                <a:lnTo>
                  <a:pt x="665165" y="205801"/>
                </a:lnTo>
                <a:lnTo>
                  <a:pt x="674794" y="197422"/>
                </a:lnTo>
                <a:lnTo>
                  <a:pt x="684509" y="189230"/>
                </a:lnTo>
                <a:lnTo>
                  <a:pt x="694351" y="181294"/>
                </a:lnTo>
                <a:lnTo>
                  <a:pt x="704361" y="173681"/>
                </a:lnTo>
                <a:lnTo>
                  <a:pt x="705283" y="173159"/>
                </a:lnTo>
                <a:lnTo>
                  <a:pt x="717843" y="166036"/>
                </a:lnTo>
                <a:lnTo>
                  <a:pt x="727170" y="160740"/>
                </a:lnTo>
                <a:lnTo>
                  <a:pt x="732453" y="157743"/>
                </a:lnTo>
                <a:lnTo>
                  <a:pt x="744454" y="148129"/>
                </a:lnTo>
                <a:lnTo>
                  <a:pt x="716331" y="127455"/>
                </a:lnTo>
                <a:lnTo>
                  <a:pt x="687188" y="109202"/>
                </a:lnTo>
                <a:lnTo>
                  <a:pt x="657943" y="92166"/>
                </a:lnTo>
                <a:lnTo>
                  <a:pt x="628651" y="76399"/>
                </a:lnTo>
                <a:lnTo>
                  <a:pt x="599365" y="61953"/>
                </a:lnTo>
                <a:lnTo>
                  <a:pt x="570140" y="48880"/>
                </a:lnTo>
                <a:lnTo>
                  <a:pt x="541030" y="37233"/>
                </a:lnTo>
                <a:lnTo>
                  <a:pt x="512089" y="27063"/>
                </a:lnTo>
                <a:lnTo>
                  <a:pt x="483370" y="18423"/>
                </a:lnTo>
                <a:lnTo>
                  <a:pt x="454929" y="11366"/>
                </a:lnTo>
                <a:lnTo>
                  <a:pt x="426820" y="5942"/>
                </a:lnTo>
                <a:lnTo>
                  <a:pt x="399095" y="2205"/>
                </a:lnTo>
                <a:lnTo>
                  <a:pt x="371810" y="207"/>
                </a:lnTo>
                <a:lnTo>
                  <a:pt x="345019" y="0"/>
                </a:lnTo>
                <a:lnTo>
                  <a:pt x="318775" y="1635"/>
                </a:lnTo>
                <a:lnTo>
                  <a:pt x="293134" y="5167"/>
                </a:lnTo>
                <a:lnTo>
                  <a:pt x="268148" y="10645"/>
                </a:lnTo>
                <a:lnTo>
                  <a:pt x="243873" y="18124"/>
                </a:lnTo>
                <a:lnTo>
                  <a:pt x="220362" y="27655"/>
                </a:lnTo>
                <a:lnTo>
                  <a:pt x="197669" y="39290"/>
                </a:lnTo>
                <a:lnTo>
                  <a:pt x="175893" y="53051"/>
                </a:lnTo>
                <a:lnTo>
                  <a:pt x="155459" y="68660"/>
                </a:lnTo>
                <a:lnTo>
                  <a:pt x="136352" y="86041"/>
                </a:lnTo>
                <a:lnTo>
                  <a:pt x="118559" y="105114"/>
                </a:lnTo>
                <a:lnTo>
                  <a:pt x="102067" y="125804"/>
                </a:lnTo>
                <a:lnTo>
                  <a:pt x="86863" y="148031"/>
                </a:lnTo>
                <a:lnTo>
                  <a:pt x="72933" y="171719"/>
                </a:lnTo>
                <a:lnTo>
                  <a:pt x="60265" y="196790"/>
                </a:lnTo>
                <a:lnTo>
                  <a:pt x="48844" y="223166"/>
                </a:lnTo>
                <a:lnTo>
                  <a:pt x="38657" y="250770"/>
                </a:lnTo>
                <a:lnTo>
                  <a:pt x="29691" y="279524"/>
                </a:lnTo>
                <a:lnTo>
                  <a:pt x="21933" y="309351"/>
                </a:lnTo>
                <a:lnTo>
                  <a:pt x="15369" y="340173"/>
                </a:lnTo>
                <a:lnTo>
                  <a:pt x="9986" y="371913"/>
                </a:lnTo>
                <a:lnTo>
                  <a:pt x="5771" y="404492"/>
                </a:lnTo>
                <a:lnTo>
                  <a:pt x="2711" y="437834"/>
                </a:lnTo>
                <a:lnTo>
                  <a:pt x="791" y="471861"/>
                </a:lnTo>
                <a:lnTo>
                  <a:pt x="0" y="506495"/>
                </a:lnTo>
                <a:close/>
              </a:path>
            </a:pathLst>
          </a:custGeom>
          <a:solidFill>
            <a:srgbClr val="0D804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67" name="object 1167"/>
          <p:cNvSpPr/>
          <p:nvPr/>
        </p:nvSpPr>
        <p:spPr>
          <a:xfrm>
            <a:off x="5698375" y="9720092"/>
            <a:ext cx="745299" cy="481633"/>
          </a:xfrm>
          <a:custGeom>
            <a:avLst/>
            <a:gdLst/>
            <a:ahLst/>
            <a:cxnLst/>
            <a:rect l="l" t="t" r="r" b="b"/>
            <a:pathLst>
              <a:path w="745299" h="481633">
                <a:moveTo>
                  <a:pt x="69686" y="453970"/>
                </a:moveTo>
                <a:lnTo>
                  <a:pt x="153223" y="465975"/>
                </a:lnTo>
                <a:lnTo>
                  <a:pt x="218115" y="472214"/>
                </a:lnTo>
                <a:lnTo>
                  <a:pt x="276423" y="477096"/>
                </a:lnTo>
                <a:lnTo>
                  <a:pt x="328635" y="480333"/>
                </a:lnTo>
                <a:lnTo>
                  <a:pt x="375245" y="481633"/>
                </a:lnTo>
                <a:lnTo>
                  <a:pt x="416741" y="480704"/>
                </a:lnTo>
                <a:lnTo>
                  <a:pt x="453616" y="477258"/>
                </a:lnTo>
                <a:lnTo>
                  <a:pt x="486360" y="471002"/>
                </a:lnTo>
                <a:lnTo>
                  <a:pt x="515463" y="461646"/>
                </a:lnTo>
                <a:lnTo>
                  <a:pt x="541418" y="448898"/>
                </a:lnTo>
                <a:lnTo>
                  <a:pt x="564714" y="432470"/>
                </a:lnTo>
                <a:lnTo>
                  <a:pt x="585843" y="412068"/>
                </a:lnTo>
                <a:lnTo>
                  <a:pt x="605295" y="387404"/>
                </a:lnTo>
                <a:lnTo>
                  <a:pt x="623561" y="358185"/>
                </a:lnTo>
                <a:lnTo>
                  <a:pt x="641133" y="324122"/>
                </a:lnTo>
                <a:lnTo>
                  <a:pt x="658501" y="284923"/>
                </a:lnTo>
                <a:lnTo>
                  <a:pt x="676155" y="240297"/>
                </a:lnTo>
                <a:lnTo>
                  <a:pt x="694587" y="189955"/>
                </a:lnTo>
                <a:lnTo>
                  <a:pt x="714288" y="133604"/>
                </a:lnTo>
                <a:lnTo>
                  <a:pt x="735749" y="70954"/>
                </a:lnTo>
                <a:lnTo>
                  <a:pt x="739038" y="71424"/>
                </a:lnTo>
                <a:lnTo>
                  <a:pt x="740065" y="63660"/>
                </a:lnTo>
                <a:lnTo>
                  <a:pt x="741535" y="51171"/>
                </a:lnTo>
                <a:lnTo>
                  <a:pt x="742794" y="38586"/>
                </a:lnTo>
                <a:lnTo>
                  <a:pt x="743842" y="25905"/>
                </a:lnTo>
                <a:lnTo>
                  <a:pt x="744677" y="13127"/>
                </a:lnTo>
                <a:lnTo>
                  <a:pt x="745299" y="254"/>
                </a:lnTo>
                <a:lnTo>
                  <a:pt x="739190" y="0"/>
                </a:lnTo>
                <a:lnTo>
                  <a:pt x="737826" y="3507"/>
                </a:lnTo>
                <a:lnTo>
                  <a:pt x="733632" y="13511"/>
                </a:lnTo>
                <a:lnTo>
                  <a:pt x="716141" y="49903"/>
                </a:lnTo>
                <a:lnTo>
                  <a:pt x="702539" y="74737"/>
                </a:lnTo>
                <a:lnTo>
                  <a:pt x="685496" y="102962"/>
                </a:lnTo>
                <a:lnTo>
                  <a:pt x="664859" y="133800"/>
                </a:lnTo>
                <a:lnTo>
                  <a:pt x="640475" y="166474"/>
                </a:lnTo>
                <a:lnTo>
                  <a:pt x="612191" y="200209"/>
                </a:lnTo>
                <a:lnTo>
                  <a:pt x="579855" y="234227"/>
                </a:lnTo>
                <a:lnTo>
                  <a:pt x="543313" y="267752"/>
                </a:lnTo>
                <a:lnTo>
                  <a:pt x="502414" y="300007"/>
                </a:lnTo>
                <a:lnTo>
                  <a:pt x="457004" y="330215"/>
                </a:lnTo>
                <a:lnTo>
                  <a:pt x="406930" y="357600"/>
                </a:lnTo>
                <a:lnTo>
                  <a:pt x="352040" y="381385"/>
                </a:lnTo>
                <a:lnTo>
                  <a:pt x="292181" y="400793"/>
                </a:lnTo>
                <a:lnTo>
                  <a:pt x="227200" y="415048"/>
                </a:lnTo>
                <a:lnTo>
                  <a:pt x="156945" y="423372"/>
                </a:lnTo>
                <a:lnTo>
                  <a:pt x="81262" y="424990"/>
                </a:lnTo>
                <a:lnTo>
                  <a:pt x="0" y="419125"/>
                </a:lnTo>
                <a:lnTo>
                  <a:pt x="819" y="420885"/>
                </a:lnTo>
                <a:lnTo>
                  <a:pt x="12217" y="426974"/>
                </a:lnTo>
                <a:lnTo>
                  <a:pt x="23652" y="432835"/>
                </a:lnTo>
                <a:lnTo>
                  <a:pt x="35118" y="438465"/>
                </a:lnTo>
                <a:lnTo>
                  <a:pt x="46615" y="443865"/>
                </a:lnTo>
                <a:lnTo>
                  <a:pt x="58138" y="449033"/>
                </a:lnTo>
                <a:lnTo>
                  <a:pt x="69686" y="453970"/>
                </a:lnTo>
                <a:close/>
              </a:path>
            </a:pathLst>
          </a:custGeom>
          <a:solidFill>
            <a:srgbClr val="EC2B3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68" name="object 1168"/>
          <p:cNvSpPr/>
          <p:nvPr/>
        </p:nvSpPr>
        <p:spPr>
          <a:xfrm>
            <a:off x="5228211" y="9013193"/>
            <a:ext cx="1196136" cy="653115"/>
          </a:xfrm>
          <a:custGeom>
            <a:avLst/>
            <a:gdLst/>
            <a:ahLst/>
            <a:cxnLst/>
            <a:rect l="l" t="t" r="r" b="b"/>
            <a:pathLst>
              <a:path w="1196136" h="653115">
                <a:moveTo>
                  <a:pt x="92642" y="589947"/>
                </a:moveTo>
                <a:lnTo>
                  <a:pt x="102374" y="582269"/>
                </a:lnTo>
                <a:lnTo>
                  <a:pt x="34561" y="629863"/>
                </a:lnTo>
                <a:lnTo>
                  <a:pt x="39733" y="641527"/>
                </a:lnTo>
                <a:lnTo>
                  <a:pt x="45012" y="653115"/>
                </a:lnTo>
                <a:lnTo>
                  <a:pt x="85894" y="599813"/>
                </a:lnTo>
                <a:lnTo>
                  <a:pt x="92642" y="589947"/>
                </a:lnTo>
                <a:close/>
              </a:path>
              <a:path w="1196136" h="653115">
                <a:moveTo>
                  <a:pt x="67187" y="698631"/>
                </a:moveTo>
                <a:lnTo>
                  <a:pt x="72993" y="709787"/>
                </a:lnTo>
                <a:lnTo>
                  <a:pt x="78903" y="720848"/>
                </a:lnTo>
                <a:lnTo>
                  <a:pt x="84917" y="731810"/>
                </a:lnTo>
                <a:lnTo>
                  <a:pt x="91033" y="742670"/>
                </a:lnTo>
                <a:lnTo>
                  <a:pt x="99791" y="757743"/>
                </a:lnTo>
                <a:lnTo>
                  <a:pt x="108732" y="772606"/>
                </a:lnTo>
                <a:lnTo>
                  <a:pt x="117854" y="787256"/>
                </a:lnTo>
                <a:lnTo>
                  <a:pt x="127151" y="801693"/>
                </a:lnTo>
                <a:lnTo>
                  <a:pt x="136620" y="815914"/>
                </a:lnTo>
                <a:lnTo>
                  <a:pt x="146256" y="829917"/>
                </a:lnTo>
                <a:lnTo>
                  <a:pt x="156055" y="843700"/>
                </a:lnTo>
                <a:lnTo>
                  <a:pt x="166013" y="857261"/>
                </a:lnTo>
                <a:lnTo>
                  <a:pt x="176126" y="870599"/>
                </a:lnTo>
                <a:lnTo>
                  <a:pt x="186389" y="883710"/>
                </a:lnTo>
                <a:lnTo>
                  <a:pt x="196799" y="896594"/>
                </a:lnTo>
                <a:lnTo>
                  <a:pt x="207350" y="909247"/>
                </a:lnTo>
                <a:lnTo>
                  <a:pt x="218039" y="921669"/>
                </a:lnTo>
                <a:lnTo>
                  <a:pt x="228862" y="933857"/>
                </a:lnTo>
                <a:lnTo>
                  <a:pt x="239814" y="945810"/>
                </a:lnTo>
                <a:lnTo>
                  <a:pt x="250891" y="957524"/>
                </a:lnTo>
                <a:lnTo>
                  <a:pt x="262089" y="968999"/>
                </a:lnTo>
                <a:lnTo>
                  <a:pt x="273404" y="980233"/>
                </a:lnTo>
                <a:lnTo>
                  <a:pt x="284831" y="991222"/>
                </a:lnTo>
                <a:lnTo>
                  <a:pt x="296367" y="1001966"/>
                </a:lnTo>
                <a:lnTo>
                  <a:pt x="302806" y="994956"/>
                </a:lnTo>
                <a:lnTo>
                  <a:pt x="1194562" y="489331"/>
                </a:lnTo>
                <a:lnTo>
                  <a:pt x="575267" y="374318"/>
                </a:lnTo>
                <a:lnTo>
                  <a:pt x="575125" y="386213"/>
                </a:lnTo>
                <a:lnTo>
                  <a:pt x="571576" y="397484"/>
                </a:lnTo>
                <a:lnTo>
                  <a:pt x="564838" y="407345"/>
                </a:lnTo>
                <a:lnTo>
                  <a:pt x="555129" y="415010"/>
                </a:lnTo>
                <a:lnTo>
                  <a:pt x="552382" y="416435"/>
                </a:lnTo>
                <a:lnTo>
                  <a:pt x="540661" y="419912"/>
                </a:lnTo>
                <a:lnTo>
                  <a:pt x="528771" y="419766"/>
                </a:lnTo>
                <a:lnTo>
                  <a:pt x="517499" y="416212"/>
                </a:lnTo>
                <a:lnTo>
                  <a:pt x="507633" y="409466"/>
                </a:lnTo>
                <a:lnTo>
                  <a:pt x="499960" y="399745"/>
                </a:lnTo>
                <a:lnTo>
                  <a:pt x="498553" y="397035"/>
                </a:lnTo>
                <a:lnTo>
                  <a:pt x="495062" y="385315"/>
                </a:lnTo>
                <a:lnTo>
                  <a:pt x="495198" y="373421"/>
                </a:lnTo>
                <a:lnTo>
                  <a:pt x="498743" y="362143"/>
                </a:lnTo>
                <a:lnTo>
                  <a:pt x="505479" y="352274"/>
                </a:lnTo>
                <a:lnTo>
                  <a:pt x="515188" y="344601"/>
                </a:lnTo>
                <a:lnTo>
                  <a:pt x="517906" y="343193"/>
                </a:lnTo>
                <a:lnTo>
                  <a:pt x="476732" y="273278"/>
                </a:lnTo>
                <a:lnTo>
                  <a:pt x="302780" y="515099"/>
                </a:lnTo>
                <a:lnTo>
                  <a:pt x="302856" y="515950"/>
                </a:lnTo>
                <a:lnTo>
                  <a:pt x="2997" y="541350"/>
                </a:lnTo>
                <a:lnTo>
                  <a:pt x="0" y="542404"/>
                </a:lnTo>
                <a:lnTo>
                  <a:pt x="1394" y="546314"/>
                </a:lnTo>
                <a:lnTo>
                  <a:pt x="5803" y="558431"/>
                </a:lnTo>
                <a:lnTo>
                  <a:pt x="10323" y="570494"/>
                </a:lnTo>
                <a:lnTo>
                  <a:pt x="14952" y="582497"/>
                </a:lnTo>
                <a:lnTo>
                  <a:pt x="19691" y="594439"/>
                </a:lnTo>
                <a:lnTo>
                  <a:pt x="24539" y="606316"/>
                </a:lnTo>
                <a:lnTo>
                  <a:pt x="29496" y="618125"/>
                </a:lnTo>
                <a:lnTo>
                  <a:pt x="34561" y="629863"/>
                </a:lnTo>
                <a:lnTo>
                  <a:pt x="102374" y="582269"/>
                </a:lnTo>
                <a:lnTo>
                  <a:pt x="105103" y="580853"/>
                </a:lnTo>
                <a:lnTo>
                  <a:pt x="116828" y="577368"/>
                </a:lnTo>
                <a:lnTo>
                  <a:pt x="128725" y="577508"/>
                </a:lnTo>
                <a:lnTo>
                  <a:pt x="140003" y="581055"/>
                </a:lnTo>
                <a:lnTo>
                  <a:pt x="149872" y="587790"/>
                </a:lnTo>
                <a:lnTo>
                  <a:pt x="157543" y="597496"/>
                </a:lnTo>
                <a:lnTo>
                  <a:pt x="158946" y="600201"/>
                </a:lnTo>
                <a:lnTo>
                  <a:pt x="162434" y="611927"/>
                </a:lnTo>
                <a:lnTo>
                  <a:pt x="162296" y="623822"/>
                </a:lnTo>
                <a:lnTo>
                  <a:pt x="158750" y="635099"/>
                </a:lnTo>
                <a:lnTo>
                  <a:pt x="152013" y="644968"/>
                </a:lnTo>
                <a:lnTo>
                  <a:pt x="142303" y="652640"/>
                </a:lnTo>
                <a:lnTo>
                  <a:pt x="139529" y="654076"/>
                </a:lnTo>
                <a:lnTo>
                  <a:pt x="127789" y="657557"/>
                </a:lnTo>
                <a:lnTo>
                  <a:pt x="115893" y="657413"/>
                </a:lnTo>
                <a:lnTo>
                  <a:pt x="104627" y="653863"/>
                </a:lnTo>
                <a:lnTo>
                  <a:pt x="94771" y="647127"/>
                </a:lnTo>
                <a:lnTo>
                  <a:pt x="87109" y="637425"/>
                </a:lnTo>
                <a:lnTo>
                  <a:pt x="85688" y="634687"/>
                </a:lnTo>
                <a:lnTo>
                  <a:pt x="82204" y="622968"/>
                </a:lnTo>
                <a:lnTo>
                  <a:pt x="82344" y="611082"/>
                </a:lnTo>
                <a:lnTo>
                  <a:pt x="85894" y="599813"/>
                </a:lnTo>
                <a:lnTo>
                  <a:pt x="45012" y="653115"/>
                </a:lnTo>
                <a:lnTo>
                  <a:pt x="50397" y="664622"/>
                </a:lnTo>
                <a:lnTo>
                  <a:pt x="55889" y="676045"/>
                </a:lnTo>
                <a:lnTo>
                  <a:pt x="61485" y="687383"/>
                </a:lnTo>
                <a:lnTo>
                  <a:pt x="67187" y="698631"/>
                </a:lnTo>
                <a:close/>
              </a:path>
              <a:path w="1196136" h="653115">
                <a:moveTo>
                  <a:pt x="961220" y="10027"/>
                </a:moveTo>
                <a:lnTo>
                  <a:pt x="953135" y="0"/>
                </a:lnTo>
                <a:lnTo>
                  <a:pt x="946810" y="5118"/>
                </a:lnTo>
                <a:lnTo>
                  <a:pt x="771893" y="248297"/>
                </a:lnTo>
                <a:lnTo>
                  <a:pt x="911543" y="123052"/>
                </a:lnTo>
                <a:lnTo>
                  <a:pt x="915091" y="111777"/>
                </a:lnTo>
                <a:lnTo>
                  <a:pt x="921830" y="101912"/>
                </a:lnTo>
                <a:lnTo>
                  <a:pt x="931544" y="94246"/>
                </a:lnTo>
                <a:lnTo>
                  <a:pt x="934286" y="92824"/>
                </a:lnTo>
                <a:lnTo>
                  <a:pt x="946011" y="89342"/>
                </a:lnTo>
                <a:lnTo>
                  <a:pt x="957908" y="89481"/>
                </a:lnTo>
                <a:lnTo>
                  <a:pt x="969189" y="93025"/>
                </a:lnTo>
                <a:lnTo>
                  <a:pt x="979063" y="99757"/>
                </a:lnTo>
                <a:lnTo>
                  <a:pt x="986739" y="109461"/>
                </a:lnTo>
                <a:lnTo>
                  <a:pt x="988154" y="112193"/>
                </a:lnTo>
                <a:lnTo>
                  <a:pt x="991629" y="123916"/>
                </a:lnTo>
                <a:lnTo>
                  <a:pt x="991478" y="135808"/>
                </a:lnTo>
                <a:lnTo>
                  <a:pt x="987920" y="147082"/>
                </a:lnTo>
                <a:lnTo>
                  <a:pt x="981175" y="156948"/>
                </a:lnTo>
                <a:lnTo>
                  <a:pt x="971461" y="164617"/>
                </a:lnTo>
                <a:lnTo>
                  <a:pt x="968753" y="166021"/>
                </a:lnTo>
                <a:lnTo>
                  <a:pt x="957026" y="169510"/>
                </a:lnTo>
                <a:lnTo>
                  <a:pt x="945128" y="169375"/>
                </a:lnTo>
                <a:lnTo>
                  <a:pt x="933849" y="165832"/>
                </a:lnTo>
                <a:lnTo>
                  <a:pt x="923977" y="159098"/>
                </a:lnTo>
                <a:lnTo>
                  <a:pt x="1194562" y="489331"/>
                </a:lnTo>
                <a:lnTo>
                  <a:pt x="1192756" y="473607"/>
                </a:lnTo>
                <a:lnTo>
                  <a:pt x="1189109" y="458168"/>
                </a:lnTo>
                <a:lnTo>
                  <a:pt x="1185193" y="442703"/>
                </a:lnTo>
                <a:lnTo>
                  <a:pt x="1181009" y="427214"/>
                </a:lnTo>
                <a:lnTo>
                  <a:pt x="1176556" y="411707"/>
                </a:lnTo>
                <a:lnTo>
                  <a:pt x="1171834" y="396186"/>
                </a:lnTo>
                <a:lnTo>
                  <a:pt x="1166842" y="380657"/>
                </a:lnTo>
                <a:lnTo>
                  <a:pt x="1161581" y="365123"/>
                </a:lnTo>
                <a:lnTo>
                  <a:pt x="1156048" y="349589"/>
                </a:lnTo>
                <a:lnTo>
                  <a:pt x="1150245" y="334060"/>
                </a:lnTo>
                <a:lnTo>
                  <a:pt x="1144170" y="318541"/>
                </a:lnTo>
                <a:lnTo>
                  <a:pt x="1137824" y="303036"/>
                </a:lnTo>
                <a:lnTo>
                  <a:pt x="1131206" y="287550"/>
                </a:lnTo>
                <a:lnTo>
                  <a:pt x="1124315" y="272087"/>
                </a:lnTo>
                <a:lnTo>
                  <a:pt x="1117151" y="256652"/>
                </a:lnTo>
                <a:lnTo>
                  <a:pt x="1109715" y="241250"/>
                </a:lnTo>
                <a:lnTo>
                  <a:pt x="1102004" y="225885"/>
                </a:lnTo>
                <a:lnTo>
                  <a:pt x="1094019" y="210562"/>
                </a:lnTo>
                <a:lnTo>
                  <a:pt x="1085760" y="195285"/>
                </a:lnTo>
                <a:lnTo>
                  <a:pt x="1077226" y="180060"/>
                </a:lnTo>
                <a:lnTo>
                  <a:pt x="1063210" y="156142"/>
                </a:lnTo>
                <a:lnTo>
                  <a:pt x="1050036" y="134725"/>
                </a:lnTo>
                <a:lnTo>
                  <a:pt x="1036367" y="113461"/>
                </a:lnTo>
                <a:lnTo>
                  <a:pt x="1022221" y="92366"/>
                </a:lnTo>
                <a:lnTo>
                  <a:pt x="1007616" y="71458"/>
                </a:lnTo>
                <a:lnTo>
                  <a:pt x="992569" y="50754"/>
                </a:lnTo>
                <a:lnTo>
                  <a:pt x="977098" y="30271"/>
                </a:lnTo>
                <a:lnTo>
                  <a:pt x="969209" y="20118"/>
                </a:lnTo>
                <a:lnTo>
                  <a:pt x="961220" y="10027"/>
                </a:lnTo>
                <a:close/>
              </a:path>
              <a:path w="1196136" h="653115">
                <a:moveTo>
                  <a:pt x="771893" y="248297"/>
                </a:moveTo>
                <a:lnTo>
                  <a:pt x="476732" y="273278"/>
                </a:lnTo>
                <a:lnTo>
                  <a:pt x="517906" y="343193"/>
                </a:lnTo>
                <a:lnTo>
                  <a:pt x="529635" y="339707"/>
                </a:lnTo>
                <a:lnTo>
                  <a:pt x="541532" y="339844"/>
                </a:lnTo>
                <a:lnTo>
                  <a:pt x="552810" y="343388"/>
                </a:lnTo>
                <a:lnTo>
                  <a:pt x="562680" y="350122"/>
                </a:lnTo>
                <a:lnTo>
                  <a:pt x="570357" y="359829"/>
                </a:lnTo>
                <a:lnTo>
                  <a:pt x="571784" y="362584"/>
                </a:lnTo>
                <a:lnTo>
                  <a:pt x="575267" y="374318"/>
                </a:lnTo>
                <a:lnTo>
                  <a:pt x="1194562" y="489331"/>
                </a:lnTo>
                <a:lnTo>
                  <a:pt x="923977" y="159098"/>
                </a:lnTo>
                <a:lnTo>
                  <a:pt x="916304" y="149390"/>
                </a:lnTo>
                <a:lnTo>
                  <a:pt x="914894" y="146672"/>
                </a:lnTo>
                <a:lnTo>
                  <a:pt x="911405" y="134947"/>
                </a:lnTo>
                <a:lnTo>
                  <a:pt x="911543" y="123052"/>
                </a:lnTo>
                <a:lnTo>
                  <a:pt x="771893" y="248297"/>
                </a:lnTo>
                <a:close/>
              </a:path>
            </a:pathLst>
          </a:custGeom>
          <a:solidFill>
            <a:srgbClr val="29297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69" name="object 1169"/>
          <p:cNvSpPr/>
          <p:nvPr/>
        </p:nvSpPr>
        <p:spPr>
          <a:xfrm>
            <a:off x="5150794" y="8745289"/>
            <a:ext cx="835469" cy="541375"/>
          </a:xfrm>
          <a:custGeom>
            <a:avLst/>
            <a:gdLst/>
            <a:ahLst/>
            <a:cxnLst/>
            <a:rect l="l" t="t" r="r" b="b"/>
            <a:pathLst>
              <a:path w="835469" h="541375">
                <a:moveTo>
                  <a:pt x="15911" y="424443"/>
                </a:moveTo>
                <a:lnTo>
                  <a:pt x="2743" y="430301"/>
                </a:lnTo>
                <a:lnTo>
                  <a:pt x="0" y="430441"/>
                </a:lnTo>
                <a:lnTo>
                  <a:pt x="571" y="440167"/>
                </a:lnTo>
                <a:lnTo>
                  <a:pt x="1423" y="452703"/>
                </a:lnTo>
                <a:lnTo>
                  <a:pt x="2409" y="465281"/>
                </a:lnTo>
                <a:lnTo>
                  <a:pt x="3526" y="477896"/>
                </a:lnTo>
                <a:lnTo>
                  <a:pt x="4774" y="490543"/>
                </a:lnTo>
                <a:lnTo>
                  <a:pt x="6153" y="503218"/>
                </a:lnTo>
                <a:lnTo>
                  <a:pt x="7661" y="515919"/>
                </a:lnTo>
                <a:lnTo>
                  <a:pt x="9297" y="528639"/>
                </a:lnTo>
                <a:lnTo>
                  <a:pt x="11061" y="541375"/>
                </a:lnTo>
                <a:lnTo>
                  <a:pt x="15519" y="540727"/>
                </a:lnTo>
                <a:lnTo>
                  <a:pt x="30184" y="534219"/>
                </a:lnTo>
                <a:lnTo>
                  <a:pt x="44570" y="527268"/>
                </a:lnTo>
                <a:lnTo>
                  <a:pt x="58698" y="519906"/>
                </a:lnTo>
                <a:lnTo>
                  <a:pt x="72589" y="512164"/>
                </a:lnTo>
                <a:lnTo>
                  <a:pt x="86265" y="504072"/>
                </a:lnTo>
                <a:lnTo>
                  <a:pt x="99747" y="495661"/>
                </a:lnTo>
                <a:lnTo>
                  <a:pt x="113057" y="486963"/>
                </a:lnTo>
                <a:lnTo>
                  <a:pt x="126214" y="478008"/>
                </a:lnTo>
                <a:lnTo>
                  <a:pt x="139242" y="468828"/>
                </a:lnTo>
                <a:lnTo>
                  <a:pt x="152160" y="459452"/>
                </a:lnTo>
                <a:lnTo>
                  <a:pt x="164990" y="449913"/>
                </a:lnTo>
                <a:lnTo>
                  <a:pt x="177754" y="440240"/>
                </a:lnTo>
                <a:lnTo>
                  <a:pt x="190472" y="430466"/>
                </a:lnTo>
                <a:lnTo>
                  <a:pt x="203166" y="420620"/>
                </a:lnTo>
                <a:lnTo>
                  <a:pt x="215856" y="410734"/>
                </a:lnTo>
                <a:lnTo>
                  <a:pt x="228566" y="400839"/>
                </a:lnTo>
                <a:lnTo>
                  <a:pt x="241314" y="390966"/>
                </a:lnTo>
                <a:lnTo>
                  <a:pt x="254123" y="381145"/>
                </a:lnTo>
                <a:lnTo>
                  <a:pt x="267015" y="371407"/>
                </a:lnTo>
                <a:lnTo>
                  <a:pt x="280009" y="361784"/>
                </a:lnTo>
                <a:lnTo>
                  <a:pt x="293811" y="352139"/>
                </a:lnTo>
                <a:lnTo>
                  <a:pt x="307831" y="343021"/>
                </a:lnTo>
                <a:lnTo>
                  <a:pt x="322055" y="334405"/>
                </a:lnTo>
                <a:lnTo>
                  <a:pt x="336473" y="326265"/>
                </a:lnTo>
                <a:lnTo>
                  <a:pt x="351071" y="318576"/>
                </a:lnTo>
                <a:lnTo>
                  <a:pt x="365836" y="311314"/>
                </a:lnTo>
                <a:lnTo>
                  <a:pt x="380758" y="304451"/>
                </a:lnTo>
                <a:lnTo>
                  <a:pt x="395823" y="297963"/>
                </a:lnTo>
                <a:lnTo>
                  <a:pt x="411019" y="291825"/>
                </a:lnTo>
                <a:lnTo>
                  <a:pt x="426334" y="286011"/>
                </a:lnTo>
                <a:lnTo>
                  <a:pt x="441755" y="280496"/>
                </a:lnTo>
                <a:lnTo>
                  <a:pt x="457270" y="275255"/>
                </a:lnTo>
                <a:lnTo>
                  <a:pt x="472867" y="270261"/>
                </a:lnTo>
                <a:lnTo>
                  <a:pt x="488533" y="265490"/>
                </a:lnTo>
                <a:lnTo>
                  <a:pt x="504257" y="260916"/>
                </a:lnTo>
                <a:lnTo>
                  <a:pt x="520025" y="256515"/>
                </a:lnTo>
                <a:lnTo>
                  <a:pt x="535825" y="252259"/>
                </a:lnTo>
                <a:lnTo>
                  <a:pt x="551646" y="248125"/>
                </a:lnTo>
                <a:lnTo>
                  <a:pt x="567474" y="244087"/>
                </a:lnTo>
                <a:lnTo>
                  <a:pt x="583298" y="240118"/>
                </a:lnTo>
                <a:lnTo>
                  <a:pt x="596345" y="236510"/>
                </a:lnTo>
                <a:lnTo>
                  <a:pt x="608932" y="232161"/>
                </a:lnTo>
                <a:lnTo>
                  <a:pt x="621093" y="227130"/>
                </a:lnTo>
                <a:lnTo>
                  <a:pt x="632863" y="221476"/>
                </a:lnTo>
                <a:lnTo>
                  <a:pt x="644275" y="215256"/>
                </a:lnTo>
                <a:lnTo>
                  <a:pt x="655364" y="208529"/>
                </a:lnTo>
                <a:lnTo>
                  <a:pt x="666165" y="201352"/>
                </a:lnTo>
                <a:lnTo>
                  <a:pt x="676712" y="193785"/>
                </a:lnTo>
                <a:lnTo>
                  <a:pt x="687040" y="185885"/>
                </a:lnTo>
                <a:lnTo>
                  <a:pt x="697182" y="177711"/>
                </a:lnTo>
                <a:lnTo>
                  <a:pt x="707174" y="169320"/>
                </a:lnTo>
                <a:lnTo>
                  <a:pt x="717049" y="160770"/>
                </a:lnTo>
                <a:lnTo>
                  <a:pt x="726842" y="152121"/>
                </a:lnTo>
                <a:lnTo>
                  <a:pt x="736589" y="143430"/>
                </a:lnTo>
                <a:lnTo>
                  <a:pt x="746322" y="134755"/>
                </a:lnTo>
                <a:lnTo>
                  <a:pt x="756076" y="126155"/>
                </a:lnTo>
                <a:lnTo>
                  <a:pt x="765887" y="117687"/>
                </a:lnTo>
                <a:lnTo>
                  <a:pt x="775787" y="109410"/>
                </a:lnTo>
                <a:lnTo>
                  <a:pt x="785813" y="101383"/>
                </a:lnTo>
                <a:lnTo>
                  <a:pt x="795997" y="93662"/>
                </a:lnTo>
                <a:lnTo>
                  <a:pt x="800184" y="91288"/>
                </a:lnTo>
                <a:lnTo>
                  <a:pt x="812262" y="84441"/>
                </a:lnTo>
                <a:lnTo>
                  <a:pt x="821423" y="79247"/>
                </a:lnTo>
                <a:lnTo>
                  <a:pt x="824357" y="77584"/>
                </a:lnTo>
                <a:lnTo>
                  <a:pt x="828103" y="75463"/>
                </a:lnTo>
                <a:lnTo>
                  <a:pt x="835469" y="70015"/>
                </a:lnTo>
                <a:lnTo>
                  <a:pt x="834501" y="69208"/>
                </a:lnTo>
                <a:lnTo>
                  <a:pt x="824559" y="61016"/>
                </a:lnTo>
                <a:lnTo>
                  <a:pt x="814572" y="52945"/>
                </a:lnTo>
                <a:lnTo>
                  <a:pt x="804540" y="44996"/>
                </a:lnTo>
                <a:lnTo>
                  <a:pt x="794467" y="37172"/>
                </a:lnTo>
                <a:lnTo>
                  <a:pt x="784355" y="29474"/>
                </a:lnTo>
                <a:lnTo>
                  <a:pt x="774205" y="21906"/>
                </a:lnTo>
                <a:lnTo>
                  <a:pt x="764021" y="14470"/>
                </a:lnTo>
                <a:lnTo>
                  <a:pt x="753805" y="7167"/>
                </a:lnTo>
                <a:lnTo>
                  <a:pt x="743559" y="0"/>
                </a:lnTo>
                <a:lnTo>
                  <a:pt x="742683" y="1282"/>
                </a:lnTo>
                <a:lnTo>
                  <a:pt x="730694" y="10909"/>
                </a:lnTo>
                <a:lnTo>
                  <a:pt x="725411" y="13881"/>
                </a:lnTo>
                <a:lnTo>
                  <a:pt x="724911" y="14165"/>
                </a:lnTo>
                <a:lnTo>
                  <a:pt x="715367" y="19586"/>
                </a:lnTo>
                <a:lnTo>
                  <a:pt x="702614" y="26835"/>
                </a:lnTo>
                <a:lnTo>
                  <a:pt x="699870" y="28870"/>
                </a:lnTo>
                <a:lnTo>
                  <a:pt x="689906" y="36575"/>
                </a:lnTo>
                <a:lnTo>
                  <a:pt x="680101" y="44586"/>
                </a:lnTo>
                <a:lnTo>
                  <a:pt x="670412" y="52833"/>
                </a:lnTo>
                <a:lnTo>
                  <a:pt x="660799" y="61249"/>
                </a:lnTo>
                <a:lnTo>
                  <a:pt x="651222" y="69765"/>
                </a:lnTo>
                <a:lnTo>
                  <a:pt x="641639" y="78313"/>
                </a:lnTo>
                <a:lnTo>
                  <a:pt x="632012" y="86824"/>
                </a:lnTo>
                <a:lnTo>
                  <a:pt x="622297" y="95229"/>
                </a:lnTo>
                <a:lnTo>
                  <a:pt x="612456" y="103461"/>
                </a:lnTo>
                <a:lnTo>
                  <a:pt x="602448" y="111451"/>
                </a:lnTo>
                <a:lnTo>
                  <a:pt x="592232" y="119130"/>
                </a:lnTo>
                <a:lnTo>
                  <a:pt x="581766" y="126429"/>
                </a:lnTo>
                <a:lnTo>
                  <a:pt x="571012" y="133282"/>
                </a:lnTo>
                <a:lnTo>
                  <a:pt x="559928" y="139618"/>
                </a:lnTo>
                <a:lnTo>
                  <a:pt x="548473" y="145369"/>
                </a:lnTo>
                <a:lnTo>
                  <a:pt x="536607" y="150468"/>
                </a:lnTo>
                <a:lnTo>
                  <a:pt x="524289" y="154845"/>
                </a:lnTo>
                <a:lnTo>
                  <a:pt x="511479" y="158432"/>
                </a:lnTo>
                <a:lnTo>
                  <a:pt x="497255" y="161996"/>
                </a:lnTo>
                <a:lnTo>
                  <a:pt x="483028" y="165623"/>
                </a:lnTo>
                <a:lnTo>
                  <a:pt x="468809" y="169337"/>
                </a:lnTo>
                <a:lnTo>
                  <a:pt x="454610" y="173160"/>
                </a:lnTo>
                <a:lnTo>
                  <a:pt x="440440" y="177115"/>
                </a:lnTo>
                <a:lnTo>
                  <a:pt x="426311" y="181225"/>
                </a:lnTo>
                <a:lnTo>
                  <a:pt x="412234" y="185512"/>
                </a:lnTo>
                <a:lnTo>
                  <a:pt x="398220" y="190000"/>
                </a:lnTo>
                <a:lnTo>
                  <a:pt x="384280" y="194710"/>
                </a:lnTo>
                <a:lnTo>
                  <a:pt x="370425" y="199666"/>
                </a:lnTo>
                <a:lnTo>
                  <a:pt x="356666" y="204890"/>
                </a:lnTo>
                <a:lnTo>
                  <a:pt x="343014" y="210406"/>
                </a:lnTo>
                <a:lnTo>
                  <a:pt x="329480" y="216235"/>
                </a:lnTo>
                <a:lnTo>
                  <a:pt x="316074" y="222401"/>
                </a:lnTo>
                <a:lnTo>
                  <a:pt x="302809" y="228927"/>
                </a:lnTo>
                <a:lnTo>
                  <a:pt x="289694" y="235834"/>
                </a:lnTo>
                <a:lnTo>
                  <a:pt x="276741" y="243147"/>
                </a:lnTo>
                <a:lnTo>
                  <a:pt x="263961" y="250887"/>
                </a:lnTo>
                <a:lnTo>
                  <a:pt x="251364" y="259077"/>
                </a:lnTo>
                <a:lnTo>
                  <a:pt x="238963" y="267741"/>
                </a:lnTo>
                <a:lnTo>
                  <a:pt x="227299" y="276404"/>
                </a:lnTo>
                <a:lnTo>
                  <a:pt x="215746" y="285193"/>
                </a:lnTo>
                <a:lnTo>
                  <a:pt x="204285" y="294078"/>
                </a:lnTo>
                <a:lnTo>
                  <a:pt x="192893" y="303029"/>
                </a:lnTo>
                <a:lnTo>
                  <a:pt x="181549" y="312015"/>
                </a:lnTo>
                <a:lnTo>
                  <a:pt x="170232" y="321005"/>
                </a:lnTo>
                <a:lnTo>
                  <a:pt x="158921" y="329969"/>
                </a:lnTo>
                <a:lnTo>
                  <a:pt x="147595" y="338877"/>
                </a:lnTo>
                <a:lnTo>
                  <a:pt x="136231" y="347699"/>
                </a:lnTo>
                <a:lnTo>
                  <a:pt x="124810" y="356403"/>
                </a:lnTo>
                <a:lnTo>
                  <a:pt x="113310" y="364959"/>
                </a:lnTo>
                <a:lnTo>
                  <a:pt x="101709" y="373338"/>
                </a:lnTo>
                <a:lnTo>
                  <a:pt x="89987" y="381508"/>
                </a:lnTo>
                <a:lnTo>
                  <a:pt x="78122" y="389438"/>
                </a:lnTo>
                <a:lnTo>
                  <a:pt x="66093" y="397100"/>
                </a:lnTo>
                <a:lnTo>
                  <a:pt x="53878" y="404462"/>
                </a:lnTo>
                <a:lnTo>
                  <a:pt x="41457" y="411493"/>
                </a:lnTo>
                <a:lnTo>
                  <a:pt x="28809" y="418164"/>
                </a:lnTo>
                <a:lnTo>
                  <a:pt x="15911" y="424443"/>
                </a:lnTo>
                <a:close/>
              </a:path>
            </a:pathLst>
          </a:custGeom>
          <a:solidFill>
            <a:srgbClr val="EF425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70" name="object 1170"/>
          <p:cNvSpPr/>
          <p:nvPr/>
        </p:nvSpPr>
        <p:spPr>
          <a:xfrm>
            <a:off x="5310202" y="9590346"/>
            <a:ext cx="80658" cy="80625"/>
          </a:xfrm>
          <a:custGeom>
            <a:avLst/>
            <a:gdLst/>
            <a:ahLst/>
            <a:cxnLst/>
            <a:rect l="l" t="t" r="r" b="b"/>
            <a:pathLst>
              <a:path w="80658" h="80625">
                <a:moveTo>
                  <a:pt x="20386" y="5115"/>
                </a:moveTo>
                <a:lnTo>
                  <a:pt x="17754" y="6742"/>
                </a:lnTo>
                <a:lnTo>
                  <a:pt x="8728" y="15028"/>
                </a:lnTo>
                <a:lnTo>
                  <a:pt x="2739" y="25308"/>
                </a:lnTo>
                <a:lnTo>
                  <a:pt x="0" y="36798"/>
                </a:lnTo>
                <a:lnTo>
                  <a:pt x="722" y="48714"/>
                </a:lnTo>
                <a:lnTo>
                  <a:pt x="5121" y="60271"/>
                </a:lnTo>
                <a:lnTo>
                  <a:pt x="6766" y="62932"/>
                </a:lnTo>
                <a:lnTo>
                  <a:pt x="15039" y="71921"/>
                </a:lnTo>
                <a:lnTo>
                  <a:pt x="25311" y="77893"/>
                </a:lnTo>
                <a:lnTo>
                  <a:pt x="36802" y="80625"/>
                </a:lnTo>
                <a:lnTo>
                  <a:pt x="48730" y="79896"/>
                </a:lnTo>
                <a:lnTo>
                  <a:pt x="60315" y="75486"/>
                </a:lnTo>
                <a:lnTo>
                  <a:pt x="62914" y="73881"/>
                </a:lnTo>
                <a:lnTo>
                  <a:pt x="71927" y="65609"/>
                </a:lnTo>
                <a:lnTo>
                  <a:pt x="77914" y="55330"/>
                </a:lnTo>
                <a:lnTo>
                  <a:pt x="80658" y="43833"/>
                </a:lnTo>
                <a:lnTo>
                  <a:pt x="79940" y="31908"/>
                </a:lnTo>
                <a:lnTo>
                  <a:pt x="75542" y="20343"/>
                </a:lnTo>
                <a:lnTo>
                  <a:pt x="73932" y="17735"/>
                </a:lnTo>
                <a:lnTo>
                  <a:pt x="65657" y="8726"/>
                </a:lnTo>
                <a:lnTo>
                  <a:pt x="55376" y="2741"/>
                </a:lnTo>
                <a:lnTo>
                  <a:pt x="43877" y="0"/>
                </a:lnTo>
                <a:lnTo>
                  <a:pt x="31951" y="718"/>
                </a:lnTo>
                <a:lnTo>
                  <a:pt x="20386" y="5115"/>
                </a:lnTo>
                <a:close/>
              </a:path>
            </a:pathLst>
          </a:custGeom>
          <a:solidFill>
            <a:srgbClr val="EC2B3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71" name="object 1171"/>
          <p:cNvSpPr/>
          <p:nvPr/>
        </p:nvSpPr>
        <p:spPr>
          <a:xfrm>
            <a:off x="5779630" y="9791047"/>
            <a:ext cx="657783" cy="431087"/>
          </a:xfrm>
          <a:custGeom>
            <a:avLst/>
            <a:gdLst/>
            <a:ahLst/>
            <a:cxnLst/>
            <a:rect l="l" t="t" r="r" b="b"/>
            <a:pathLst>
              <a:path w="657783" h="431087">
                <a:moveTo>
                  <a:pt x="73037" y="391890"/>
                </a:moveTo>
                <a:lnTo>
                  <a:pt x="0" y="387718"/>
                </a:lnTo>
                <a:lnTo>
                  <a:pt x="22429" y="396184"/>
                </a:lnTo>
                <a:lnTo>
                  <a:pt x="44887" y="403761"/>
                </a:lnTo>
                <a:lnTo>
                  <a:pt x="67349" y="410438"/>
                </a:lnTo>
                <a:lnTo>
                  <a:pt x="89794" y="416204"/>
                </a:lnTo>
                <a:lnTo>
                  <a:pt x="112199" y="421048"/>
                </a:lnTo>
                <a:lnTo>
                  <a:pt x="134541" y="424961"/>
                </a:lnTo>
                <a:lnTo>
                  <a:pt x="156797" y="427932"/>
                </a:lnTo>
                <a:lnTo>
                  <a:pt x="178945" y="429950"/>
                </a:lnTo>
                <a:lnTo>
                  <a:pt x="200962" y="431005"/>
                </a:lnTo>
                <a:lnTo>
                  <a:pt x="222826" y="431087"/>
                </a:lnTo>
                <a:lnTo>
                  <a:pt x="244513" y="430184"/>
                </a:lnTo>
                <a:lnTo>
                  <a:pt x="266002" y="428286"/>
                </a:lnTo>
                <a:lnTo>
                  <a:pt x="287270" y="425383"/>
                </a:lnTo>
                <a:lnTo>
                  <a:pt x="308293" y="421465"/>
                </a:lnTo>
                <a:lnTo>
                  <a:pt x="329050" y="416520"/>
                </a:lnTo>
                <a:lnTo>
                  <a:pt x="349517" y="410538"/>
                </a:lnTo>
                <a:lnTo>
                  <a:pt x="369672" y="403509"/>
                </a:lnTo>
                <a:lnTo>
                  <a:pt x="389493" y="395422"/>
                </a:lnTo>
                <a:lnTo>
                  <a:pt x="408957" y="386267"/>
                </a:lnTo>
                <a:lnTo>
                  <a:pt x="428040" y="376034"/>
                </a:lnTo>
                <a:lnTo>
                  <a:pt x="447055" y="364495"/>
                </a:lnTo>
                <a:lnTo>
                  <a:pt x="465294" y="352034"/>
                </a:lnTo>
                <a:lnTo>
                  <a:pt x="482754" y="338676"/>
                </a:lnTo>
                <a:lnTo>
                  <a:pt x="499432" y="324449"/>
                </a:lnTo>
                <a:lnTo>
                  <a:pt x="515326" y="309379"/>
                </a:lnTo>
                <a:lnTo>
                  <a:pt x="530433" y="293494"/>
                </a:lnTo>
                <a:lnTo>
                  <a:pt x="544750" y="276820"/>
                </a:lnTo>
                <a:lnTo>
                  <a:pt x="558275" y="259384"/>
                </a:lnTo>
                <a:lnTo>
                  <a:pt x="571004" y="241212"/>
                </a:lnTo>
                <a:lnTo>
                  <a:pt x="582936" y="222332"/>
                </a:lnTo>
                <a:lnTo>
                  <a:pt x="594067" y="202770"/>
                </a:lnTo>
                <a:lnTo>
                  <a:pt x="604395" y="182554"/>
                </a:lnTo>
                <a:lnTo>
                  <a:pt x="613917" y="161710"/>
                </a:lnTo>
                <a:lnTo>
                  <a:pt x="622631" y="140264"/>
                </a:lnTo>
                <a:lnTo>
                  <a:pt x="630533" y="118244"/>
                </a:lnTo>
                <a:lnTo>
                  <a:pt x="637622" y="95677"/>
                </a:lnTo>
                <a:lnTo>
                  <a:pt x="643894" y="72589"/>
                </a:lnTo>
                <a:lnTo>
                  <a:pt x="649347" y="49007"/>
                </a:lnTo>
                <a:lnTo>
                  <a:pt x="653977" y="24958"/>
                </a:lnTo>
                <a:lnTo>
                  <a:pt x="657783" y="469"/>
                </a:lnTo>
                <a:lnTo>
                  <a:pt x="654494" y="0"/>
                </a:lnTo>
                <a:lnTo>
                  <a:pt x="653343" y="3178"/>
                </a:lnTo>
                <a:lnTo>
                  <a:pt x="649789" y="12248"/>
                </a:lnTo>
                <a:lnTo>
                  <a:pt x="634856" y="45275"/>
                </a:lnTo>
                <a:lnTo>
                  <a:pt x="623170" y="67835"/>
                </a:lnTo>
                <a:lnTo>
                  <a:pt x="608468" y="93497"/>
                </a:lnTo>
                <a:lnTo>
                  <a:pt x="590595" y="121562"/>
                </a:lnTo>
                <a:lnTo>
                  <a:pt x="569399" y="151334"/>
                </a:lnTo>
                <a:lnTo>
                  <a:pt x="544726" y="182113"/>
                </a:lnTo>
                <a:lnTo>
                  <a:pt x="516423" y="213204"/>
                </a:lnTo>
                <a:lnTo>
                  <a:pt x="484336" y="243908"/>
                </a:lnTo>
                <a:lnTo>
                  <a:pt x="448312" y="273527"/>
                </a:lnTo>
                <a:lnTo>
                  <a:pt x="408199" y="301364"/>
                </a:lnTo>
                <a:lnTo>
                  <a:pt x="363841" y="326721"/>
                </a:lnTo>
                <a:lnTo>
                  <a:pt x="315087" y="348900"/>
                </a:lnTo>
                <a:lnTo>
                  <a:pt x="261783" y="367205"/>
                </a:lnTo>
                <a:lnTo>
                  <a:pt x="203776" y="380936"/>
                </a:lnTo>
                <a:lnTo>
                  <a:pt x="140911" y="389397"/>
                </a:lnTo>
                <a:lnTo>
                  <a:pt x="73037" y="391890"/>
                </a:lnTo>
                <a:close/>
              </a:path>
            </a:pathLst>
          </a:custGeom>
          <a:solidFill>
            <a:srgbClr val="FFEB3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72" name="object 1172"/>
          <p:cNvSpPr/>
          <p:nvPr/>
        </p:nvSpPr>
        <p:spPr>
          <a:xfrm>
            <a:off x="6139408" y="9102321"/>
            <a:ext cx="80643" cy="80607"/>
          </a:xfrm>
          <a:custGeom>
            <a:avLst/>
            <a:gdLst/>
            <a:ahLst/>
            <a:cxnLst/>
            <a:rect l="l" t="t" r="r" b="b"/>
            <a:pathLst>
              <a:path w="80643" h="80607">
                <a:moveTo>
                  <a:pt x="20351" y="5120"/>
                </a:moveTo>
                <a:lnTo>
                  <a:pt x="17746" y="6729"/>
                </a:lnTo>
                <a:lnTo>
                  <a:pt x="8734" y="15002"/>
                </a:lnTo>
                <a:lnTo>
                  <a:pt x="2746" y="25280"/>
                </a:lnTo>
                <a:lnTo>
                  <a:pt x="0" y="36775"/>
                </a:lnTo>
                <a:lnTo>
                  <a:pt x="715" y="48699"/>
                </a:lnTo>
                <a:lnTo>
                  <a:pt x="5111" y="60264"/>
                </a:lnTo>
                <a:lnTo>
                  <a:pt x="6727" y="62879"/>
                </a:lnTo>
                <a:lnTo>
                  <a:pt x="15001" y="71885"/>
                </a:lnTo>
                <a:lnTo>
                  <a:pt x="25280" y="77867"/>
                </a:lnTo>
                <a:lnTo>
                  <a:pt x="36777" y="80607"/>
                </a:lnTo>
                <a:lnTo>
                  <a:pt x="48706" y="79888"/>
                </a:lnTo>
                <a:lnTo>
                  <a:pt x="60280" y="75491"/>
                </a:lnTo>
                <a:lnTo>
                  <a:pt x="62893" y="73877"/>
                </a:lnTo>
                <a:lnTo>
                  <a:pt x="71903" y="65602"/>
                </a:lnTo>
                <a:lnTo>
                  <a:pt x="77893" y="55321"/>
                </a:lnTo>
                <a:lnTo>
                  <a:pt x="80643" y="43823"/>
                </a:lnTo>
                <a:lnTo>
                  <a:pt x="79934" y="31898"/>
                </a:lnTo>
                <a:lnTo>
                  <a:pt x="75545" y="20335"/>
                </a:lnTo>
                <a:lnTo>
                  <a:pt x="73920" y="17708"/>
                </a:lnTo>
                <a:lnTo>
                  <a:pt x="65634" y="8709"/>
                </a:lnTo>
                <a:lnTo>
                  <a:pt x="55342" y="2734"/>
                </a:lnTo>
                <a:lnTo>
                  <a:pt x="43837" y="0"/>
                </a:lnTo>
                <a:lnTo>
                  <a:pt x="31909" y="723"/>
                </a:lnTo>
                <a:lnTo>
                  <a:pt x="20351" y="5120"/>
                </a:lnTo>
                <a:close/>
              </a:path>
            </a:pathLst>
          </a:custGeom>
          <a:solidFill>
            <a:srgbClr val="EC2B3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73" name="object 1173"/>
          <p:cNvSpPr/>
          <p:nvPr/>
        </p:nvSpPr>
        <p:spPr>
          <a:xfrm>
            <a:off x="5236852" y="9528183"/>
            <a:ext cx="297256" cy="25222"/>
          </a:xfrm>
          <a:custGeom>
            <a:avLst/>
            <a:gdLst/>
            <a:ahLst/>
            <a:cxnLst/>
            <a:rect l="l" t="t" r="r" b="b"/>
            <a:pathLst>
              <a:path w="297256" h="25222">
                <a:moveTo>
                  <a:pt x="0" y="25222"/>
                </a:moveTo>
                <a:lnTo>
                  <a:pt x="296875" y="25"/>
                </a:lnTo>
                <a:lnTo>
                  <a:pt x="297256" y="0"/>
                </a:lnTo>
              </a:path>
            </a:pathLst>
          </a:custGeom>
          <a:ln w="380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74" name="object 1174"/>
          <p:cNvSpPr/>
          <p:nvPr/>
        </p:nvSpPr>
        <p:spPr>
          <a:xfrm>
            <a:off x="5533651" y="9284737"/>
            <a:ext cx="174167" cy="242608"/>
          </a:xfrm>
          <a:custGeom>
            <a:avLst/>
            <a:gdLst/>
            <a:ahLst/>
            <a:cxnLst/>
            <a:rect l="l" t="t" r="r" b="b"/>
            <a:pathLst>
              <a:path w="174167" h="242608">
                <a:moveTo>
                  <a:pt x="174167" y="0"/>
                </a:moveTo>
                <a:lnTo>
                  <a:pt x="172199" y="2730"/>
                </a:lnTo>
                <a:lnTo>
                  <a:pt x="0" y="242608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75" name="object 1175"/>
          <p:cNvSpPr/>
          <p:nvPr/>
        </p:nvSpPr>
        <p:spPr>
          <a:xfrm>
            <a:off x="5702472" y="9262550"/>
            <a:ext cx="297256" cy="25222"/>
          </a:xfrm>
          <a:custGeom>
            <a:avLst/>
            <a:gdLst/>
            <a:ahLst/>
            <a:cxnLst/>
            <a:rect l="l" t="t" r="r" b="b"/>
            <a:pathLst>
              <a:path w="297256" h="25222">
                <a:moveTo>
                  <a:pt x="0" y="25222"/>
                </a:moveTo>
                <a:lnTo>
                  <a:pt x="3378" y="24917"/>
                </a:lnTo>
                <a:lnTo>
                  <a:pt x="295605" y="126"/>
                </a:lnTo>
                <a:lnTo>
                  <a:pt x="297256" y="0"/>
                </a:lnTo>
              </a:path>
            </a:pathLst>
          </a:custGeom>
          <a:ln w="380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76" name="object 1176"/>
          <p:cNvSpPr/>
          <p:nvPr/>
        </p:nvSpPr>
        <p:spPr>
          <a:xfrm>
            <a:off x="5997074" y="9021415"/>
            <a:ext cx="174167" cy="242646"/>
          </a:xfrm>
          <a:custGeom>
            <a:avLst/>
            <a:gdLst/>
            <a:ahLst/>
            <a:cxnLst/>
            <a:rect l="l" t="t" r="r" b="b"/>
            <a:pathLst>
              <a:path w="174167" h="242646">
                <a:moveTo>
                  <a:pt x="174167" y="0"/>
                </a:moveTo>
                <a:lnTo>
                  <a:pt x="1003" y="241261"/>
                </a:lnTo>
                <a:lnTo>
                  <a:pt x="0" y="242646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77" name="object 1177"/>
          <p:cNvSpPr/>
          <p:nvPr/>
        </p:nvSpPr>
        <p:spPr>
          <a:xfrm>
            <a:off x="5723805" y="9353172"/>
            <a:ext cx="79798" cy="79943"/>
          </a:xfrm>
          <a:custGeom>
            <a:avLst/>
            <a:gdLst/>
            <a:ahLst/>
            <a:cxnLst/>
            <a:rect l="l" t="t" r="r" b="b"/>
            <a:pathLst>
              <a:path w="79798" h="79943">
                <a:moveTo>
                  <a:pt x="74742" y="20148"/>
                </a:moveTo>
                <a:lnTo>
                  <a:pt x="79120" y="31734"/>
                </a:lnTo>
                <a:lnTo>
                  <a:pt x="79798" y="43671"/>
                </a:lnTo>
                <a:lnTo>
                  <a:pt x="76995" y="55157"/>
                </a:lnTo>
                <a:lnTo>
                  <a:pt x="70932" y="65394"/>
                </a:lnTo>
                <a:lnTo>
                  <a:pt x="61828" y="73579"/>
                </a:lnTo>
                <a:lnTo>
                  <a:pt x="48111" y="79276"/>
                </a:lnTo>
                <a:lnTo>
                  <a:pt x="36200" y="79943"/>
                </a:lnTo>
                <a:lnTo>
                  <a:pt x="24733" y="77117"/>
                </a:lnTo>
                <a:lnTo>
                  <a:pt x="14510" y="71018"/>
                </a:lnTo>
                <a:lnTo>
                  <a:pt x="6331" y="61864"/>
                </a:lnTo>
                <a:lnTo>
                  <a:pt x="670" y="48172"/>
                </a:lnTo>
                <a:lnTo>
                  <a:pt x="0" y="36238"/>
                </a:lnTo>
                <a:lnTo>
                  <a:pt x="2812" y="24750"/>
                </a:lnTo>
                <a:lnTo>
                  <a:pt x="8887" y="14513"/>
                </a:lnTo>
                <a:lnTo>
                  <a:pt x="18004" y="6334"/>
                </a:lnTo>
                <a:lnTo>
                  <a:pt x="31687" y="667"/>
                </a:lnTo>
                <a:lnTo>
                  <a:pt x="43609" y="0"/>
                </a:lnTo>
                <a:lnTo>
                  <a:pt x="55082" y="2823"/>
                </a:lnTo>
                <a:lnTo>
                  <a:pt x="65304" y="8916"/>
                </a:lnTo>
                <a:lnTo>
                  <a:pt x="73473" y="18058"/>
                </a:lnTo>
                <a:lnTo>
                  <a:pt x="74742" y="20148"/>
                </a:lnTo>
                <a:close/>
              </a:path>
            </a:pathLst>
          </a:custGeom>
          <a:ln w="380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78" name="object 1178"/>
          <p:cNvSpPr/>
          <p:nvPr/>
        </p:nvSpPr>
        <p:spPr>
          <a:xfrm>
            <a:off x="5913831" y="9106736"/>
            <a:ext cx="79828" cy="79968"/>
          </a:xfrm>
          <a:custGeom>
            <a:avLst/>
            <a:gdLst/>
            <a:ahLst/>
            <a:cxnLst/>
            <a:rect l="l" t="t" r="r" b="b"/>
            <a:pathLst>
              <a:path w="79828" h="79968">
                <a:moveTo>
                  <a:pt x="74772" y="20177"/>
                </a:moveTo>
                <a:lnTo>
                  <a:pt x="79151" y="31756"/>
                </a:lnTo>
                <a:lnTo>
                  <a:pt x="79828" y="43688"/>
                </a:lnTo>
                <a:lnTo>
                  <a:pt x="77022" y="55172"/>
                </a:lnTo>
                <a:lnTo>
                  <a:pt x="70955" y="65409"/>
                </a:lnTo>
                <a:lnTo>
                  <a:pt x="61847" y="73597"/>
                </a:lnTo>
                <a:lnTo>
                  <a:pt x="48142" y="79291"/>
                </a:lnTo>
                <a:lnTo>
                  <a:pt x="36223" y="79968"/>
                </a:lnTo>
                <a:lnTo>
                  <a:pt x="24753" y="77154"/>
                </a:lnTo>
                <a:lnTo>
                  <a:pt x="14531" y="71069"/>
                </a:lnTo>
                <a:lnTo>
                  <a:pt x="6357" y="61931"/>
                </a:lnTo>
                <a:lnTo>
                  <a:pt x="673" y="48214"/>
                </a:lnTo>
                <a:lnTo>
                  <a:pt x="0" y="36292"/>
                </a:lnTo>
                <a:lnTo>
                  <a:pt x="2810" y="24812"/>
                </a:lnTo>
                <a:lnTo>
                  <a:pt x="8884" y="14573"/>
                </a:lnTo>
                <a:lnTo>
                  <a:pt x="18003" y="6376"/>
                </a:lnTo>
                <a:lnTo>
                  <a:pt x="31730" y="667"/>
                </a:lnTo>
                <a:lnTo>
                  <a:pt x="43643" y="0"/>
                </a:lnTo>
                <a:lnTo>
                  <a:pt x="55111" y="2827"/>
                </a:lnTo>
                <a:lnTo>
                  <a:pt x="65331" y="8927"/>
                </a:lnTo>
                <a:lnTo>
                  <a:pt x="73499" y="18079"/>
                </a:lnTo>
                <a:lnTo>
                  <a:pt x="74772" y="20177"/>
                </a:lnTo>
                <a:close/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79" name="object 1179"/>
          <p:cNvSpPr/>
          <p:nvPr/>
        </p:nvSpPr>
        <p:spPr>
          <a:xfrm>
            <a:off x="5432733" y="9383643"/>
            <a:ext cx="79806" cy="79923"/>
          </a:xfrm>
          <a:custGeom>
            <a:avLst/>
            <a:gdLst/>
            <a:ahLst/>
            <a:cxnLst/>
            <a:rect l="l" t="t" r="r" b="b"/>
            <a:pathLst>
              <a:path w="79806" h="79923">
                <a:moveTo>
                  <a:pt x="74769" y="20169"/>
                </a:moveTo>
                <a:lnTo>
                  <a:pt x="79139" y="31745"/>
                </a:lnTo>
                <a:lnTo>
                  <a:pt x="79806" y="43681"/>
                </a:lnTo>
                <a:lnTo>
                  <a:pt x="76990" y="55169"/>
                </a:lnTo>
                <a:lnTo>
                  <a:pt x="70908" y="65402"/>
                </a:lnTo>
                <a:lnTo>
                  <a:pt x="61778" y="73575"/>
                </a:lnTo>
                <a:lnTo>
                  <a:pt x="48110" y="79247"/>
                </a:lnTo>
                <a:lnTo>
                  <a:pt x="36192" y="79923"/>
                </a:lnTo>
                <a:lnTo>
                  <a:pt x="24719" y="77108"/>
                </a:lnTo>
                <a:lnTo>
                  <a:pt x="14493" y="71023"/>
                </a:lnTo>
                <a:lnTo>
                  <a:pt x="6316" y="61890"/>
                </a:lnTo>
                <a:lnTo>
                  <a:pt x="664" y="48203"/>
                </a:lnTo>
                <a:lnTo>
                  <a:pt x="0" y="36271"/>
                </a:lnTo>
                <a:lnTo>
                  <a:pt x="2816" y="24787"/>
                </a:lnTo>
                <a:lnTo>
                  <a:pt x="8890" y="14552"/>
                </a:lnTo>
                <a:lnTo>
                  <a:pt x="17997" y="6367"/>
                </a:lnTo>
                <a:lnTo>
                  <a:pt x="31706" y="671"/>
                </a:lnTo>
                <a:lnTo>
                  <a:pt x="43623" y="0"/>
                </a:lnTo>
                <a:lnTo>
                  <a:pt x="55095" y="2821"/>
                </a:lnTo>
                <a:lnTo>
                  <a:pt x="65318" y="8915"/>
                </a:lnTo>
                <a:lnTo>
                  <a:pt x="73489" y="18060"/>
                </a:lnTo>
                <a:lnTo>
                  <a:pt x="74769" y="20169"/>
                </a:lnTo>
                <a:close/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80" name="object 1180"/>
          <p:cNvSpPr/>
          <p:nvPr/>
        </p:nvSpPr>
        <p:spPr>
          <a:xfrm>
            <a:off x="5315081" y="9588932"/>
            <a:ext cx="79808" cy="79938"/>
          </a:xfrm>
          <a:custGeom>
            <a:avLst/>
            <a:gdLst/>
            <a:ahLst/>
            <a:cxnLst/>
            <a:rect l="l" t="t" r="r" b="b"/>
            <a:pathLst>
              <a:path w="79808" h="79938">
                <a:moveTo>
                  <a:pt x="74767" y="20163"/>
                </a:moveTo>
                <a:lnTo>
                  <a:pt x="79140" y="31734"/>
                </a:lnTo>
                <a:lnTo>
                  <a:pt x="79808" y="43665"/>
                </a:lnTo>
                <a:lnTo>
                  <a:pt x="76993" y="55150"/>
                </a:lnTo>
                <a:lnTo>
                  <a:pt x="70916" y="65387"/>
                </a:lnTo>
                <a:lnTo>
                  <a:pt x="61800" y="73570"/>
                </a:lnTo>
                <a:lnTo>
                  <a:pt x="48099" y="79260"/>
                </a:lnTo>
                <a:lnTo>
                  <a:pt x="36178" y="79938"/>
                </a:lnTo>
                <a:lnTo>
                  <a:pt x="24715" y="77119"/>
                </a:lnTo>
                <a:lnTo>
                  <a:pt x="14506" y="71033"/>
                </a:lnTo>
                <a:lnTo>
                  <a:pt x="6349" y="61904"/>
                </a:lnTo>
                <a:lnTo>
                  <a:pt x="678" y="48203"/>
                </a:lnTo>
                <a:lnTo>
                  <a:pt x="0" y="36282"/>
                </a:lnTo>
                <a:lnTo>
                  <a:pt x="2805" y="24806"/>
                </a:lnTo>
                <a:lnTo>
                  <a:pt x="8877" y="14570"/>
                </a:lnTo>
                <a:lnTo>
                  <a:pt x="17997" y="6370"/>
                </a:lnTo>
                <a:lnTo>
                  <a:pt x="31726" y="668"/>
                </a:lnTo>
                <a:lnTo>
                  <a:pt x="43648" y="0"/>
                </a:lnTo>
                <a:lnTo>
                  <a:pt x="55120" y="2824"/>
                </a:lnTo>
                <a:lnTo>
                  <a:pt x="65339" y="8921"/>
                </a:lnTo>
                <a:lnTo>
                  <a:pt x="73502" y="18073"/>
                </a:lnTo>
                <a:lnTo>
                  <a:pt x="74767" y="20163"/>
                </a:lnTo>
                <a:close/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81" name="object 1181"/>
          <p:cNvSpPr/>
          <p:nvPr/>
        </p:nvSpPr>
        <p:spPr>
          <a:xfrm>
            <a:off x="6136000" y="9104794"/>
            <a:ext cx="79800" cy="79923"/>
          </a:xfrm>
          <a:custGeom>
            <a:avLst/>
            <a:gdLst/>
            <a:ahLst/>
            <a:cxnLst/>
            <a:rect l="l" t="t" r="r" b="b"/>
            <a:pathLst>
              <a:path w="79800" h="79923">
                <a:moveTo>
                  <a:pt x="74776" y="20152"/>
                </a:moveTo>
                <a:lnTo>
                  <a:pt x="79140" y="31723"/>
                </a:lnTo>
                <a:lnTo>
                  <a:pt x="79800" y="43655"/>
                </a:lnTo>
                <a:lnTo>
                  <a:pt x="76978" y="55144"/>
                </a:lnTo>
                <a:lnTo>
                  <a:pt x="70899" y="65382"/>
                </a:lnTo>
                <a:lnTo>
                  <a:pt x="61785" y="73563"/>
                </a:lnTo>
                <a:lnTo>
                  <a:pt x="48093" y="79252"/>
                </a:lnTo>
                <a:lnTo>
                  <a:pt x="36180" y="79923"/>
                </a:lnTo>
                <a:lnTo>
                  <a:pt x="24714" y="77099"/>
                </a:lnTo>
                <a:lnTo>
                  <a:pt x="14493" y="71005"/>
                </a:lnTo>
                <a:lnTo>
                  <a:pt x="6320" y="61867"/>
                </a:lnTo>
                <a:lnTo>
                  <a:pt x="668" y="48184"/>
                </a:lnTo>
                <a:lnTo>
                  <a:pt x="0" y="36253"/>
                </a:lnTo>
                <a:lnTo>
                  <a:pt x="2813" y="24770"/>
                </a:lnTo>
                <a:lnTo>
                  <a:pt x="8887" y="14536"/>
                </a:lnTo>
                <a:lnTo>
                  <a:pt x="17999" y="6350"/>
                </a:lnTo>
                <a:lnTo>
                  <a:pt x="31690" y="671"/>
                </a:lnTo>
                <a:lnTo>
                  <a:pt x="43614" y="0"/>
                </a:lnTo>
                <a:lnTo>
                  <a:pt x="55093" y="2818"/>
                </a:lnTo>
                <a:lnTo>
                  <a:pt x="65322" y="8906"/>
                </a:lnTo>
                <a:lnTo>
                  <a:pt x="73496" y="18044"/>
                </a:lnTo>
                <a:lnTo>
                  <a:pt x="74776" y="20152"/>
                </a:lnTo>
                <a:close/>
              </a:path>
            </a:pathLst>
          </a:custGeom>
          <a:ln w="380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82" name="object 1182"/>
          <p:cNvSpPr/>
          <p:nvPr/>
        </p:nvSpPr>
        <p:spPr>
          <a:xfrm>
            <a:off x="5172603" y="8824159"/>
            <a:ext cx="806742" cy="462838"/>
          </a:xfrm>
          <a:custGeom>
            <a:avLst/>
            <a:gdLst/>
            <a:ahLst/>
            <a:cxnLst/>
            <a:rect l="l" t="t" r="r" b="b"/>
            <a:pathLst>
              <a:path w="806742" h="462838">
                <a:moveTo>
                  <a:pt x="806742" y="0"/>
                </a:moveTo>
                <a:lnTo>
                  <a:pt x="805967" y="431"/>
                </a:lnTo>
                <a:lnTo>
                  <a:pt x="804468" y="1295"/>
                </a:lnTo>
                <a:lnTo>
                  <a:pt x="802970" y="2133"/>
                </a:lnTo>
                <a:lnTo>
                  <a:pt x="800773" y="3403"/>
                </a:lnTo>
                <a:lnTo>
                  <a:pt x="797877" y="5054"/>
                </a:lnTo>
                <a:lnTo>
                  <a:pt x="788708" y="10251"/>
                </a:lnTo>
                <a:lnTo>
                  <a:pt x="776596" y="17129"/>
                </a:lnTo>
                <a:lnTo>
                  <a:pt x="772680" y="19354"/>
                </a:lnTo>
                <a:lnTo>
                  <a:pt x="762599" y="27011"/>
                </a:lnTo>
                <a:lnTo>
                  <a:pt x="752676" y="34973"/>
                </a:lnTo>
                <a:lnTo>
                  <a:pt x="742875" y="43182"/>
                </a:lnTo>
                <a:lnTo>
                  <a:pt x="733164" y="51580"/>
                </a:lnTo>
                <a:lnTo>
                  <a:pt x="723508" y="60111"/>
                </a:lnTo>
                <a:lnTo>
                  <a:pt x="713872" y="68716"/>
                </a:lnTo>
                <a:lnTo>
                  <a:pt x="704224" y="77337"/>
                </a:lnTo>
                <a:lnTo>
                  <a:pt x="694528" y="85917"/>
                </a:lnTo>
                <a:lnTo>
                  <a:pt x="684752" y="94398"/>
                </a:lnTo>
                <a:lnTo>
                  <a:pt x="674860" y="102722"/>
                </a:lnTo>
                <a:lnTo>
                  <a:pt x="664819" y="110831"/>
                </a:lnTo>
                <a:lnTo>
                  <a:pt x="654595" y="118668"/>
                </a:lnTo>
                <a:lnTo>
                  <a:pt x="644153" y="126175"/>
                </a:lnTo>
                <a:lnTo>
                  <a:pt x="633460" y="133294"/>
                </a:lnTo>
                <a:lnTo>
                  <a:pt x="622481" y="139968"/>
                </a:lnTo>
                <a:lnTo>
                  <a:pt x="611183" y="146138"/>
                </a:lnTo>
                <a:lnTo>
                  <a:pt x="599531" y="151747"/>
                </a:lnTo>
                <a:lnTo>
                  <a:pt x="587492" y="156737"/>
                </a:lnTo>
                <a:lnTo>
                  <a:pt x="575031" y="161050"/>
                </a:lnTo>
                <a:lnTo>
                  <a:pt x="562114" y="164630"/>
                </a:lnTo>
                <a:lnTo>
                  <a:pt x="546447" y="168567"/>
                </a:lnTo>
                <a:lnTo>
                  <a:pt x="530775" y="172574"/>
                </a:lnTo>
                <a:lnTo>
                  <a:pt x="515112" y="176676"/>
                </a:lnTo>
                <a:lnTo>
                  <a:pt x="499468" y="180897"/>
                </a:lnTo>
                <a:lnTo>
                  <a:pt x="483856" y="185264"/>
                </a:lnTo>
                <a:lnTo>
                  <a:pt x="468289" y="189802"/>
                </a:lnTo>
                <a:lnTo>
                  <a:pt x="452779" y="194535"/>
                </a:lnTo>
                <a:lnTo>
                  <a:pt x="437338" y="199488"/>
                </a:lnTo>
                <a:lnTo>
                  <a:pt x="421978" y="204688"/>
                </a:lnTo>
                <a:lnTo>
                  <a:pt x="406711" y="210159"/>
                </a:lnTo>
                <a:lnTo>
                  <a:pt x="391549" y="215926"/>
                </a:lnTo>
                <a:lnTo>
                  <a:pt x="376506" y="222016"/>
                </a:lnTo>
                <a:lnTo>
                  <a:pt x="361592" y="228451"/>
                </a:lnTo>
                <a:lnTo>
                  <a:pt x="346820" y="235259"/>
                </a:lnTo>
                <a:lnTo>
                  <a:pt x="332203" y="242464"/>
                </a:lnTo>
                <a:lnTo>
                  <a:pt x="317753" y="250092"/>
                </a:lnTo>
                <a:lnTo>
                  <a:pt x="303481" y="258167"/>
                </a:lnTo>
                <a:lnTo>
                  <a:pt x="289400" y="266715"/>
                </a:lnTo>
                <a:lnTo>
                  <a:pt x="275523" y="275761"/>
                </a:lnTo>
                <a:lnTo>
                  <a:pt x="261861" y="285330"/>
                </a:lnTo>
                <a:lnTo>
                  <a:pt x="248994" y="294877"/>
                </a:lnTo>
                <a:lnTo>
                  <a:pt x="236229" y="304536"/>
                </a:lnTo>
                <a:lnTo>
                  <a:pt x="223545" y="314279"/>
                </a:lnTo>
                <a:lnTo>
                  <a:pt x="210922" y="324074"/>
                </a:lnTo>
                <a:lnTo>
                  <a:pt x="198339" y="333890"/>
                </a:lnTo>
                <a:lnTo>
                  <a:pt x="185773" y="343697"/>
                </a:lnTo>
                <a:lnTo>
                  <a:pt x="173205" y="353464"/>
                </a:lnTo>
                <a:lnTo>
                  <a:pt x="160613" y="363160"/>
                </a:lnTo>
                <a:lnTo>
                  <a:pt x="147976" y="372756"/>
                </a:lnTo>
                <a:lnTo>
                  <a:pt x="135274" y="382219"/>
                </a:lnTo>
                <a:lnTo>
                  <a:pt x="122484" y="391519"/>
                </a:lnTo>
                <a:lnTo>
                  <a:pt x="109587" y="400626"/>
                </a:lnTo>
                <a:lnTo>
                  <a:pt x="96560" y="409509"/>
                </a:lnTo>
                <a:lnTo>
                  <a:pt x="83384" y="418137"/>
                </a:lnTo>
                <a:lnTo>
                  <a:pt x="70037" y="426480"/>
                </a:lnTo>
                <a:lnTo>
                  <a:pt x="56498" y="434507"/>
                </a:lnTo>
                <a:lnTo>
                  <a:pt x="42745" y="442187"/>
                </a:lnTo>
                <a:lnTo>
                  <a:pt x="28759" y="449489"/>
                </a:lnTo>
                <a:lnTo>
                  <a:pt x="14517" y="456383"/>
                </a:lnTo>
                <a:lnTo>
                  <a:pt x="0" y="462838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83" name="object 1183"/>
          <p:cNvSpPr/>
          <p:nvPr/>
        </p:nvSpPr>
        <p:spPr>
          <a:xfrm>
            <a:off x="5159954" y="8751858"/>
            <a:ext cx="732561" cy="425602"/>
          </a:xfrm>
          <a:custGeom>
            <a:avLst/>
            <a:gdLst/>
            <a:ahLst/>
            <a:cxnLst/>
            <a:rect l="l" t="t" r="r" b="b"/>
            <a:pathLst>
              <a:path w="732561" h="425602">
                <a:moveTo>
                  <a:pt x="732561" y="0"/>
                </a:moveTo>
                <a:lnTo>
                  <a:pt x="720686" y="9550"/>
                </a:lnTo>
                <a:lnTo>
                  <a:pt x="715454" y="12496"/>
                </a:lnTo>
                <a:lnTo>
                  <a:pt x="706123" y="17819"/>
                </a:lnTo>
                <a:lnTo>
                  <a:pt x="693526" y="24985"/>
                </a:lnTo>
                <a:lnTo>
                  <a:pt x="692886" y="25349"/>
                </a:lnTo>
                <a:lnTo>
                  <a:pt x="682881" y="32970"/>
                </a:lnTo>
                <a:lnTo>
                  <a:pt x="673046" y="40919"/>
                </a:lnTo>
                <a:lnTo>
                  <a:pt x="663338" y="49125"/>
                </a:lnTo>
                <a:lnTo>
                  <a:pt x="653717" y="57519"/>
                </a:lnTo>
                <a:lnTo>
                  <a:pt x="644142" y="66030"/>
                </a:lnTo>
                <a:lnTo>
                  <a:pt x="634570" y="74589"/>
                </a:lnTo>
                <a:lnTo>
                  <a:pt x="624962" y="83126"/>
                </a:lnTo>
                <a:lnTo>
                  <a:pt x="615274" y="91570"/>
                </a:lnTo>
                <a:lnTo>
                  <a:pt x="605467" y="99853"/>
                </a:lnTo>
                <a:lnTo>
                  <a:pt x="595498" y="107903"/>
                </a:lnTo>
                <a:lnTo>
                  <a:pt x="585327" y="115652"/>
                </a:lnTo>
                <a:lnTo>
                  <a:pt x="574912" y="123029"/>
                </a:lnTo>
                <a:lnTo>
                  <a:pt x="564211" y="129964"/>
                </a:lnTo>
                <a:lnTo>
                  <a:pt x="553184" y="136388"/>
                </a:lnTo>
                <a:lnTo>
                  <a:pt x="541789" y="142230"/>
                </a:lnTo>
                <a:lnTo>
                  <a:pt x="529984" y="147420"/>
                </a:lnTo>
                <a:lnTo>
                  <a:pt x="517729" y="151890"/>
                </a:lnTo>
                <a:lnTo>
                  <a:pt x="504982" y="155568"/>
                </a:lnTo>
                <a:lnTo>
                  <a:pt x="503669" y="155892"/>
                </a:lnTo>
                <a:lnTo>
                  <a:pt x="489584" y="159430"/>
                </a:lnTo>
                <a:lnTo>
                  <a:pt x="475497" y="163032"/>
                </a:lnTo>
                <a:lnTo>
                  <a:pt x="461418" y="166718"/>
                </a:lnTo>
                <a:lnTo>
                  <a:pt x="447358" y="170512"/>
                </a:lnTo>
                <a:lnTo>
                  <a:pt x="433329" y="174437"/>
                </a:lnTo>
                <a:lnTo>
                  <a:pt x="419340" y="178514"/>
                </a:lnTo>
                <a:lnTo>
                  <a:pt x="405403" y="182768"/>
                </a:lnTo>
                <a:lnTo>
                  <a:pt x="391528" y="187220"/>
                </a:lnTo>
                <a:lnTo>
                  <a:pt x="377727" y="191892"/>
                </a:lnTo>
                <a:lnTo>
                  <a:pt x="364010" y="196808"/>
                </a:lnTo>
                <a:lnTo>
                  <a:pt x="350388" y="201990"/>
                </a:lnTo>
                <a:lnTo>
                  <a:pt x="336872" y="207461"/>
                </a:lnTo>
                <a:lnTo>
                  <a:pt x="323473" y="213244"/>
                </a:lnTo>
                <a:lnTo>
                  <a:pt x="310201" y="219360"/>
                </a:lnTo>
                <a:lnTo>
                  <a:pt x="297068" y="225833"/>
                </a:lnTo>
                <a:lnTo>
                  <a:pt x="284084" y="232685"/>
                </a:lnTo>
                <a:lnTo>
                  <a:pt x="271260" y="239939"/>
                </a:lnTo>
                <a:lnTo>
                  <a:pt x="258607" y="247617"/>
                </a:lnTo>
                <a:lnTo>
                  <a:pt x="246136" y="255742"/>
                </a:lnTo>
                <a:lnTo>
                  <a:pt x="233857" y="264337"/>
                </a:lnTo>
                <a:lnTo>
                  <a:pt x="222311" y="272933"/>
                </a:lnTo>
                <a:lnTo>
                  <a:pt x="210875" y="281654"/>
                </a:lnTo>
                <a:lnTo>
                  <a:pt x="199529" y="290469"/>
                </a:lnTo>
                <a:lnTo>
                  <a:pt x="188251" y="299349"/>
                </a:lnTo>
                <a:lnTo>
                  <a:pt x="177022" y="308264"/>
                </a:lnTo>
                <a:lnTo>
                  <a:pt x="165819" y="317183"/>
                </a:lnTo>
                <a:lnTo>
                  <a:pt x="154621" y="326076"/>
                </a:lnTo>
                <a:lnTo>
                  <a:pt x="143409" y="334914"/>
                </a:lnTo>
                <a:lnTo>
                  <a:pt x="132159" y="343665"/>
                </a:lnTo>
                <a:lnTo>
                  <a:pt x="120853" y="352299"/>
                </a:lnTo>
                <a:lnTo>
                  <a:pt x="109468" y="360787"/>
                </a:lnTo>
                <a:lnTo>
                  <a:pt x="97983" y="369098"/>
                </a:lnTo>
                <a:lnTo>
                  <a:pt x="86378" y="377203"/>
                </a:lnTo>
                <a:lnTo>
                  <a:pt x="74631" y="385070"/>
                </a:lnTo>
                <a:lnTo>
                  <a:pt x="62722" y="392669"/>
                </a:lnTo>
                <a:lnTo>
                  <a:pt x="50629" y="399972"/>
                </a:lnTo>
                <a:lnTo>
                  <a:pt x="38331" y="406946"/>
                </a:lnTo>
                <a:lnTo>
                  <a:pt x="25808" y="413563"/>
                </a:lnTo>
                <a:lnTo>
                  <a:pt x="13037" y="419792"/>
                </a:lnTo>
                <a:lnTo>
                  <a:pt x="0" y="425602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84" name="object 1184"/>
          <p:cNvSpPr/>
          <p:nvPr/>
        </p:nvSpPr>
        <p:spPr>
          <a:xfrm>
            <a:off x="5155499" y="8604906"/>
            <a:ext cx="1282353" cy="1610764"/>
          </a:xfrm>
          <a:custGeom>
            <a:avLst/>
            <a:gdLst/>
            <a:ahLst/>
            <a:cxnLst/>
            <a:rect l="l" t="t" r="r" b="b"/>
            <a:pathLst>
              <a:path w="1282353" h="1610764">
                <a:moveTo>
                  <a:pt x="1048064" y="1556156"/>
                </a:moveTo>
                <a:lnTo>
                  <a:pt x="1009901" y="1575390"/>
                </a:lnTo>
                <a:lnTo>
                  <a:pt x="970324" y="1590384"/>
                </a:lnTo>
                <a:lnTo>
                  <a:pt x="929512" y="1601222"/>
                </a:lnTo>
                <a:lnTo>
                  <a:pt x="887643" y="1607987"/>
                </a:lnTo>
                <a:lnTo>
                  <a:pt x="844897" y="1610764"/>
                </a:lnTo>
                <a:lnTo>
                  <a:pt x="823251" y="1610683"/>
                </a:lnTo>
                <a:lnTo>
                  <a:pt x="779526" y="1607634"/>
                </a:lnTo>
                <a:lnTo>
                  <a:pt x="735373" y="1600806"/>
                </a:lnTo>
                <a:lnTo>
                  <a:pt x="690970" y="1590282"/>
                </a:lnTo>
                <a:lnTo>
                  <a:pt x="646497" y="1576147"/>
                </a:lnTo>
                <a:lnTo>
                  <a:pt x="601190" y="1558078"/>
                </a:lnTo>
                <a:lnTo>
                  <a:pt x="566726" y="1541827"/>
                </a:lnTo>
                <a:lnTo>
                  <a:pt x="532571" y="1523514"/>
                </a:lnTo>
                <a:lnTo>
                  <a:pt x="490317" y="1497770"/>
                </a:lnTo>
                <a:lnTo>
                  <a:pt x="448771" y="1468948"/>
                </a:lnTo>
                <a:lnTo>
                  <a:pt x="418178" y="1445357"/>
                </a:lnTo>
                <a:lnTo>
                  <a:pt x="388151" y="1420108"/>
                </a:lnTo>
                <a:lnTo>
                  <a:pt x="349069" y="1383867"/>
                </a:lnTo>
                <a:lnTo>
                  <a:pt x="315813" y="1349715"/>
                </a:lnTo>
                <a:lnTo>
                  <a:pt x="283670" y="1313444"/>
                </a:lnTo>
                <a:lnTo>
                  <a:pt x="252754" y="1275105"/>
                </a:lnTo>
                <a:lnTo>
                  <a:pt x="223178" y="1234751"/>
                </a:lnTo>
                <a:lnTo>
                  <a:pt x="195056" y="1192434"/>
                </a:lnTo>
                <a:lnTo>
                  <a:pt x="168500" y="1148206"/>
                </a:lnTo>
                <a:lnTo>
                  <a:pt x="144701" y="1104144"/>
                </a:lnTo>
                <a:lnTo>
                  <a:pt x="122586" y="1058592"/>
                </a:lnTo>
                <a:lnTo>
                  <a:pt x="107125" y="1023570"/>
                </a:lnTo>
                <a:lnTo>
                  <a:pt x="92645" y="987908"/>
                </a:lnTo>
                <a:lnTo>
                  <a:pt x="79161" y="951689"/>
                </a:lnTo>
                <a:lnTo>
                  <a:pt x="65141" y="910261"/>
                </a:lnTo>
                <a:lnTo>
                  <a:pt x="53057" y="870563"/>
                </a:lnTo>
                <a:lnTo>
                  <a:pt x="42161" y="830542"/>
                </a:lnTo>
                <a:lnTo>
                  <a:pt x="32473" y="790302"/>
                </a:lnTo>
                <a:lnTo>
                  <a:pt x="24013" y="749951"/>
                </a:lnTo>
                <a:lnTo>
                  <a:pt x="16801" y="709594"/>
                </a:lnTo>
                <a:lnTo>
                  <a:pt x="10933" y="669998"/>
                </a:lnTo>
                <a:lnTo>
                  <a:pt x="6428" y="631904"/>
                </a:lnTo>
                <a:lnTo>
                  <a:pt x="2256" y="581540"/>
                </a:lnTo>
                <a:lnTo>
                  <a:pt x="322" y="537347"/>
                </a:lnTo>
                <a:lnTo>
                  <a:pt x="0" y="502462"/>
                </a:lnTo>
                <a:lnTo>
                  <a:pt x="780" y="468103"/>
                </a:lnTo>
                <a:lnTo>
                  <a:pt x="5706" y="401269"/>
                </a:lnTo>
                <a:lnTo>
                  <a:pt x="15204" y="337461"/>
                </a:lnTo>
                <a:lnTo>
                  <a:pt x="29381" y="277294"/>
                </a:lnTo>
                <a:lnTo>
                  <a:pt x="48341" y="221384"/>
                </a:lnTo>
                <a:lnTo>
                  <a:pt x="72190" y="170347"/>
                </a:lnTo>
                <a:lnTo>
                  <a:pt x="101032" y="124798"/>
                </a:lnTo>
                <a:lnTo>
                  <a:pt x="134974" y="85352"/>
                </a:lnTo>
                <a:lnTo>
                  <a:pt x="174120" y="52626"/>
                </a:lnTo>
                <a:lnTo>
                  <a:pt x="218145" y="27433"/>
                </a:lnTo>
                <a:lnTo>
                  <a:pt x="265457" y="10560"/>
                </a:lnTo>
                <a:lnTo>
                  <a:pt x="315580" y="1622"/>
                </a:lnTo>
                <a:lnTo>
                  <a:pt x="341562" y="0"/>
                </a:lnTo>
                <a:lnTo>
                  <a:pt x="368086" y="205"/>
                </a:lnTo>
                <a:lnTo>
                  <a:pt x="422547" y="5895"/>
                </a:lnTo>
                <a:lnTo>
                  <a:pt x="478534" y="18277"/>
                </a:lnTo>
                <a:lnTo>
                  <a:pt x="535619" y="36935"/>
                </a:lnTo>
                <a:lnTo>
                  <a:pt x="593374" y="61455"/>
                </a:lnTo>
                <a:lnTo>
                  <a:pt x="651370" y="91423"/>
                </a:lnTo>
                <a:lnTo>
                  <a:pt x="709179" y="126423"/>
                </a:lnTo>
                <a:lnTo>
                  <a:pt x="748115" y="152860"/>
                </a:lnTo>
                <a:lnTo>
                  <a:pt x="788742" y="182924"/>
                </a:lnTo>
                <a:lnTo>
                  <a:pt x="818804" y="206821"/>
                </a:lnTo>
                <a:lnTo>
                  <a:pt x="849534" y="232769"/>
                </a:lnTo>
                <a:lnTo>
                  <a:pt x="880068" y="260139"/>
                </a:lnTo>
                <a:lnTo>
                  <a:pt x="909987" y="288573"/>
                </a:lnTo>
                <a:lnTo>
                  <a:pt x="939217" y="317997"/>
                </a:lnTo>
                <a:lnTo>
                  <a:pt x="967682" y="348337"/>
                </a:lnTo>
                <a:lnTo>
                  <a:pt x="995307" y="379519"/>
                </a:lnTo>
                <a:lnTo>
                  <a:pt x="1022016" y="411467"/>
                </a:lnTo>
                <a:lnTo>
                  <a:pt x="1045938" y="441753"/>
                </a:lnTo>
                <a:lnTo>
                  <a:pt x="1068942" y="472585"/>
                </a:lnTo>
                <a:lnTo>
                  <a:pt x="1090966" y="503903"/>
                </a:lnTo>
                <a:lnTo>
                  <a:pt x="1118699" y="546310"/>
                </a:lnTo>
                <a:lnTo>
                  <a:pt x="1144435" y="589329"/>
                </a:lnTo>
                <a:lnTo>
                  <a:pt x="1169391" y="635537"/>
                </a:lnTo>
                <a:lnTo>
                  <a:pt x="1191477" y="681369"/>
                </a:lnTo>
                <a:lnTo>
                  <a:pt x="1211133" y="727452"/>
                </a:lnTo>
                <a:lnTo>
                  <a:pt x="1228369" y="773663"/>
                </a:lnTo>
                <a:lnTo>
                  <a:pt x="1243195" y="819876"/>
                </a:lnTo>
                <a:lnTo>
                  <a:pt x="1255622" y="865969"/>
                </a:lnTo>
                <a:lnTo>
                  <a:pt x="1265223" y="909538"/>
                </a:lnTo>
                <a:lnTo>
                  <a:pt x="1272010" y="948260"/>
                </a:lnTo>
                <a:lnTo>
                  <a:pt x="1277089" y="986644"/>
                </a:lnTo>
                <a:lnTo>
                  <a:pt x="1280469" y="1024611"/>
                </a:lnTo>
                <a:lnTo>
                  <a:pt x="1282350" y="1074452"/>
                </a:lnTo>
                <a:lnTo>
                  <a:pt x="1282353" y="1086754"/>
                </a:lnTo>
                <a:lnTo>
                  <a:pt x="1282170" y="1098986"/>
                </a:lnTo>
                <a:lnTo>
                  <a:pt x="1280264" y="1138612"/>
                </a:lnTo>
                <a:lnTo>
                  <a:pt x="1275508" y="1183576"/>
                </a:lnTo>
                <a:lnTo>
                  <a:pt x="1267160" y="1231725"/>
                </a:lnTo>
                <a:lnTo>
                  <a:pt x="1255555" y="1278022"/>
                </a:lnTo>
                <a:lnTo>
                  <a:pt x="1240716" y="1322254"/>
                </a:lnTo>
                <a:lnTo>
                  <a:pt x="1222664" y="1364208"/>
                </a:lnTo>
                <a:lnTo>
                  <a:pt x="1201419" y="1403670"/>
                </a:lnTo>
                <a:lnTo>
                  <a:pt x="1177004" y="1440428"/>
                </a:lnTo>
                <a:lnTo>
                  <a:pt x="1149440" y="1474269"/>
                </a:lnTo>
                <a:lnTo>
                  <a:pt x="1118747" y="1504979"/>
                </a:lnTo>
                <a:lnTo>
                  <a:pt x="1084948" y="1532346"/>
                </a:lnTo>
                <a:lnTo>
                  <a:pt x="1048064" y="1556156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85" name="object 1185"/>
          <p:cNvSpPr/>
          <p:nvPr/>
        </p:nvSpPr>
        <p:spPr>
          <a:xfrm>
            <a:off x="5772075" y="9795523"/>
            <a:ext cx="655650" cy="399205"/>
          </a:xfrm>
          <a:custGeom>
            <a:avLst/>
            <a:gdLst/>
            <a:ahLst/>
            <a:cxnLst/>
            <a:rect l="l" t="t" r="r" b="b"/>
            <a:pathLst>
              <a:path w="655650" h="399205">
                <a:moveTo>
                  <a:pt x="655650" y="0"/>
                </a:moveTo>
                <a:lnTo>
                  <a:pt x="634567" y="60898"/>
                </a:lnTo>
                <a:lnTo>
                  <a:pt x="615213" y="115673"/>
                </a:lnTo>
                <a:lnTo>
                  <a:pt x="597105" y="164609"/>
                </a:lnTo>
                <a:lnTo>
                  <a:pt x="579761" y="207987"/>
                </a:lnTo>
                <a:lnTo>
                  <a:pt x="562699" y="246090"/>
                </a:lnTo>
                <a:lnTo>
                  <a:pt x="545435" y="279201"/>
                </a:lnTo>
                <a:lnTo>
                  <a:pt x="527489" y="307603"/>
                </a:lnTo>
                <a:lnTo>
                  <a:pt x="508377" y="331579"/>
                </a:lnTo>
                <a:lnTo>
                  <a:pt x="487618" y="351410"/>
                </a:lnTo>
                <a:lnTo>
                  <a:pt x="464729" y="367380"/>
                </a:lnTo>
                <a:lnTo>
                  <a:pt x="439228" y="379772"/>
                </a:lnTo>
                <a:lnTo>
                  <a:pt x="410632" y="388867"/>
                </a:lnTo>
                <a:lnTo>
                  <a:pt x="378459" y="394950"/>
                </a:lnTo>
                <a:lnTo>
                  <a:pt x="342227" y="398301"/>
                </a:lnTo>
                <a:lnTo>
                  <a:pt x="301454" y="399205"/>
                </a:lnTo>
                <a:lnTo>
                  <a:pt x="255657" y="397943"/>
                </a:lnTo>
                <a:lnTo>
                  <a:pt x="204354" y="394799"/>
                </a:lnTo>
                <a:lnTo>
                  <a:pt x="147062" y="390055"/>
                </a:lnTo>
                <a:lnTo>
                  <a:pt x="83300" y="383993"/>
                </a:lnTo>
                <a:lnTo>
                  <a:pt x="12585" y="376897"/>
                </a:lnTo>
                <a:lnTo>
                  <a:pt x="8432" y="376491"/>
                </a:lnTo>
                <a:lnTo>
                  <a:pt x="4203" y="376034"/>
                </a:lnTo>
                <a:lnTo>
                  <a:pt x="0" y="375538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86" name="object 1186"/>
          <p:cNvSpPr/>
          <p:nvPr/>
        </p:nvSpPr>
        <p:spPr>
          <a:xfrm>
            <a:off x="5704841" y="9726550"/>
            <a:ext cx="726262" cy="437018"/>
          </a:xfrm>
          <a:custGeom>
            <a:avLst/>
            <a:gdLst/>
            <a:ahLst/>
            <a:cxnLst/>
            <a:rect l="l" t="t" r="r" b="b"/>
            <a:pathLst>
              <a:path w="726262" h="437018">
                <a:moveTo>
                  <a:pt x="726262" y="0"/>
                </a:moveTo>
                <a:lnTo>
                  <a:pt x="701180" y="67219"/>
                </a:lnTo>
                <a:lnTo>
                  <a:pt x="678184" y="127674"/>
                </a:lnTo>
                <a:lnTo>
                  <a:pt x="656730" y="181670"/>
                </a:lnTo>
                <a:lnTo>
                  <a:pt x="636272" y="229512"/>
                </a:lnTo>
                <a:lnTo>
                  <a:pt x="616266" y="271506"/>
                </a:lnTo>
                <a:lnTo>
                  <a:pt x="596167" y="307957"/>
                </a:lnTo>
                <a:lnTo>
                  <a:pt x="575430" y="339171"/>
                </a:lnTo>
                <a:lnTo>
                  <a:pt x="553511" y="365454"/>
                </a:lnTo>
                <a:lnTo>
                  <a:pt x="529866" y="387110"/>
                </a:lnTo>
                <a:lnTo>
                  <a:pt x="503948" y="404447"/>
                </a:lnTo>
                <a:lnTo>
                  <a:pt x="475214" y="417769"/>
                </a:lnTo>
                <a:lnTo>
                  <a:pt x="443120" y="427381"/>
                </a:lnTo>
                <a:lnTo>
                  <a:pt x="407119" y="433590"/>
                </a:lnTo>
                <a:lnTo>
                  <a:pt x="366668" y="436700"/>
                </a:lnTo>
                <a:lnTo>
                  <a:pt x="321222" y="437018"/>
                </a:lnTo>
                <a:lnTo>
                  <a:pt x="270236" y="434850"/>
                </a:lnTo>
                <a:lnTo>
                  <a:pt x="213165" y="430499"/>
                </a:lnTo>
                <a:lnTo>
                  <a:pt x="149465" y="424273"/>
                </a:lnTo>
                <a:lnTo>
                  <a:pt x="78592" y="416477"/>
                </a:lnTo>
                <a:lnTo>
                  <a:pt x="0" y="407416"/>
                </a:lnTo>
              </a:path>
            </a:pathLst>
          </a:custGeom>
          <a:ln w="380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87" name="object 1187"/>
          <p:cNvSpPr/>
          <p:nvPr/>
        </p:nvSpPr>
        <p:spPr>
          <a:xfrm>
            <a:off x="6370054" y="9529202"/>
            <a:ext cx="68410" cy="45514"/>
          </a:xfrm>
          <a:custGeom>
            <a:avLst/>
            <a:gdLst/>
            <a:ahLst/>
            <a:cxnLst/>
            <a:rect l="l" t="t" r="r" b="b"/>
            <a:pathLst>
              <a:path w="68410" h="45514">
                <a:moveTo>
                  <a:pt x="555" y="32900"/>
                </a:moveTo>
                <a:lnTo>
                  <a:pt x="9612" y="40473"/>
                </a:lnTo>
                <a:lnTo>
                  <a:pt x="20965" y="44663"/>
                </a:lnTo>
                <a:lnTo>
                  <a:pt x="33372" y="45514"/>
                </a:lnTo>
                <a:lnTo>
                  <a:pt x="45591" y="43071"/>
                </a:lnTo>
                <a:lnTo>
                  <a:pt x="56382" y="37379"/>
                </a:lnTo>
                <a:lnTo>
                  <a:pt x="64503" y="28481"/>
                </a:lnTo>
                <a:lnTo>
                  <a:pt x="68410" y="19139"/>
                </a:lnTo>
                <a:lnTo>
                  <a:pt x="68407" y="10402"/>
                </a:lnTo>
                <a:lnTo>
                  <a:pt x="64822" y="3953"/>
                </a:lnTo>
                <a:lnTo>
                  <a:pt x="58716" y="312"/>
                </a:lnTo>
                <a:lnTo>
                  <a:pt x="51147" y="0"/>
                </a:lnTo>
                <a:lnTo>
                  <a:pt x="43177" y="3535"/>
                </a:lnTo>
                <a:lnTo>
                  <a:pt x="35864" y="11438"/>
                </a:lnTo>
                <a:lnTo>
                  <a:pt x="32027" y="17288"/>
                </a:lnTo>
                <a:lnTo>
                  <a:pt x="23421" y="28327"/>
                </a:lnTo>
                <a:lnTo>
                  <a:pt x="14683" y="32173"/>
                </a:lnTo>
                <a:lnTo>
                  <a:pt x="0" y="32190"/>
                </a:lnTo>
                <a:lnTo>
                  <a:pt x="555" y="329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88" name="object 1188"/>
          <p:cNvSpPr/>
          <p:nvPr/>
        </p:nvSpPr>
        <p:spPr>
          <a:xfrm>
            <a:off x="6320767" y="9557148"/>
            <a:ext cx="68410" cy="45524"/>
          </a:xfrm>
          <a:custGeom>
            <a:avLst/>
            <a:gdLst/>
            <a:ahLst/>
            <a:cxnLst/>
            <a:rect l="l" t="t" r="r" b="b"/>
            <a:pathLst>
              <a:path w="68410" h="45524">
                <a:moveTo>
                  <a:pt x="549" y="32902"/>
                </a:moveTo>
                <a:lnTo>
                  <a:pt x="9606" y="40478"/>
                </a:lnTo>
                <a:lnTo>
                  <a:pt x="20960" y="44671"/>
                </a:lnTo>
                <a:lnTo>
                  <a:pt x="33370" y="45524"/>
                </a:lnTo>
                <a:lnTo>
                  <a:pt x="45590" y="43082"/>
                </a:lnTo>
                <a:lnTo>
                  <a:pt x="56378" y="37389"/>
                </a:lnTo>
                <a:lnTo>
                  <a:pt x="64490" y="28491"/>
                </a:lnTo>
                <a:lnTo>
                  <a:pt x="68410" y="19111"/>
                </a:lnTo>
                <a:lnTo>
                  <a:pt x="68398" y="10383"/>
                </a:lnTo>
                <a:lnTo>
                  <a:pt x="64810" y="3942"/>
                </a:lnTo>
                <a:lnTo>
                  <a:pt x="58705" y="307"/>
                </a:lnTo>
                <a:lnTo>
                  <a:pt x="51138" y="0"/>
                </a:lnTo>
                <a:lnTo>
                  <a:pt x="43168" y="3539"/>
                </a:lnTo>
                <a:lnTo>
                  <a:pt x="35852" y="11447"/>
                </a:lnTo>
                <a:lnTo>
                  <a:pt x="32026" y="17285"/>
                </a:lnTo>
                <a:lnTo>
                  <a:pt x="23423" y="28333"/>
                </a:lnTo>
                <a:lnTo>
                  <a:pt x="14686" y="32182"/>
                </a:lnTo>
                <a:lnTo>
                  <a:pt x="0" y="32199"/>
                </a:lnTo>
                <a:lnTo>
                  <a:pt x="549" y="3290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89" name="object 1189"/>
          <p:cNvSpPr/>
          <p:nvPr/>
        </p:nvSpPr>
        <p:spPr>
          <a:xfrm>
            <a:off x="6320767" y="9557148"/>
            <a:ext cx="68410" cy="45524"/>
          </a:xfrm>
          <a:custGeom>
            <a:avLst/>
            <a:gdLst/>
            <a:ahLst/>
            <a:cxnLst/>
            <a:rect l="l" t="t" r="r" b="b"/>
            <a:pathLst>
              <a:path w="68410" h="45524">
                <a:moveTo>
                  <a:pt x="549" y="32902"/>
                </a:moveTo>
                <a:lnTo>
                  <a:pt x="9606" y="40478"/>
                </a:lnTo>
                <a:lnTo>
                  <a:pt x="20960" y="44671"/>
                </a:lnTo>
                <a:lnTo>
                  <a:pt x="33370" y="45524"/>
                </a:lnTo>
                <a:lnTo>
                  <a:pt x="45590" y="43082"/>
                </a:lnTo>
                <a:lnTo>
                  <a:pt x="56378" y="37389"/>
                </a:lnTo>
                <a:lnTo>
                  <a:pt x="64490" y="28491"/>
                </a:lnTo>
                <a:lnTo>
                  <a:pt x="68410" y="19111"/>
                </a:lnTo>
                <a:lnTo>
                  <a:pt x="68398" y="10383"/>
                </a:lnTo>
                <a:lnTo>
                  <a:pt x="64810" y="3942"/>
                </a:lnTo>
                <a:lnTo>
                  <a:pt x="58705" y="307"/>
                </a:lnTo>
                <a:lnTo>
                  <a:pt x="51138" y="0"/>
                </a:lnTo>
                <a:lnTo>
                  <a:pt x="43168" y="3539"/>
                </a:lnTo>
                <a:lnTo>
                  <a:pt x="35852" y="11447"/>
                </a:lnTo>
                <a:lnTo>
                  <a:pt x="32026" y="17285"/>
                </a:lnTo>
                <a:lnTo>
                  <a:pt x="23423" y="28333"/>
                </a:lnTo>
                <a:lnTo>
                  <a:pt x="14686" y="32182"/>
                </a:lnTo>
                <a:lnTo>
                  <a:pt x="0" y="32199"/>
                </a:lnTo>
                <a:lnTo>
                  <a:pt x="549" y="3290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90" name="object 1190"/>
          <p:cNvSpPr/>
          <p:nvPr/>
        </p:nvSpPr>
        <p:spPr>
          <a:xfrm>
            <a:off x="6271468" y="9585096"/>
            <a:ext cx="68420" cy="45519"/>
          </a:xfrm>
          <a:custGeom>
            <a:avLst/>
            <a:gdLst/>
            <a:ahLst/>
            <a:cxnLst/>
            <a:rect l="l" t="t" r="r" b="b"/>
            <a:pathLst>
              <a:path w="68420" h="45519">
                <a:moveTo>
                  <a:pt x="556" y="32905"/>
                </a:moveTo>
                <a:lnTo>
                  <a:pt x="9619" y="40477"/>
                </a:lnTo>
                <a:lnTo>
                  <a:pt x="20976" y="44667"/>
                </a:lnTo>
                <a:lnTo>
                  <a:pt x="33386" y="45519"/>
                </a:lnTo>
                <a:lnTo>
                  <a:pt x="45605" y="43076"/>
                </a:lnTo>
                <a:lnTo>
                  <a:pt x="56392" y="37383"/>
                </a:lnTo>
                <a:lnTo>
                  <a:pt x="64503" y="28486"/>
                </a:lnTo>
                <a:lnTo>
                  <a:pt x="68420" y="19119"/>
                </a:lnTo>
                <a:lnTo>
                  <a:pt x="68413" y="10388"/>
                </a:lnTo>
                <a:lnTo>
                  <a:pt x="64827" y="3945"/>
                </a:lnTo>
                <a:lnTo>
                  <a:pt x="58722" y="309"/>
                </a:lnTo>
                <a:lnTo>
                  <a:pt x="51154" y="0"/>
                </a:lnTo>
                <a:lnTo>
                  <a:pt x="43182" y="3537"/>
                </a:lnTo>
                <a:lnTo>
                  <a:pt x="35864" y="11442"/>
                </a:lnTo>
                <a:lnTo>
                  <a:pt x="32034" y="17292"/>
                </a:lnTo>
                <a:lnTo>
                  <a:pt x="23440" y="28331"/>
                </a:lnTo>
                <a:lnTo>
                  <a:pt x="14699" y="32178"/>
                </a:lnTo>
                <a:lnTo>
                  <a:pt x="0" y="32194"/>
                </a:lnTo>
                <a:lnTo>
                  <a:pt x="556" y="3290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91" name="object 1191"/>
          <p:cNvSpPr/>
          <p:nvPr/>
        </p:nvSpPr>
        <p:spPr>
          <a:xfrm>
            <a:off x="6271468" y="9585096"/>
            <a:ext cx="68420" cy="45519"/>
          </a:xfrm>
          <a:custGeom>
            <a:avLst/>
            <a:gdLst/>
            <a:ahLst/>
            <a:cxnLst/>
            <a:rect l="l" t="t" r="r" b="b"/>
            <a:pathLst>
              <a:path w="68420" h="45519">
                <a:moveTo>
                  <a:pt x="556" y="32905"/>
                </a:moveTo>
                <a:lnTo>
                  <a:pt x="9619" y="40477"/>
                </a:lnTo>
                <a:lnTo>
                  <a:pt x="20976" y="44667"/>
                </a:lnTo>
                <a:lnTo>
                  <a:pt x="33386" y="45519"/>
                </a:lnTo>
                <a:lnTo>
                  <a:pt x="45605" y="43076"/>
                </a:lnTo>
                <a:lnTo>
                  <a:pt x="56392" y="37383"/>
                </a:lnTo>
                <a:lnTo>
                  <a:pt x="64503" y="28486"/>
                </a:lnTo>
                <a:lnTo>
                  <a:pt x="68420" y="19119"/>
                </a:lnTo>
                <a:lnTo>
                  <a:pt x="68413" y="10388"/>
                </a:lnTo>
                <a:lnTo>
                  <a:pt x="64827" y="3945"/>
                </a:lnTo>
                <a:lnTo>
                  <a:pt x="58722" y="309"/>
                </a:lnTo>
                <a:lnTo>
                  <a:pt x="51154" y="0"/>
                </a:lnTo>
                <a:lnTo>
                  <a:pt x="43182" y="3537"/>
                </a:lnTo>
                <a:lnTo>
                  <a:pt x="35864" y="11442"/>
                </a:lnTo>
                <a:lnTo>
                  <a:pt x="32034" y="17292"/>
                </a:lnTo>
                <a:lnTo>
                  <a:pt x="23440" y="28331"/>
                </a:lnTo>
                <a:lnTo>
                  <a:pt x="14699" y="32178"/>
                </a:lnTo>
                <a:lnTo>
                  <a:pt x="0" y="32194"/>
                </a:lnTo>
                <a:lnTo>
                  <a:pt x="556" y="3290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92" name="object 1192"/>
          <p:cNvSpPr/>
          <p:nvPr/>
        </p:nvSpPr>
        <p:spPr>
          <a:xfrm>
            <a:off x="6222193" y="9613037"/>
            <a:ext cx="68406" cy="45519"/>
          </a:xfrm>
          <a:custGeom>
            <a:avLst/>
            <a:gdLst/>
            <a:ahLst/>
            <a:cxnLst/>
            <a:rect l="l" t="t" r="r" b="b"/>
            <a:pathLst>
              <a:path w="68406" h="45519">
                <a:moveTo>
                  <a:pt x="549" y="32897"/>
                </a:moveTo>
                <a:lnTo>
                  <a:pt x="9606" y="40473"/>
                </a:lnTo>
                <a:lnTo>
                  <a:pt x="20960" y="44666"/>
                </a:lnTo>
                <a:lnTo>
                  <a:pt x="33370" y="45519"/>
                </a:lnTo>
                <a:lnTo>
                  <a:pt x="45590" y="43077"/>
                </a:lnTo>
                <a:lnTo>
                  <a:pt x="56378" y="37384"/>
                </a:lnTo>
                <a:lnTo>
                  <a:pt x="64490" y="28486"/>
                </a:lnTo>
                <a:lnTo>
                  <a:pt x="68406" y="19119"/>
                </a:lnTo>
                <a:lnTo>
                  <a:pt x="68398" y="10388"/>
                </a:lnTo>
                <a:lnTo>
                  <a:pt x="64811" y="3945"/>
                </a:lnTo>
                <a:lnTo>
                  <a:pt x="58704" y="309"/>
                </a:lnTo>
                <a:lnTo>
                  <a:pt x="51136" y="0"/>
                </a:lnTo>
                <a:lnTo>
                  <a:pt x="43166" y="3537"/>
                </a:lnTo>
                <a:lnTo>
                  <a:pt x="35852" y="11442"/>
                </a:lnTo>
                <a:lnTo>
                  <a:pt x="32016" y="17299"/>
                </a:lnTo>
                <a:lnTo>
                  <a:pt x="23418" y="28341"/>
                </a:lnTo>
                <a:lnTo>
                  <a:pt x="14682" y="32186"/>
                </a:lnTo>
                <a:lnTo>
                  <a:pt x="0" y="32194"/>
                </a:lnTo>
                <a:lnTo>
                  <a:pt x="549" y="3289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93" name="object 1193"/>
          <p:cNvSpPr/>
          <p:nvPr/>
        </p:nvSpPr>
        <p:spPr>
          <a:xfrm>
            <a:off x="6222193" y="9613037"/>
            <a:ext cx="68406" cy="45519"/>
          </a:xfrm>
          <a:custGeom>
            <a:avLst/>
            <a:gdLst/>
            <a:ahLst/>
            <a:cxnLst/>
            <a:rect l="l" t="t" r="r" b="b"/>
            <a:pathLst>
              <a:path w="68406" h="45519">
                <a:moveTo>
                  <a:pt x="549" y="32897"/>
                </a:moveTo>
                <a:lnTo>
                  <a:pt x="9606" y="40473"/>
                </a:lnTo>
                <a:lnTo>
                  <a:pt x="20960" y="44666"/>
                </a:lnTo>
                <a:lnTo>
                  <a:pt x="33370" y="45519"/>
                </a:lnTo>
                <a:lnTo>
                  <a:pt x="45590" y="43077"/>
                </a:lnTo>
                <a:lnTo>
                  <a:pt x="56378" y="37384"/>
                </a:lnTo>
                <a:lnTo>
                  <a:pt x="64490" y="28486"/>
                </a:lnTo>
                <a:lnTo>
                  <a:pt x="68406" y="19119"/>
                </a:lnTo>
                <a:lnTo>
                  <a:pt x="68398" y="10388"/>
                </a:lnTo>
                <a:lnTo>
                  <a:pt x="64811" y="3945"/>
                </a:lnTo>
                <a:lnTo>
                  <a:pt x="58704" y="309"/>
                </a:lnTo>
                <a:lnTo>
                  <a:pt x="51136" y="0"/>
                </a:lnTo>
                <a:lnTo>
                  <a:pt x="43166" y="3537"/>
                </a:lnTo>
                <a:lnTo>
                  <a:pt x="35852" y="11442"/>
                </a:lnTo>
                <a:lnTo>
                  <a:pt x="32016" y="17299"/>
                </a:lnTo>
                <a:lnTo>
                  <a:pt x="23418" y="28341"/>
                </a:lnTo>
                <a:lnTo>
                  <a:pt x="14682" y="32186"/>
                </a:lnTo>
                <a:lnTo>
                  <a:pt x="0" y="32194"/>
                </a:lnTo>
                <a:lnTo>
                  <a:pt x="549" y="3289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94" name="object 1194"/>
          <p:cNvSpPr/>
          <p:nvPr/>
        </p:nvSpPr>
        <p:spPr>
          <a:xfrm>
            <a:off x="6172894" y="9640987"/>
            <a:ext cx="68422" cy="45519"/>
          </a:xfrm>
          <a:custGeom>
            <a:avLst/>
            <a:gdLst/>
            <a:ahLst/>
            <a:cxnLst/>
            <a:rect l="l" t="t" r="r" b="b"/>
            <a:pathLst>
              <a:path w="68422" h="45519">
                <a:moveTo>
                  <a:pt x="548" y="32899"/>
                </a:moveTo>
                <a:lnTo>
                  <a:pt x="9609" y="40473"/>
                </a:lnTo>
                <a:lnTo>
                  <a:pt x="20967" y="44665"/>
                </a:lnTo>
                <a:lnTo>
                  <a:pt x="33379" y="45519"/>
                </a:lnTo>
                <a:lnTo>
                  <a:pt x="45601" y="43079"/>
                </a:lnTo>
                <a:lnTo>
                  <a:pt x="56390" y="37389"/>
                </a:lnTo>
                <a:lnTo>
                  <a:pt x="64503" y="28491"/>
                </a:lnTo>
                <a:lnTo>
                  <a:pt x="68422" y="19111"/>
                </a:lnTo>
                <a:lnTo>
                  <a:pt x="68408" y="10383"/>
                </a:lnTo>
                <a:lnTo>
                  <a:pt x="64819" y="3942"/>
                </a:lnTo>
                <a:lnTo>
                  <a:pt x="58712" y="307"/>
                </a:lnTo>
                <a:lnTo>
                  <a:pt x="51145" y="0"/>
                </a:lnTo>
                <a:lnTo>
                  <a:pt x="43177" y="3539"/>
                </a:lnTo>
                <a:lnTo>
                  <a:pt x="35864" y="11447"/>
                </a:lnTo>
                <a:lnTo>
                  <a:pt x="32034" y="17297"/>
                </a:lnTo>
                <a:lnTo>
                  <a:pt x="23440" y="28336"/>
                </a:lnTo>
                <a:lnTo>
                  <a:pt x="14699" y="32183"/>
                </a:lnTo>
                <a:lnTo>
                  <a:pt x="0" y="32199"/>
                </a:lnTo>
                <a:lnTo>
                  <a:pt x="548" y="3289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95" name="object 1195"/>
          <p:cNvSpPr/>
          <p:nvPr/>
        </p:nvSpPr>
        <p:spPr>
          <a:xfrm>
            <a:off x="6172894" y="9640987"/>
            <a:ext cx="68422" cy="45519"/>
          </a:xfrm>
          <a:custGeom>
            <a:avLst/>
            <a:gdLst/>
            <a:ahLst/>
            <a:cxnLst/>
            <a:rect l="l" t="t" r="r" b="b"/>
            <a:pathLst>
              <a:path w="68422" h="45519">
                <a:moveTo>
                  <a:pt x="548" y="32899"/>
                </a:moveTo>
                <a:lnTo>
                  <a:pt x="9609" y="40473"/>
                </a:lnTo>
                <a:lnTo>
                  <a:pt x="20967" y="44665"/>
                </a:lnTo>
                <a:lnTo>
                  <a:pt x="33379" y="45519"/>
                </a:lnTo>
                <a:lnTo>
                  <a:pt x="45601" y="43079"/>
                </a:lnTo>
                <a:lnTo>
                  <a:pt x="56390" y="37389"/>
                </a:lnTo>
                <a:lnTo>
                  <a:pt x="64503" y="28491"/>
                </a:lnTo>
                <a:lnTo>
                  <a:pt x="68422" y="19111"/>
                </a:lnTo>
                <a:lnTo>
                  <a:pt x="68408" y="10383"/>
                </a:lnTo>
                <a:lnTo>
                  <a:pt x="64819" y="3942"/>
                </a:lnTo>
                <a:lnTo>
                  <a:pt x="58712" y="307"/>
                </a:lnTo>
                <a:lnTo>
                  <a:pt x="51145" y="0"/>
                </a:lnTo>
                <a:lnTo>
                  <a:pt x="43177" y="3539"/>
                </a:lnTo>
                <a:lnTo>
                  <a:pt x="35864" y="11447"/>
                </a:lnTo>
                <a:lnTo>
                  <a:pt x="32034" y="17297"/>
                </a:lnTo>
                <a:lnTo>
                  <a:pt x="23440" y="28336"/>
                </a:lnTo>
                <a:lnTo>
                  <a:pt x="14699" y="32183"/>
                </a:lnTo>
                <a:lnTo>
                  <a:pt x="0" y="32199"/>
                </a:lnTo>
                <a:lnTo>
                  <a:pt x="548" y="3289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96" name="object 1196"/>
          <p:cNvSpPr/>
          <p:nvPr/>
        </p:nvSpPr>
        <p:spPr>
          <a:xfrm>
            <a:off x="6123607" y="9668934"/>
            <a:ext cx="68413" cy="45519"/>
          </a:xfrm>
          <a:custGeom>
            <a:avLst/>
            <a:gdLst/>
            <a:ahLst/>
            <a:cxnLst/>
            <a:rect l="l" t="t" r="r" b="b"/>
            <a:pathLst>
              <a:path w="68413" h="45519">
                <a:moveTo>
                  <a:pt x="556" y="32905"/>
                </a:moveTo>
                <a:lnTo>
                  <a:pt x="9619" y="40478"/>
                </a:lnTo>
                <a:lnTo>
                  <a:pt x="20976" y="44668"/>
                </a:lnTo>
                <a:lnTo>
                  <a:pt x="33386" y="45519"/>
                </a:lnTo>
                <a:lnTo>
                  <a:pt x="45605" y="43076"/>
                </a:lnTo>
                <a:lnTo>
                  <a:pt x="56392" y="37384"/>
                </a:lnTo>
                <a:lnTo>
                  <a:pt x="64503" y="28486"/>
                </a:lnTo>
                <a:lnTo>
                  <a:pt x="68413" y="19131"/>
                </a:lnTo>
                <a:lnTo>
                  <a:pt x="68409" y="10397"/>
                </a:lnTo>
                <a:lnTo>
                  <a:pt x="64826" y="3950"/>
                </a:lnTo>
                <a:lnTo>
                  <a:pt x="58722" y="310"/>
                </a:lnTo>
                <a:lnTo>
                  <a:pt x="51155" y="0"/>
                </a:lnTo>
                <a:lnTo>
                  <a:pt x="43183" y="3537"/>
                </a:lnTo>
                <a:lnTo>
                  <a:pt x="35864" y="11443"/>
                </a:lnTo>
                <a:lnTo>
                  <a:pt x="32030" y="17293"/>
                </a:lnTo>
                <a:lnTo>
                  <a:pt x="23430" y="28332"/>
                </a:lnTo>
                <a:lnTo>
                  <a:pt x="14691" y="32178"/>
                </a:lnTo>
                <a:lnTo>
                  <a:pt x="0" y="32195"/>
                </a:lnTo>
                <a:lnTo>
                  <a:pt x="556" y="3290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97" name="object 1197"/>
          <p:cNvSpPr/>
          <p:nvPr/>
        </p:nvSpPr>
        <p:spPr>
          <a:xfrm>
            <a:off x="6123607" y="9668934"/>
            <a:ext cx="68413" cy="45519"/>
          </a:xfrm>
          <a:custGeom>
            <a:avLst/>
            <a:gdLst/>
            <a:ahLst/>
            <a:cxnLst/>
            <a:rect l="l" t="t" r="r" b="b"/>
            <a:pathLst>
              <a:path w="68413" h="45519">
                <a:moveTo>
                  <a:pt x="556" y="32905"/>
                </a:moveTo>
                <a:lnTo>
                  <a:pt x="9619" y="40478"/>
                </a:lnTo>
                <a:lnTo>
                  <a:pt x="20976" y="44668"/>
                </a:lnTo>
                <a:lnTo>
                  <a:pt x="33386" y="45519"/>
                </a:lnTo>
                <a:lnTo>
                  <a:pt x="45605" y="43076"/>
                </a:lnTo>
                <a:lnTo>
                  <a:pt x="56392" y="37384"/>
                </a:lnTo>
                <a:lnTo>
                  <a:pt x="64503" y="28486"/>
                </a:lnTo>
                <a:lnTo>
                  <a:pt x="68413" y="19131"/>
                </a:lnTo>
                <a:lnTo>
                  <a:pt x="68409" y="10397"/>
                </a:lnTo>
                <a:lnTo>
                  <a:pt x="64826" y="3950"/>
                </a:lnTo>
                <a:lnTo>
                  <a:pt x="58722" y="310"/>
                </a:lnTo>
                <a:lnTo>
                  <a:pt x="51155" y="0"/>
                </a:lnTo>
                <a:lnTo>
                  <a:pt x="43183" y="3537"/>
                </a:lnTo>
                <a:lnTo>
                  <a:pt x="35864" y="11443"/>
                </a:lnTo>
                <a:lnTo>
                  <a:pt x="32030" y="17293"/>
                </a:lnTo>
                <a:lnTo>
                  <a:pt x="23430" y="28332"/>
                </a:lnTo>
                <a:lnTo>
                  <a:pt x="14691" y="32178"/>
                </a:lnTo>
                <a:lnTo>
                  <a:pt x="0" y="32195"/>
                </a:lnTo>
                <a:lnTo>
                  <a:pt x="556" y="3290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98" name="object 1198"/>
          <p:cNvSpPr/>
          <p:nvPr/>
        </p:nvSpPr>
        <p:spPr>
          <a:xfrm>
            <a:off x="6074321" y="9696877"/>
            <a:ext cx="68413" cy="45519"/>
          </a:xfrm>
          <a:custGeom>
            <a:avLst/>
            <a:gdLst/>
            <a:ahLst/>
            <a:cxnLst/>
            <a:rect l="l" t="t" r="r" b="b"/>
            <a:pathLst>
              <a:path w="68413" h="45519">
                <a:moveTo>
                  <a:pt x="556" y="32905"/>
                </a:moveTo>
                <a:lnTo>
                  <a:pt x="9619" y="40478"/>
                </a:lnTo>
                <a:lnTo>
                  <a:pt x="20976" y="44668"/>
                </a:lnTo>
                <a:lnTo>
                  <a:pt x="33386" y="45519"/>
                </a:lnTo>
                <a:lnTo>
                  <a:pt x="45605" y="43076"/>
                </a:lnTo>
                <a:lnTo>
                  <a:pt x="56392" y="37384"/>
                </a:lnTo>
                <a:lnTo>
                  <a:pt x="64503" y="28486"/>
                </a:lnTo>
                <a:lnTo>
                  <a:pt x="68413" y="19131"/>
                </a:lnTo>
                <a:lnTo>
                  <a:pt x="68407" y="10397"/>
                </a:lnTo>
                <a:lnTo>
                  <a:pt x="64822" y="3950"/>
                </a:lnTo>
                <a:lnTo>
                  <a:pt x="58717" y="310"/>
                </a:lnTo>
                <a:lnTo>
                  <a:pt x="51150" y="0"/>
                </a:lnTo>
                <a:lnTo>
                  <a:pt x="43179" y="3537"/>
                </a:lnTo>
                <a:lnTo>
                  <a:pt x="35864" y="11443"/>
                </a:lnTo>
                <a:lnTo>
                  <a:pt x="32017" y="17311"/>
                </a:lnTo>
                <a:lnTo>
                  <a:pt x="23416" y="28346"/>
                </a:lnTo>
                <a:lnTo>
                  <a:pt x="14680" y="32187"/>
                </a:lnTo>
                <a:lnTo>
                  <a:pt x="0" y="32195"/>
                </a:lnTo>
                <a:lnTo>
                  <a:pt x="556" y="3290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99" name="object 1199"/>
          <p:cNvSpPr/>
          <p:nvPr/>
        </p:nvSpPr>
        <p:spPr>
          <a:xfrm>
            <a:off x="6074321" y="9696877"/>
            <a:ext cx="68413" cy="45519"/>
          </a:xfrm>
          <a:custGeom>
            <a:avLst/>
            <a:gdLst/>
            <a:ahLst/>
            <a:cxnLst/>
            <a:rect l="l" t="t" r="r" b="b"/>
            <a:pathLst>
              <a:path w="68413" h="45519">
                <a:moveTo>
                  <a:pt x="556" y="32905"/>
                </a:moveTo>
                <a:lnTo>
                  <a:pt x="9619" y="40478"/>
                </a:lnTo>
                <a:lnTo>
                  <a:pt x="20976" y="44668"/>
                </a:lnTo>
                <a:lnTo>
                  <a:pt x="33386" y="45519"/>
                </a:lnTo>
                <a:lnTo>
                  <a:pt x="45605" y="43076"/>
                </a:lnTo>
                <a:lnTo>
                  <a:pt x="56392" y="37384"/>
                </a:lnTo>
                <a:lnTo>
                  <a:pt x="64503" y="28486"/>
                </a:lnTo>
                <a:lnTo>
                  <a:pt x="68413" y="19131"/>
                </a:lnTo>
                <a:lnTo>
                  <a:pt x="68407" y="10397"/>
                </a:lnTo>
                <a:lnTo>
                  <a:pt x="64822" y="3950"/>
                </a:lnTo>
                <a:lnTo>
                  <a:pt x="58717" y="310"/>
                </a:lnTo>
                <a:lnTo>
                  <a:pt x="51150" y="0"/>
                </a:lnTo>
                <a:lnTo>
                  <a:pt x="43179" y="3537"/>
                </a:lnTo>
                <a:lnTo>
                  <a:pt x="35864" y="11443"/>
                </a:lnTo>
                <a:lnTo>
                  <a:pt x="32017" y="17311"/>
                </a:lnTo>
                <a:lnTo>
                  <a:pt x="23416" y="28346"/>
                </a:lnTo>
                <a:lnTo>
                  <a:pt x="14680" y="32187"/>
                </a:lnTo>
                <a:lnTo>
                  <a:pt x="0" y="32195"/>
                </a:lnTo>
                <a:lnTo>
                  <a:pt x="556" y="3290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00" name="object 1200"/>
          <p:cNvSpPr/>
          <p:nvPr/>
        </p:nvSpPr>
        <p:spPr>
          <a:xfrm>
            <a:off x="6025033" y="9724827"/>
            <a:ext cx="68416" cy="45520"/>
          </a:xfrm>
          <a:custGeom>
            <a:avLst/>
            <a:gdLst/>
            <a:ahLst/>
            <a:cxnLst/>
            <a:rect l="l" t="t" r="r" b="b"/>
            <a:pathLst>
              <a:path w="68416" h="45520">
                <a:moveTo>
                  <a:pt x="548" y="32900"/>
                </a:moveTo>
                <a:lnTo>
                  <a:pt x="9609" y="40473"/>
                </a:lnTo>
                <a:lnTo>
                  <a:pt x="20967" y="44665"/>
                </a:lnTo>
                <a:lnTo>
                  <a:pt x="33379" y="45520"/>
                </a:lnTo>
                <a:lnTo>
                  <a:pt x="45601" y="43080"/>
                </a:lnTo>
                <a:lnTo>
                  <a:pt x="56390" y="37389"/>
                </a:lnTo>
                <a:lnTo>
                  <a:pt x="64503" y="28491"/>
                </a:lnTo>
                <a:lnTo>
                  <a:pt x="68416" y="19123"/>
                </a:lnTo>
                <a:lnTo>
                  <a:pt x="68405" y="10391"/>
                </a:lnTo>
                <a:lnTo>
                  <a:pt x="64818" y="3946"/>
                </a:lnTo>
                <a:lnTo>
                  <a:pt x="58712" y="309"/>
                </a:lnTo>
                <a:lnTo>
                  <a:pt x="51146" y="0"/>
                </a:lnTo>
                <a:lnTo>
                  <a:pt x="43178" y="3539"/>
                </a:lnTo>
                <a:lnTo>
                  <a:pt x="35864" y="11448"/>
                </a:lnTo>
                <a:lnTo>
                  <a:pt x="32040" y="17279"/>
                </a:lnTo>
                <a:lnTo>
                  <a:pt x="23435" y="28323"/>
                </a:lnTo>
                <a:lnTo>
                  <a:pt x="14695" y="32175"/>
                </a:lnTo>
                <a:lnTo>
                  <a:pt x="0" y="32200"/>
                </a:lnTo>
                <a:lnTo>
                  <a:pt x="548" y="329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01" name="object 1201"/>
          <p:cNvSpPr/>
          <p:nvPr/>
        </p:nvSpPr>
        <p:spPr>
          <a:xfrm>
            <a:off x="6025033" y="9724827"/>
            <a:ext cx="68416" cy="45520"/>
          </a:xfrm>
          <a:custGeom>
            <a:avLst/>
            <a:gdLst/>
            <a:ahLst/>
            <a:cxnLst/>
            <a:rect l="l" t="t" r="r" b="b"/>
            <a:pathLst>
              <a:path w="68416" h="45520">
                <a:moveTo>
                  <a:pt x="548" y="32900"/>
                </a:moveTo>
                <a:lnTo>
                  <a:pt x="9609" y="40473"/>
                </a:lnTo>
                <a:lnTo>
                  <a:pt x="20967" y="44665"/>
                </a:lnTo>
                <a:lnTo>
                  <a:pt x="33379" y="45520"/>
                </a:lnTo>
                <a:lnTo>
                  <a:pt x="45601" y="43080"/>
                </a:lnTo>
                <a:lnTo>
                  <a:pt x="56390" y="37389"/>
                </a:lnTo>
                <a:lnTo>
                  <a:pt x="64503" y="28491"/>
                </a:lnTo>
                <a:lnTo>
                  <a:pt x="68416" y="19123"/>
                </a:lnTo>
                <a:lnTo>
                  <a:pt x="68405" y="10391"/>
                </a:lnTo>
                <a:lnTo>
                  <a:pt x="64818" y="3946"/>
                </a:lnTo>
                <a:lnTo>
                  <a:pt x="58712" y="309"/>
                </a:lnTo>
                <a:lnTo>
                  <a:pt x="51146" y="0"/>
                </a:lnTo>
                <a:lnTo>
                  <a:pt x="43178" y="3539"/>
                </a:lnTo>
                <a:lnTo>
                  <a:pt x="35864" y="11448"/>
                </a:lnTo>
                <a:lnTo>
                  <a:pt x="32040" y="17279"/>
                </a:lnTo>
                <a:lnTo>
                  <a:pt x="23435" y="28323"/>
                </a:lnTo>
                <a:lnTo>
                  <a:pt x="14695" y="32175"/>
                </a:lnTo>
                <a:lnTo>
                  <a:pt x="0" y="32200"/>
                </a:lnTo>
                <a:lnTo>
                  <a:pt x="548" y="329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02" name="object 1202"/>
          <p:cNvSpPr/>
          <p:nvPr/>
        </p:nvSpPr>
        <p:spPr>
          <a:xfrm>
            <a:off x="5975746" y="9752775"/>
            <a:ext cx="68413" cy="45519"/>
          </a:xfrm>
          <a:custGeom>
            <a:avLst/>
            <a:gdLst/>
            <a:ahLst/>
            <a:cxnLst/>
            <a:rect l="l" t="t" r="r" b="b"/>
            <a:pathLst>
              <a:path w="68413" h="45519">
                <a:moveTo>
                  <a:pt x="556" y="32905"/>
                </a:moveTo>
                <a:lnTo>
                  <a:pt x="9618" y="40478"/>
                </a:lnTo>
                <a:lnTo>
                  <a:pt x="20973" y="44668"/>
                </a:lnTo>
                <a:lnTo>
                  <a:pt x="33381" y="45519"/>
                </a:lnTo>
                <a:lnTo>
                  <a:pt x="45600" y="43076"/>
                </a:lnTo>
                <a:lnTo>
                  <a:pt x="56388" y="37384"/>
                </a:lnTo>
                <a:lnTo>
                  <a:pt x="64503" y="28486"/>
                </a:lnTo>
                <a:lnTo>
                  <a:pt x="68413" y="19131"/>
                </a:lnTo>
                <a:lnTo>
                  <a:pt x="68409" y="10397"/>
                </a:lnTo>
                <a:lnTo>
                  <a:pt x="64826" y="3950"/>
                </a:lnTo>
                <a:lnTo>
                  <a:pt x="58722" y="310"/>
                </a:lnTo>
                <a:lnTo>
                  <a:pt x="51155" y="0"/>
                </a:lnTo>
                <a:lnTo>
                  <a:pt x="43183" y="3537"/>
                </a:lnTo>
                <a:lnTo>
                  <a:pt x="35864" y="11443"/>
                </a:lnTo>
                <a:lnTo>
                  <a:pt x="32040" y="17274"/>
                </a:lnTo>
                <a:lnTo>
                  <a:pt x="23435" y="28319"/>
                </a:lnTo>
                <a:lnTo>
                  <a:pt x="14695" y="32170"/>
                </a:lnTo>
                <a:lnTo>
                  <a:pt x="0" y="32195"/>
                </a:lnTo>
                <a:lnTo>
                  <a:pt x="556" y="3290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03" name="object 1203"/>
          <p:cNvSpPr/>
          <p:nvPr/>
        </p:nvSpPr>
        <p:spPr>
          <a:xfrm>
            <a:off x="5975746" y="9752775"/>
            <a:ext cx="68413" cy="45519"/>
          </a:xfrm>
          <a:custGeom>
            <a:avLst/>
            <a:gdLst/>
            <a:ahLst/>
            <a:cxnLst/>
            <a:rect l="l" t="t" r="r" b="b"/>
            <a:pathLst>
              <a:path w="68413" h="45519">
                <a:moveTo>
                  <a:pt x="556" y="32905"/>
                </a:moveTo>
                <a:lnTo>
                  <a:pt x="9618" y="40478"/>
                </a:lnTo>
                <a:lnTo>
                  <a:pt x="20973" y="44668"/>
                </a:lnTo>
                <a:lnTo>
                  <a:pt x="33381" y="45519"/>
                </a:lnTo>
                <a:lnTo>
                  <a:pt x="45600" y="43076"/>
                </a:lnTo>
                <a:lnTo>
                  <a:pt x="56388" y="37384"/>
                </a:lnTo>
                <a:lnTo>
                  <a:pt x="64503" y="28486"/>
                </a:lnTo>
                <a:lnTo>
                  <a:pt x="68413" y="19131"/>
                </a:lnTo>
                <a:lnTo>
                  <a:pt x="68409" y="10397"/>
                </a:lnTo>
                <a:lnTo>
                  <a:pt x="64826" y="3950"/>
                </a:lnTo>
                <a:lnTo>
                  <a:pt x="58722" y="310"/>
                </a:lnTo>
                <a:lnTo>
                  <a:pt x="51155" y="0"/>
                </a:lnTo>
                <a:lnTo>
                  <a:pt x="43183" y="3537"/>
                </a:lnTo>
                <a:lnTo>
                  <a:pt x="35864" y="11443"/>
                </a:lnTo>
                <a:lnTo>
                  <a:pt x="32040" y="17274"/>
                </a:lnTo>
                <a:lnTo>
                  <a:pt x="23435" y="28319"/>
                </a:lnTo>
                <a:lnTo>
                  <a:pt x="14695" y="32170"/>
                </a:lnTo>
                <a:lnTo>
                  <a:pt x="0" y="32195"/>
                </a:lnTo>
                <a:lnTo>
                  <a:pt x="556" y="3290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04" name="object 1204"/>
          <p:cNvSpPr/>
          <p:nvPr/>
        </p:nvSpPr>
        <p:spPr>
          <a:xfrm>
            <a:off x="5926460" y="9780717"/>
            <a:ext cx="68413" cy="45519"/>
          </a:xfrm>
          <a:custGeom>
            <a:avLst/>
            <a:gdLst/>
            <a:ahLst/>
            <a:cxnLst/>
            <a:rect l="l" t="t" r="r" b="b"/>
            <a:pathLst>
              <a:path w="68413" h="45519">
                <a:moveTo>
                  <a:pt x="556" y="32905"/>
                </a:moveTo>
                <a:lnTo>
                  <a:pt x="9619" y="40478"/>
                </a:lnTo>
                <a:lnTo>
                  <a:pt x="20976" y="44668"/>
                </a:lnTo>
                <a:lnTo>
                  <a:pt x="33386" y="45519"/>
                </a:lnTo>
                <a:lnTo>
                  <a:pt x="45605" y="43076"/>
                </a:lnTo>
                <a:lnTo>
                  <a:pt x="56392" y="37384"/>
                </a:lnTo>
                <a:lnTo>
                  <a:pt x="64503" y="28486"/>
                </a:lnTo>
                <a:lnTo>
                  <a:pt x="68413" y="19131"/>
                </a:lnTo>
                <a:lnTo>
                  <a:pt x="68407" y="10397"/>
                </a:lnTo>
                <a:lnTo>
                  <a:pt x="64822" y="3950"/>
                </a:lnTo>
                <a:lnTo>
                  <a:pt x="58717" y="310"/>
                </a:lnTo>
                <a:lnTo>
                  <a:pt x="51150" y="0"/>
                </a:lnTo>
                <a:lnTo>
                  <a:pt x="43179" y="3537"/>
                </a:lnTo>
                <a:lnTo>
                  <a:pt x="35864" y="11443"/>
                </a:lnTo>
                <a:lnTo>
                  <a:pt x="32027" y="17293"/>
                </a:lnTo>
                <a:lnTo>
                  <a:pt x="23421" y="28332"/>
                </a:lnTo>
                <a:lnTo>
                  <a:pt x="14683" y="32178"/>
                </a:lnTo>
                <a:lnTo>
                  <a:pt x="0" y="32195"/>
                </a:lnTo>
                <a:lnTo>
                  <a:pt x="556" y="3290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05" name="object 1205"/>
          <p:cNvSpPr/>
          <p:nvPr/>
        </p:nvSpPr>
        <p:spPr>
          <a:xfrm>
            <a:off x="5926460" y="9780717"/>
            <a:ext cx="68413" cy="45519"/>
          </a:xfrm>
          <a:custGeom>
            <a:avLst/>
            <a:gdLst/>
            <a:ahLst/>
            <a:cxnLst/>
            <a:rect l="l" t="t" r="r" b="b"/>
            <a:pathLst>
              <a:path w="68413" h="45519">
                <a:moveTo>
                  <a:pt x="556" y="32905"/>
                </a:moveTo>
                <a:lnTo>
                  <a:pt x="9619" y="40478"/>
                </a:lnTo>
                <a:lnTo>
                  <a:pt x="20976" y="44668"/>
                </a:lnTo>
                <a:lnTo>
                  <a:pt x="33386" y="45519"/>
                </a:lnTo>
                <a:lnTo>
                  <a:pt x="45605" y="43076"/>
                </a:lnTo>
                <a:lnTo>
                  <a:pt x="56392" y="37384"/>
                </a:lnTo>
                <a:lnTo>
                  <a:pt x="64503" y="28486"/>
                </a:lnTo>
                <a:lnTo>
                  <a:pt x="68413" y="19131"/>
                </a:lnTo>
                <a:lnTo>
                  <a:pt x="68407" y="10397"/>
                </a:lnTo>
                <a:lnTo>
                  <a:pt x="64822" y="3950"/>
                </a:lnTo>
                <a:lnTo>
                  <a:pt x="58717" y="310"/>
                </a:lnTo>
                <a:lnTo>
                  <a:pt x="51150" y="0"/>
                </a:lnTo>
                <a:lnTo>
                  <a:pt x="43179" y="3537"/>
                </a:lnTo>
                <a:lnTo>
                  <a:pt x="35864" y="11443"/>
                </a:lnTo>
                <a:lnTo>
                  <a:pt x="32027" y="17293"/>
                </a:lnTo>
                <a:lnTo>
                  <a:pt x="23421" y="28332"/>
                </a:lnTo>
                <a:lnTo>
                  <a:pt x="14683" y="32178"/>
                </a:lnTo>
                <a:lnTo>
                  <a:pt x="0" y="32195"/>
                </a:lnTo>
                <a:lnTo>
                  <a:pt x="556" y="3290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06" name="object 1206"/>
          <p:cNvSpPr/>
          <p:nvPr/>
        </p:nvSpPr>
        <p:spPr>
          <a:xfrm>
            <a:off x="5877172" y="9808659"/>
            <a:ext cx="68414" cy="45527"/>
          </a:xfrm>
          <a:custGeom>
            <a:avLst/>
            <a:gdLst/>
            <a:ahLst/>
            <a:cxnLst/>
            <a:rect l="l" t="t" r="r" b="b"/>
            <a:pathLst>
              <a:path w="68414" h="45527">
                <a:moveTo>
                  <a:pt x="548" y="32907"/>
                </a:moveTo>
                <a:lnTo>
                  <a:pt x="9608" y="40480"/>
                </a:lnTo>
                <a:lnTo>
                  <a:pt x="20965" y="44673"/>
                </a:lnTo>
                <a:lnTo>
                  <a:pt x="33374" y="45527"/>
                </a:lnTo>
                <a:lnTo>
                  <a:pt x="45596" y="43087"/>
                </a:lnTo>
                <a:lnTo>
                  <a:pt x="56386" y="37396"/>
                </a:lnTo>
                <a:lnTo>
                  <a:pt x="64503" y="28498"/>
                </a:lnTo>
                <a:lnTo>
                  <a:pt x="68414" y="19133"/>
                </a:lnTo>
                <a:lnTo>
                  <a:pt x="68406" y="10397"/>
                </a:lnTo>
                <a:lnTo>
                  <a:pt x="64820" y="3949"/>
                </a:lnTo>
                <a:lnTo>
                  <a:pt x="58714" y="310"/>
                </a:lnTo>
                <a:lnTo>
                  <a:pt x="51148" y="0"/>
                </a:lnTo>
                <a:lnTo>
                  <a:pt x="43178" y="3537"/>
                </a:lnTo>
                <a:lnTo>
                  <a:pt x="35864" y="11442"/>
                </a:lnTo>
                <a:lnTo>
                  <a:pt x="32035" y="17285"/>
                </a:lnTo>
                <a:lnTo>
                  <a:pt x="23433" y="28330"/>
                </a:lnTo>
                <a:lnTo>
                  <a:pt x="14693" y="32182"/>
                </a:lnTo>
                <a:lnTo>
                  <a:pt x="0" y="32207"/>
                </a:lnTo>
                <a:lnTo>
                  <a:pt x="548" y="3290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07" name="object 1207"/>
          <p:cNvSpPr/>
          <p:nvPr/>
        </p:nvSpPr>
        <p:spPr>
          <a:xfrm>
            <a:off x="5877172" y="9808659"/>
            <a:ext cx="68414" cy="45527"/>
          </a:xfrm>
          <a:custGeom>
            <a:avLst/>
            <a:gdLst/>
            <a:ahLst/>
            <a:cxnLst/>
            <a:rect l="l" t="t" r="r" b="b"/>
            <a:pathLst>
              <a:path w="68414" h="45527">
                <a:moveTo>
                  <a:pt x="548" y="32907"/>
                </a:moveTo>
                <a:lnTo>
                  <a:pt x="9608" y="40480"/>
                </a:lnTo>
                <a:lnTo>
                  <a:pt x="20965" y="44673"/>
                </a:lnTo>
                <a:lnTo>
                  <a:pt x="33374" y="45527"/>
                </a:lnTo>
                <a:lnTo>
                  <a:pt x="45596" y="43087"/>
                </a:lnTo>
                <a:lnTo>
                  <a:pt x="56386" y="37396"/>
                </a:lnTo>
                <a:lnTo>
                  <a:pt x="64503" y="28498"/>
                </a:lnTo>
                <a:lnTo>
                  <a:pt x="68414" y="19133"/>
                </a:lnTo>
                <a:lnTo>
                  <a:pt x="68406" y="10397"/>
                </a:lnTo>
                <a:lnTo>
                  <a:pt x="64820" y="3949"/>
                </a:lnTo>
                <a:lnTo>
                  <a:pt x="58714" y="310"/>
                </a:lnTo>
                <a:lnTo>
                  <a:pt x="51148" y="0"/>
                </a:lnTo>
                <a:lnTo>
                  <a:pt x="43178" y="3537"/>
                </a:lnTo>
                <a:lnTo>
                  <a:pt x="35864" y="11442"/>
                </a:lnTo>
                <a:lnTo>
                  <a:pt x="32035" y="17285"/>
                </a:lnTo>
                <a:lnTo>
                  <a:pt x="23433" y="28330"/>
                </a:lnTo>
                <a:lnTo>
                  <a:pt x="14693" y="32182"/>
                </a:lnTo>
                <a:lnTo>
                  <a:pt x="0" y="32207"/>
                </a:lnTo>
                <a:lnTo>
                  <a:pt x="548" y="3290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08" name="object 1208"/>
          <p:cNvSpPr/>
          <p:nvPr/>
        </p:nvSpPr>
        <p:spPr>
          <a:xfrm>
            <a:off x="5827886" y="9836607"/>
            <a:ext cx="68412" cy="45526"/>
          </a:xfrm>
          <a:custGeom>
            <a:avLst/>
            <a:gdLst/>
            <a:ahLst/>
            <a:cxnLst/>
            <a:rect l="l" t="t" r="r" b="b"/>
            <a:pathLst>
              <a:path w="68412" h="45526">
                <a:moveTo>
                  <a:pt x="556" y="32912"/>
                </a:moveTo>
                <a:lnTo>
                  <a:pt x="9619" y="40485"/>
                </a:lnTo>
                <a:lnTo>
                  <a:pt x="20976" y="44675"/>
                </a:lnTo>
                <a:lnTo>
                  <a:pt x="33386" y="45526"/>
                </a:lnTo>
                <a:lnTo>
                  <a:pt x="45605" y="43083"/>
                </a:lnTo>
                <a:lnTo>
                  <a:pt x="56392" y="37391"/>
                </a:lnTo>
                <a:lnTo>
                  <a:pt x="64503" y="28493"/>
                </a:lnTo>
                <a:lnTo>
                  <a:pt x="68412" y="19141"/>
                </a:lnTo>
                <a:lnTo>
                  <a:pt x="68408" y="10402"/>
                </a:lnTo>
                <a:lnTo>
                  <a:pt x="64824" y="3953"/>
                </a:lnTo>
                <a:lnTo>
                  <a:pt x="58719" y="312"/>
                </a:lnTo>
                <a:lnTo>
                  <a:pt x="51151" y="0"/>
                </a:lnTo>
                <a:lnTo>
                  <a:pt x="43180" y="3535"/>
                </a:lnTo>
                <a:lnTo>
                  <a:pt x="35864" y="11437"/>
                </a:lnTo>
                <a:lnTo>
                  <a:pt x="32032" y="17280"/>
                </a:lnTo>
                <a:lnTo>
                  <a:pt x="23424" y="28325"/>
                </a:lnTo>
                <a:lnTo>
                  <a:pt x="14685" y="32177"/>
                </a:lnTo>
                <a:lnTo>
                  <a:pt x="0" y="32202"/>
                </a:lnTo>
                <a:lnTo>
                  <a:pt x="556" y="3291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09" name="object 1209"/>
          <p:cNvSpPr/>
          <p:nvPr/>
        </p:nvSpPr>
        <p:spPr>
          <a:xfrm>
            <a:off x="5827886" y="9836607"/>
            <a:ext cx="68412" cy="45526"/>
          </a:xfrm>
          <a:custGeom>
            <a:avLst/>
            <a:gdLst/>
            <a:ahLst/>
            <a:cxnLst/>
            <a:rect l="l" t="t" r="r" b="b"/>
            <a:pathLst>
              <a:path w="68412" h="45526">
                <a:moveTo>
                  <a:pt x="556" y="32912"/>
                </a:moveTo>
                <a:lnTo>
                  <a:pt x="9619" y="40485"/>
                </a:lnTo>
                <a:lnTo>
                  <a:pt x="20976" y="44675"/>
                </a:lnTo>
                <a:lnTo>
                  <a:pt x="33386" y="45526"/>
                </a:lnTo>
                <a:lnTo>
                  <a:pt x="45605" y="43083"/>
                </a:lnTo>
                <a:lnTo>
                  <a:pt x="56392" y="37391"/>
                </a:lnTo>
                <a:lnTo>
                  <a:pt x="64503" y="28493"/>
                </a:lnTo>
                <a:lnTo>
                  <a:pt x="68412" y="19141"/>
                </a:lnTo>
                <a:lnTo>
                  <a:pt x="68408" y="10402"/>
                </a:lnTo>
                <a:lnTo>
                  <a:pt x="64824" y="3953"/>
                </a:lnTo>
                <a:lnTo>
                  <a:pt x="58719" y="312"/>
                </a:lnTo>
                <a:lnTo>
                  <a:pt x="51151" y="0"/>
                </a:lnTo>
                <a:lnTo>
                  <a:pt x="43180" y="3535"/>
                </a:lnTo>
                <a:lnTo>
                  <a:pt x="35864" y="11437"/>
                </a:lnTo>
                <a:lnTo>
                  <a:pt x="32032" y="17280"/>
                </a:lnTo>
                <a:lnTo>
                  <a:pt x="23424" y="28325"/>
                </a:lnTo>
                <a:lnTo>
                  <a:pt x="14685" y="32177"/>
                </a:lnTo>
                <a:lnTo>
                  <a:pt x="0" y="32202"/>
                </a:lnTo>
                <a:lnTo>
                  <a:pt x="556" y="3291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10" name="object 1210"/>
          <p:cNvSpPr/>
          <p:nvPr/>
        </p:nvSpPr>
        <p:spPr>
          <a:xfrm>
            <a:off x="5778599" y="9864546"/>
            <a:ext cx="68414" cy="45529"/>
          </a:xfrm>
          <a:custGeom>
            <a:avLst/>
            <a:gdLst/>
            <a:ahLst/>
            <a:cxnLst/>
            <a:rect l="l" t="t" r="r" b="b"/>
            <a:pathLst>
              <a:path w="68414" h="45529">
                <a:moveTo>
                  <a:pt x="556" y="32915"/>
                </a:moveTo>
                <a:lnTo>
                  <a:pt x="9618" y="40488"/>
                </a:lnTo>
                <a:lnTo>
                  <a:pt x="20973" y="44678"/>
                </a:lnTo>
                <a:lnTo>
                  <a:pt x="33381" y="45529"/>
                </a:lnTo>
                <a:lnTo>
                  <a:pt x="45600" y="43086"/>
                </a:lnTo>
                <a:lnTo>
                  <a:pt x="56388" y="37394"/>
                </a:lnTo>
                <a:lnTo>
                  <a:pt x="64503" y="28496"/>
                </a:lnTo>
                <a:lnTo>
                  <a:pt x="68414" y="19134"/>
                </a:lnTo>
                <a:lnTo>
                  <a:pt x="68404" y="10400"/>
                </a:lnTo>
                <a:lnTo>
                  <a:pt x="64816" y="3952"/>
                </a:lnTo>
                <a:lnTo>
                  <a:pt x="58709" y="312"/>
                </a:lnTo>
                <a:lnTo>
                  <a:pt x="51142" y="0"/>
                </a:lnTo>
                <a:lnTo>
                  <a:pt x="43174" y="3535"/>
                </a:lnTo>
                <a:lnTo>
                  <a:pt x="35864" y="11440"/>
                </a:lnTo>
                <a:lnTo>
                  <a:pt x="32022" y="17301"/>
                </a:lnTo>
                <a:lnTo>
                  <a:pt x="23419" y="28341"/>
                </a:lnTo>
                <a:lnTo>
                  <a:pt x="14681" y="32188"/>
                </a:lnTo>
                <a:lnTo>
                  <a:pt x="0" y="32204"/>
                </a:lnTo>
                <a:lnTo>
                  <a:pt x="556" y="3291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11" name="object 1211"/>
          <p:cNvSpPr/>
          <p:nvPr/>
        </p:nvSpPr>
        <p:spPr>
          <a:xfrm>
            <a:off x="5778599" y="9864546"/>
            <a:ext cx="68414" cy="45529"/>
          </a:xfrm>
          <a:custGeom>
            <a:avLst/>
            <a:gdLst/>
            <a:ahLst/>
            <a:cxnLst/>
            <a:rect l="l" t="t" r="r" b="b"/>
            <a:pathLst>
              <a:path w="68414" h="45529">
                <a:moveTo>
                  <a:pt x="556" y="32915"/>
                </a:moveTo>
                <a:lnTo>
                  <a:pt x="9618" y="40488"/>
                </a:lnTo>
                <a:lnTo>
                  <a:pt x="20973" y="44678"/>
                </a:lnTo>
                <a:lnTo>
                  <a:pt x="33381" y="45529"/>
                </a:lnTo>
                <a:lnTo>
                  <a:pt x="45600" y="43086"/>
                </a:lnTo>
                <a:lnTo>
                  <a:pt x="56388" y="37394"/>
                </a:lnTo>
                <a:lnTo>
                  <a:pt x="64503" y="28496"/>
                </a:lnTo>
                <a:lnTo>
                  <a:pt x="68414" y="19134"/>
                </a:lnTo>
                <a:lnTo>
                  <a:pt x="68404" y="10400"/>
                </a:lnTo>
                <a:lnTo>
                  <a:pt x="64816" y="3952"/>
                </a:lnTo>
                <a:lnTo>
                  <a:pt x="58709" y="312"/>
                </a:lnTo>
                <a:lnTo>
                  <a:pt x="51142" y="0"/>
                </a:lnTo>
                <a:lnTo>
                  <a:pt x="43174" y="3535"/>
                </a:lnTo>
                <a:lnTo>
                  <a:pt x="35864" y="11440"/>
                </a:lnTo>
                <a:lnTo>
                  <a:pt x="32022" y="17301"/>
                </a:lnTo>
                <a:lnTo>
                  <a:pt x="23419" y="28341"/>
                </a:lnTo>
                <a:lnTo>
                  <a:pt x="14681" y="32188"/>
                </a:lnTo>
                <a:lnTo>
                  <a:pt x="0" y="32204"/>
                </a:lnTo>
                <a:lnTo>
                  <a:pt x="556" y="3291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12" name="object 1212"/>
          <p:cNvSpPr/>
          <p:nvPr/>
        </p:nvSpPr>
        <p:spPr>
          <a:xfrm>
            <a:off x="5729312" y="9892499"/>
            <a:ext cx="68406" cy="45524"/>
          </a:xfrm>
          <a:custGeom>
            <a:avLst/>
            <a:gdLst/>
            <a:ahLst/>
            <a:cxnLst/>
            <a:rect l="l" t="t" r="r" b="b"/>
            <a:pathLst>
              <a:path w="68406" h="45524">
                <a:moveTo>
                  <a:pt x="549" y="32897"/>
                </a:moveTo>
                <a:lnTo>
                  <a:pt x="9606" y="40474"/>
                </a:lnTo>
                <a:lnTo>
                  <a:pt x="20960" y="44669"/>
                </a:lnTo>
                <a:lnTo>
                  <a:pt x="33370" y="45524"/>
                </a:lnTo>
                <a:lnTo>
                  <a:pt x="45590" y="43082"/>
                </a:lnTo>
                <a:lnTo>
                  <a:pt x="56378" y="37389"/>
                </a:lnTo>
                <a:lnTo>
                  <a:pt x="64490" y="28486"/>
                </a:lnTo>
                <a:lnTo>
                  <a:pt x="68406" y="19119"/>
                </a:lnTo>
                <a:lnTo>
                  <a:pt x="68398" y="10388"/>
                </a:lnTo>
                <a:lnTo>
                  <a:pt x="64811" y="3945"/>
                </a:lnTo>
                <a:lnTo>
                  <a:pt x="58704" y="309"/>
                </a:lnTo>
                <a:lnTo>
                  <a:pt x="51136" y="0"/>
                </a:lnTo>
                <a:lnTo>
                  <a:pt x="43166" y="3537"/>
                </a:lnTo>
                <a:lnTo>
                  <a:pt x="35852" y="11442"/>
                </a:lnTo>
                <a:lnTo>
                  <a:pt x="32029" y="17280"/>
                </a:lnTo>
                <a:lnTo>
                  <a:pt x="23432" y="28328"/>
                </a:lnTo>
                <a:lnTo>
                  <a:pt x="14694" y="32177"/>
                </a:lnTo>
                <a:lnTo>
                  <a:pt x="0" y="32194"/>
                </a:lnTo>
                <a:lnTo>
                  <a:pt x="549" y="3289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13" name="object 1213"/>
          <p:cNvSpPr/>
          <p:nvPr/>
        </p:nvSpPr>
        <p:spPr>
          <a:xfrm>
            <a:off x="5729312" y="9892499"/>
            <a:ext cx="68406" cy="45524"/>
          </a:xfrm>
          <a:custGeom>
            <a:avLst/>
            <a:gdLst/>
            <a:ahLst/>
            <a:cxnLst/>
            <a:rect l="l" t="t" r="r" b="b"/>
            <a:pathLst>
              <a:path w="68406" h="45524">
                <a:moveTo>
                  <a:pt x="549" y="32897"/>
                </a:moveTo>
                <a:lnTo>
                  <a:pt x="9606" y="40474"/>
                </a:lnTo>
                <a:lnTo>
                  <a:pt x="20960" y="44669"/>
                </a:lnTo>
                <a:lnTo>
                  <a:pt x="33370" y="45524"/>
                </a:lnTo>
                <a:lnTo>
                  <a:pt x="45590" y="43082"/>
                </a:lnTo>
                <a:lnTo>
                  <a:pt x="56378" y="37389"/>
                </a:lnTo>
                <a:lnTo>
                  <a:pt x="64490" y="28486"/>
                </a:lnTo>
                <a:lnTo>
                  <a:pt x="68406" y="19119"/>
                </a:lnTo>
                <a:lnTo>
                  <a:pt x="68398" y="10388"/>
                </a:lnTo>
                <a:lnTo>
                  <a:pt x="64811" y="3945"/>
                </a:lnTo>
                <a:lnTo>
                  <a:pt x="58704" y="309"/>
                </a:lnTo>
                <a:lnTo>
                  <a:pt x="51136" y="0"/>
                </a:lnTo>
                <a:lnTo>
                  <a:pt x="43166" y="3537"/>
                </a:lnTo>
                <a:lnTo>
                  <a:pt x="35852" y="11442"/>
                </a:lnTo>
                <a:lnTo>
                  <a:pt x="32029" y="17280"/>
                </a:lnTo>
                <a:lnTo>
                  <a:pt x="23432" y="28328"/>
                </a:lnTo>
                <a:lnTo>
                  <a:pt x="14694" y="32177"/>
                </a:lnTo>
                <a:lnTo>
                  <a:pt x="0" y="32194"/>
                </a:lnTo>
                <a:lnTo>
                  <a:pt x="549" y="3289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14" name="object 1214"/>
          <p:cNvSpPr/>
          <p:nvPr/>
        </p:nvSpPr>
        <p:spPr>
          <a:xfrm>
            <a:off x="5680025" y="9920446"/>
            <a:ext cx="68410" cy="45519"/>
          </a:xfrm>
          <a:custGeom>
            <a:avLst/>
            <a:gdLst/>
            <a:ahLst/>
            <a:cxnLst/>
            <a:rect l="l" t="t" r="r" b="b"/>
            <a:pathLst>
              <a:path w="68410" h="45519">
                <a:moveTo>
                  <a:pt x="555" y="32900"/>
                </a:moveTo>
                <a:lnTo>
                  <a:pt x="9613" y="40474"/>
                </a:lnTo>
                <a:lnTo>
                  <a:pt x="20968" y="44666"/>
                </a:lnTo>
                <a:lnTo>
                  <a:pt x="33376" y="45519"/>
                </a:lnTo>
                <a:lnTo>
                  <a:pt x="45597" y="43077"/>
                </a:lnTo>
                <a:lnTo>
                  <a:pt x="56387" y="37383"/>
                </a:lnTo>
                <a:lnTo>
                  <a:pt x="64503" y="28481"/>
                </a:lnTo>
                <a:lnTo>
                  <a:pt x="68410" y="19139"/>
                </a:lnTo>
                <a:lnTo>
                  <a:pt x="68407" y="10402"/>
                </a:lnTo>
                <a:lnTo>
                  <a:pt x="64822" y="3953"/>
                </a:lnTo>
                <a:lnTo>
                  <a:pt x="58716" y="312"/>
                </a:lnTo>
                <a:lnTo>
                  <a:pt x="51147" y="0"/>
                </a:lnTo>
                <a:lnTo>
                  <a:pt x="43177" y="3535"/>
                </a:lnTo>
                <a:lnTo>
                  <a:pt x="35864" y="11438"/>
                </a:lnTo>
                <a:lnTo>
                  <a:pt x="32027" y="17288"/>
                </a:lnTo>
                <a:lnTo>
                  <a:pt x="23421" y="28327"/>
                </a:lnTo>
                <a:lnTo>
                  <a:pt x="14683" y="32173"/>
                </a:lnTo>
                <a:lnTo>
                  <a:pt x="0" y="32190"/>
                </a:lnTo>
                <a:lnTo>
                  <a:pt x="555" y="329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15" name="object 1215"/>
          <p:cNvSpPr/>
          <p:nvPr/>
        </p:nvSpPr>
        <p:spPr>
          <a:xfrm>
            <a:off x="5680025" y="9920446"/>
            <a:ext cx="68410" cy="45519"/>
          </a:xfrm>
          <a:custGeom>
            <a:avLst/>
            <a:gdLst/>
            <a:ahLst/>
            <a:cxnLst/>
            <a:rect l="l" t="t" r="r" b="b"/>
            <a:pathLst>
              <a:path w="68410" h="45519">
                <a:moveTo>
                  <a:pt x="555" y="32900"/>
                </a:moveTo>
                <a:lnTo>
                  <a:pt x="9613" y="40474"/>
                </a:lnTo>
                <a:lnTo>
                  <a:pt x="20968" y="44666"/>
                </a:lnTo>
                <a:lnTo>
                  <a:pt x="33376" y="45519"/>
                </a:lnTo>
                <a:lnTo>
                  <a:pt x="45597" y="43077"/>
                </a:lnTo>
                <a:lnTo>
                  <a:pt x="56387" y="37383"/>
                </a:lnTo>
                <a:lnTo>
                  <a:pt x="64503" y="28481"/>
                </a:lnTo>
                <a:lnTo>
                  <a:pt x="68410" y="19139"/>
                </a:lnTo>
                <a:lnTo>
                  <a:pt x="68407" y="10402"/>
                </a:lnTo>
                <a:lnTo>
                  <a:pt x="64822" y="3953"/>
                </a:lnTo>
                <a:lnTo>
                  <a:pt x="58716" y="312"/>
                </a:lnTo>
                <a:lnTo>
                  <a:pt x="51147" y="0"/>
                </a:lnTo>
                <a:lnTo>
                  <a:pt x="43177" y="3535"/>
                </a:lnTo>
                <a:lnTo>
                  <a:pt x="35864" y="11438"/>
                </a:lnTo>
                <a:lnTo>
                  <a:pt x="32027" y="17288"/>
                </a:lnTo>
                <a:lnTo>
                  <a:pt x="23421" y="28327"/>
                </a:lnTo>
                <a:lnTo>
                  <a:pt x="14683" y="32173"/>
                </a:lnTo>
                <a:lnTo>
                  <a:pt x="0" y="32190"/>
                </a:lnTo>
                <a:lnTo>
                  <a:pt x="555" y="329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16" name="object 1216"/>
          <p:cNvSpPr/>
          <p:nvPr/>
        </p:nvSpPr>
        <p:spPr>
          <a:xfrm>
            <a:off x="5630738" y="9948392"/>
            <a:ext cx="68416" cy="45524"/>
          </a:xfrm>
          <a:custGeom>
            <a:avLst/>
            <a:gdLst/>
            <a:ahLst/>
            <a:cxnLst/>
            <a:rect l="l" t="t" r="r" b="b"/>
            <a:pathLst>
              <a:path w="68416" h="45524">
                <a:moveTo>
                  <a:pt x="555" y="32910"/>
                </a:moveTo>
                <a:lnTo>
                  <a:pt x="9613" y="40483"/>
                </a:lnTo>
                <a:lnTo>
                  <a:pt x="20968" y="44673"/>
                </a:lnTo>
                <a:lnTo>
                  <a:pt x="33376" y="45524"/>
                </a:lnTo>
                <a:lnTo>
                  <a:pt x="45597" y="43081"/>
                </a:lnTo>
                <a:lnTo>
                  <a:pt x="56387" y="37388"/>
                </a:lnTo>
                <a:lnTo>
                  <a:pt x="64503" y="28491"/>
                </a:lnTo>
                <a:lnTo>
                  <a:pt x="68416" y="19117"/>
                </a:lnTo>
                <a:lnTo>
                  <a:pt x="68402" y="10387"/>
                </a:lnTo>
                <a:lnTo>
                  <a:pt x="64811" y="3944"/>
                </a:lnTo>
                <a:lnTo>
                  <a:pt x="58703" y="308"/>
                </a:lnTo>
                <a:lnTo>
                  <a:pt x="51135" y="0"/>
                </a:lnTo>
                <a:lnTo>
                  <a:pt x="43165" y="3539"/>
                </a:lnTo>
                <a:lnTo>
                  <a:pt x="35852" y="11447"/>
                </a:lnTo>
                <a:lnTo>
                  <a:pt x="32026" y="17285"/>
                </a:lnTo>
                <a:lnTo>
                  <a:pt x="23423" y="28333"/>
                </a:lnTo>
                <a:lnTo>
                  <a:pt x="14686" y="32183"/>
                </a:lnTo>
                <a:lnTo>
                  <a:pt x="0" y="32199"/>
                </a:lnTo>
                <a:lnTo>
                  <a:pt x="555" y="3291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17" name="object 1217"/>
          <p:cNvSpPr/>
          <p:nvPr/>
        </p:nvSpPr>
        <p:spPr>
          <a:xfrm>
            <a:off x="5630738" y="9948392"/>
            <a:ext cx="68416" cy="45524"/>
          </a:xfrm>
          <a:custGeom>
            <a:avLst/>
            <a:gdLst/>
            <a:ahLst/>
            <a:cxnLst/>
            <a:rect l="l" t="t" r="r" b="b"/>
            <a:pathLst>
              <a:path w="68416" h="45524">
                <a:moveTo>
                  <a:pt x="555" y="32910"/>
                </a:moveTo>
                <a:lnTo>
                  <a:pt x="9613" y="40483"/>
                </a:lnTo>
                <a:lnTo>
                  <a:pt x="20968" y="44673"/>
                </a:lnTo>
                <a:lnTo>
                  <a:pt x="33376" y="45524"/>
                </a:lnTo>
                <a:lnTo>
                  <a:pt x="45597" y="43081"/>
                </a:lnTo>
                <a:lnTo>
                  <a:pt x="56387" y="37388"/>
                </a:lnTo>
                <a:lnTo>
                  <a:pt x="64503" y="28491"/>
                </a:lnTo>
                <a:lnTo>
                  <a:pt x="68416" y="19117"/>
                </a:lnTo>
                <a:lnTo>
                  <a:pt x="68402" y="10387"/>
                </a:lnTo>
                <a:lnTo>
                  <a:pt x="64811" y="3944"/>
                </a:lnTo>
                <a:lnTo>
                  <a:pt x="58703" y="308"/>
                </a:lnTo>
                <a:lnTo>
                  <a:pt x="51135" y="0"/>
                </a:lnTo>
                <a:lnTo>
                  <a:pt x="43165" y="3539"/>
                </a:lnTo>
                <a:lnTo>
                  <a:pt x="35852" y="11447"/>
                </a:lnTo>
                <a:lnTo>
                  <a:pt x="32026" y="17285"/>
                </a:lnTo>
                <a:lnTo>
                  <a:pt x="23423" y="28333"/>
                </a:lnTo>
                <a:lnTo>
                  <a:pt x="14686" y="32183"/>
                </a:lnTo>
                <a:lnTo>
                  <a:pt x="0" y="32199"/>
                </a:lnTo>
                <a:lnTo>
                  <a:pt x="555" y="3291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18" name="object 1218"/>
          <p:cNvSpPr/>
          <p:nvPr/>
        </p:nvSpPr>
        <p:spPr>
          <a:xfrm>
            <a:off x="5581451" y="9976335"/>
            <a:ext cx="68409" cy="45524"/>
          </a:xfrm>
          <a:custGeom>
            <a:avLst/>
            <a:gdLst/>
            <a:ahLst/>
            <a:cxnLst/>
            <a:rect l="l" t="t" r="r" b="b"/>
            <a:pathLst>
              <a:path w="68409" h="45524">
                <a:moveTo>
                  <a:pt x="549" y="32902"/>
                </a:moveTo>
                <a:lnTo>
                  <a:pt x="9606" y="40478"/>
                </a:lnTo>
                <a:lnTo>
                  <a:pt x="20960" y="44671"/>
                </a:lnTo>
                <a:lnTo>
                  <a:pt x="33370" y="45524"/>
                </a:lnTo>
                <a:lnTo>
                  <a:pt x="45590" y="43082"/>
                </a:lnTo>
                <a:lnTo>
                  <a:pt x="56378" y="37389"/>
                </a:lnTo>
                <a:lnTo>
                  <a:pt x="64490" y="28491"/>
                </a:lnTo>
                <a:lnTo>
                  <a:pt x="68409" y="19111"/>
                </a:lnTo>
                <a:lnTo>
                  <a:pt x="68396" y="10383"/>
                </a:lnTo>
                <a:lnTo>
                  <a:pt x="64806" y="3942"/>
                </a:lnTo>
                <a:lnTo>
                  <a:pt x="58699" y="307"/>
                </a:lnTo>
                <a:lnTo>
                  <a:pt x="51133" y="0"/>
                </a:lnTo>
                <a:lnTo>
                  <a:pt x="43164" y="3539"/>
                </a:lnTo>
                <a:lnTo>
                  <a:pt x="35852" y="11447"/>
                </a:lnTo>
                <a:lnTo>
                  <a:pt x="32029" y="17285"/>
                </a:lnTo>
                <a:lnTo>
                  <a:pt x="23432" y="28333"/>
                </a:lnTo>
                <a:lnTo>
                  <a:pt x="14694" y="32182"/>
                </a:lnTo>
                <a:lnTo>
                  <a:pt x="0" y="32199"/>
                </a:lnTo>
                <a:lnTo>
                  <a:pt x="549" y="3290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19" name="object 1219"/>
          <p:cNvSpPr/>
          <p:nvPr/>
        </p:nvSpPr>
        <p:spPr>
          <a:xfrm>
            <a:off x="5581451" y="9976335"/>
            <a:ext cx="68409" cy="45524"/>
          </a:xfrm>
          <a:custGeom>
            <a:avLst/>
            <a:gdLst/>
            <a:ahLst/>
            <a:cxnLst/>
            <a:rect l="l" t="t" r="r" b="b"/>
            <a:pathLst>
              <a:path w="68409" h="45524">
                <a:moveTo>
                  <a:pt x="549" y="32902"/>
                </a:moveTo>
                <a:lnTo>
                  <a:pt x="9606" y="40478"/>
                </a:lnTo>
                <a:lnTo>
                  <a:pt x="20960" y="44671"/>
                </a:lnTo>
                <a:lnTo>
                  <a:pt x="33370" y="45524"/>
                </a:lnTo>
                <a:lnTo>
                  <a:pt x="45590" y="43082"/>
                </a:lnTo>
                <a:lnTo>
                  <a:pt x="56378" y="37389"/>
                </a:lnTo>
                <a:lnTo>
                  <a:pt x="64490" y="28491"/>
                </a:lnTo>
                <a:lnTo>
                  <a:pt x="68409" y="19111"/>
                </a:lnTo>
                <a:lnTo>
                  <a:pt x="68396" y="10383"/>
                </a:lnTo>
                <a:lnTo>
                  <a:pt x="64806" y="3942"/>
                </a:lnTo>
                <a:lnTo>
                  <a:pt x="58699" y="307"/>
                </a:lnTo>
                <a:lnTo>
                  <a:pt x="51133" y="0"/>
                </a:lnTo>
                <a:lnTo>
                  <a:pt x="43164" y="3539"/>
                </a:lnTo>
                <a:lnTo>
                  <a:pt x="35852" y="11447"/>
                </a:lnTo>
                <a:lnTo>
                  <a:pt x="32029" y="17285"/>
                </a:lnTo>
                <a:lnTo>
                  <a:pt x="23432" y="28333"/>
                </a:lnTo>
                <a:lnTo>
                  <a:pt x="14694" y="32182"/>
                </a:lnTo>
                <a:lnTo>
                  <a:pt x="0" y="32199"/>
                </a:lnTo>
                <a:lnTo>
                  <a:pt x="549" y="3290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20" name="object 1220"/>
          <p:cNvSpPr/>
          <p:nvPr/>
        </p:nvSpPr>
        <p:spPr>
          <a:xfrm>
            <a:off x="5532164" y="10004287"/>
            <a:ext cx="68397" cy="45515"/>
          </a:xfrm>
          <a:custGeom>
            <a:avLst/>
            <a:gdLst/>
            <a:ahLst/>
            <a:cxnLst/>
            <a:rect l="l" t="t" r="r" b="b"/>
            <a:pathLst>
              <a:path w="68397" h="45515">
                <a:moveTo>
                  <a:pt x="549" y="32893"/>
                </a:moveTo>
                <a:lnTo>
                  <a:pt x="9606" y="40469"/>
                </a:lnTo>
                <a:lnTo>
                  <a:pt x="20960" y="44662"/>
                </a:lnTo>
                <a:lnTo>
                  <a:pt x="33370" y="45515"/>
                </a:lnTo>
                <a:lnTo>
                  <a:pt x="45590" y="43072"/>
                </a:lnTo>
                <a:lnTo>
                  <a:pt x="56378" y="37380"/>
                </a:lnTo>
                <a:lnTo>
                  <a:pt x="64490" y="28481"/>
                </a:lnTo>
                <a:lnTo>
                  <a:pt x="68397" y="19139"/>
                </a:lnTo>
                <a:lnTo>
                  <a:pt x="68396" y="10402"/>
                </a:lnTo>
                <a:lnTo>
                  <a:pt x="64814" y="3953"/>
                </a:lnTo>
                <a:lnTo>
                  <a:pt x="58708" y="312"/>
                </a:lnTo>
                <a:lnTo>
                  <a:pt x="51140" y="0"/>
                </a:lnTo>
                <a:lnTo>
                  <a:pt x="43168" y="3535"/>
                </a:lnTo>
                <a:lnTo>
                  <a:pt x="35852" y="11438"/>
                </a:lnTo>
                <a:lnTo>
                  <a:pt x="32026" y="17276"/>
                </a:lnTo>
                <a:lnTo>
                  <a:pt x="23423" y="28324"/>
                </a:lnTo>
                <a:lnTo>
                  <a:pt x="14686" y="32173"/>
                </a:lnTo>
                <a:lnTo>
                  <a:pt x="0" y="32190"/>
                </a:lnTo>
                <a:lnTo>
                  <a:pt x="549" y="328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21" name="object 1221"/>
          <p:cNvSpPr/>
          <p:nvPr/>
        </p:nvSpPr>
        <p:spPr>
          <a:xfrm>
            <a:off x="6358260" y="9456686"/>
            <a:ext cx="67590" cy="45282"/>
          </a:xfrm>
          <a:custGeom>
            <a:avLst/>
            <a:gdLst/>
            <a:ahLst/>
            <a:cxnLst/>
            <a:rect l="l" t="t" r="r" b="b"/>
            <a:pathLst>
              <a:path w="67590" h="45282">
                <a:moveTo>
                  <a:pt x="0" y="31781"/>
                </a:moveTo>
                <a:lnTo>
                  <a:pt x="9004" y="39763"/>
                </a:lnTo>
                <a:lnTo>
                  <a:pt x="20301" y="44219"/>
                </a:lnTo>
                <a:lnTo>
                  <a:pt x="32693" y="45282"/>
                </a:lnTo>
                <a:lnTo>
                  <a:pt x="44914" y="42990"/>
                </a:lnTo>
                <a:lnTo>
                  <a:pt x="55694" y="37381"/>
                </a:lnTo>
                <a:lnTo>
                  <a:pt x="63766" y="28491"/>
                </a:lnTo>
                <a:lnTo>
                  <a:pt x="67458" y="19698"/>
                </a:lnTo>
                <a:lnTo>
                  <a:pt x="67590" y="10824"/>
                </a:lnTo>
                <a:lnTo>
                  <a:pt x="64092" y="4223"/>
                </a:lnTo>
                <a:lnTo>
                  <a:pt x="58039" y="435"/>
                </a:lnTo>
                <a:lnTo>
                  <a:pt x="50510" y="0"/>
                </a:lnTo>
                <a:lnTo>
                  <a:pt x="42581" y="3457"/>
                </a:lnTo>
                <a:lnTo>
                  <a:pt x="35331" y="11346"/>
                </a:lnTo>
                <a:lnTo>
                  <a:pt x="31926" y="16614"/>
                </a:lnTo>
                <a:lnTo>
                  <a:pt x="23312" y="27932"/>
                </a:lnTo>
                <a:lnTo>
                  <a:pt x="14644" y="31846"/>
                </a:lnTo>
                <a:lnTo>
                  <a:pt x="0" y="3178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22" name="object 1222"/>
          <p:cNvSpPr/>
          <p:nvPr/>
        </p:nvSpPr>
        <p:spPr>
          <a:xfrm>
            <a:off x="6309704" y="9484220"/>
            <a:ext cx="67584" cy="45287"/>
          </a:xfrm>
          <a:custGeom>
            <a:avLst/>
            <a:gdLst/>
            <a:ahLst/>
            <a:cxnLst/>
            <a:rect l="l" t="t" r="r" b="b"/>
            <a:pathLst>
              <a:path w="67584" h="45287">
                <a:moveTo>
                  <a:pt x="0" y="31780"/>
                </a:moveTo>
                <a:lnTo>
                  <a:pt x="8997" y="39759"/>
                </a:lnTo>
                <a:lnTo>
                  <a:pt x="20294" y="44220"/>
                </a:lnTo>
                <a:lnTo>
                  <a:pt x="32686" y="45287"/>
                </a:lnTo>
                <a:lnTo>
                  <a:pt x="44907" y="42997"/>
                </a:lnTo>
                <a:lnTo>
                  <a:pt x="55686" y="37386"/>
                </a:lnTo>
                <a:lnTo>
                  <a:pt x="63753" y="28491"/>
                </a:lnTo>
                <a:lnTo>
                  <a:pt x="67451" y="19692"/>
                </a:lnTo>
                <a:lnTo>
                  <a:pt x="67584" y="10820"/>
                </a:lnTo>
                <a:lnTo>
                  <a:pt x="64087" y="4221"/>
                </a:lnTo>
                <a:lnTo>
                  <a:pt x="58036" y="434"/>
                </a:lnTo>
                <a:lnTo>
                  <a:pt x="50508" y="0"/>
                </a:lnTo>
                <a:lnTo>
                  <a:pt x="42581" y="3457"/>
                </a:lnTo>
                <a:lnTo>
                  <a:pt x="35331" y="11346"/>
                </a:lnTo>
                <a:lnTo>
                  <a:pt x="31926" y="16614"/>
                </a:lnTo>
                <a:lnTo>
                  <a:pt x="23312" y="27932"/>
                </a:lnTo>
                <a:lnTo>
                  <a:pt x="14644" y="31846"/>
                </a:lnTo>
                <a:lnTo>
                  <a:pt x="0" y="3178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23" name="object 1223"/>
          <p:cNvSpPr/>
          <p:nvPr/>
        </p:nvSpPr>
        <p:spPr>
          <a:xfrm>
            <a:off x="6309704" y="9484220"/>
            <a:ext cx="67584" cy="45287"/>
          </a:xfrm>
          <a:custGeom>
            <a:avLst/>
            <a:gdLst/>
            <a:ahLst/>
            <a:cxnLst/>
            <a:rect l="l" t="t" r="r" b="b"/>
            <a:pathLst>
              <a:path w="67584" h="45287">
                <a:moveTo>
                  <a:pt x="0" y="31780"/>
                </a:moveTo>
                <a:lnTo>
                  <a:pt x="8997" y="39759"/>
                </a:lnTo>
                <a:lnTo>
                  <a:pt x="20294" y="44220"/>
                </a:lnTo>
                <a:lnTo>
                  <a:pt x="32686" y="45287"/>
                </a:lnTo>
                <a:lnTo>
                  <a:pt x="44907" y="42997"/>
                </a:lnTo>
                <a:lnTo>
                  <a:pt x="55686" y="37386"/>
                </a:lnTo>
                <a:lnTo>
                  <a:pt x="63753" y="28491"/>
                </a:lnTo>
                <a:lnTo>
                  <a:pt x="67451" y="19692"/>
                </a:lnTo>
                <a:lnTo>
                  <a:pt x="67584" y="10820"/>
                </a:lnTo>
                <a:lnTo>
                  <a:pt x="64087" y="4221"/>
                </a:lnTo>
                <a:lnTo>
                  <a:pt x="58036" y="434"/>
                </a:lnTo>
                <a:lnTo>
                  <a:pt x="50508" y="0"/>
                </a:lnTo>
                <a:lnTo>
                  <a:pt x="42581" y="3457"/>
                </a:lnTo>
                <a:lnTo>
                  <a:pt x="35331" y="11346"/>
                </a:lnTo>
                <a:lnTo>
                  <a:pt x="31926" y="16614"/>
                </a:lnTo>
                <a:lnTo>
                  <a:pt x="23312" y="27932"/>
                </a:lnTo>
                <a:lnTo>
                  <a:pt x="14644" y="31846"/>
                </a:lnTo>
                <a:lnTo>
                  <a:pt x="0" y="3178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24" name="object 1224"/>
          <p:cNvSpPr/>
          <p:nvPr/>
        </p:nvSpPr>
        <p:spPr>
          <a:xfrm>
            <a:off x="6261149" y="9511752"/>
            <a:ext cx="67583" cy="45287"/>
          </a:xfrm>
          <a:custGeom>
            <a:avLst/>
            <a:gdLst/>
            <a:ahLst/>
            <a:cxnLst/>
            <a:rect l="l" t="t" r="r" b="b"/>
            <a:pathLst>
              <a:path w="67583" h="45287">
                <a:moveTo>
                  <a:pt x="0" y="31780"/>
                </a:moveTo>
                <a:lnTo>
                  <a:pt x="8992" y="39759"/>
                </a:lnTo>
                <a:lnTo>
                  <a:pt x="20285" y="44220"/>
                </a:lnTo>
                <a:lnTo>
                  <a:pt x="32677" y="45287"/>
                </a:lnTo>
                <a:lnTo>
                  <a:pt x="44898" y="42997"/>
                </a:lnTo>
                <a:lnTo>
                  <a:pt x="55680" y="37386"/>
                </a:lnTo>
                <a:lnTo>
                  <a:pt x="63753" y="28491"/>
                </a:lnTo>
                <a:lnTo>
                  <a:pt x="67452" y="19686"/>
                </a:lnTo>
                <a:lnTo>
                  <a:pt x="67583" y="10816"/>
                </a:lnTo>
                <a:lnTo>
                  <a:pt x="64084" y="4218"/>
                </a:lnTo>
                <a:lnTo>
                  <a:pt x="58032" y="433"/>
                </a:lnTo>
                <a:lnTo>
                  <a:pt x="50502" y="0"/>
                </a:lnTo>
                <a:lnTo>
                  <a:pt x="42572" y="3457"/>
                </a:lnTo>
                <a:lnTo>
                  <a:pt x="35318" y="11346"/>
                </a:lnTo>
                <a:lnTo>
                  <a:pt x="31921" y="16601"/>
                </a:lnTo>
                <a:lnTo>
                  <a:pt x="23304" y="27928"/>
                </a:lnTo>
                <a:lnTo>
                  <a:pt x="14638" y="31845"/>
                </a:lnTo>
                <a:lnTo>
                  <a:pt x="0" y="3178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25" name="object 1225"/>
          <p:cNvSpPr/>
          <p:nvPr/>
        </p:nvSpPr>
        <p:spPr>
          <a:xfrm>
            <a:off x="6261149" y="9511752"/>
            <a:ext cx="67583" cy="45287"/>
          </a:xfrm>
          <a:custGeom>
            <a:avLst/>
            <a:gdLst/>
            <a:ahLst/>
            <a:cxnLst/>
            <a:rect l="l" t="t" r="r" b="b"/>
            <a:pathLst>
              <a:path w="67583" h="45287">
                <a:moveTo>
                  <a:pt x="0" y="31780"/>
                </a:moveTo>
                <a:lnTo>
                  <a:pt x="8992" y="39759"/>
                </a:lnTo>
                <a:lnTo>
                  <a:pt x="20285" y="44220"/>
                </a:lnTo>
                <a:lnTo>
                  <a:pt x="32677" y="45287"/>
                </a:lnTo>
                <a:lnTo>
                  <a:pt x="44898" y="42997"/>
                </a:lnTo>
                <a:lnTo>
                  <a:pt x="55680" y="37386"/>
                </a:lnTo>
                <a:lnTo>
                  <a:pt x="63753" y="28491"/>
                </a:lnTo>
                <a:lnTo>
                  <a:pt x="67452" y="19686"/>
                </a:lnTo>
                <a:lnTo>
                  <a:pt x="67583" y="10816"/>
                </a:lnTo>
                <a:lnTo>
                  <a:pt x="64084" y="4218"/>
                </a:lnTo>
                <a:lnTo>
                  <a:pt x="58032" y="433"/>
                </a:lnTo>
                <a:lnTo>
                  <a:pt x="50502" y="0"/>
                </a:lnTo>
                <a:lnTo>
                  <a:pt x="42572" y="3457"/>
                </a:lnTo>
                <a:lnTo>
                  <a:pt x="35318" y="11346"/>
                </a:lnTo>
                <a:lnTo>
                  <a:pt x="31921" y="16601"/>
                </a:lnTo>
                <a:lnTo>
                  <a:pt x="23304" y="27928"/>
                </a:lnTo>
                <a:lnTo>
                  <a:pt x="14638" y="31845"/>
                </a:lnTo>
                <a:lnTo>
                  <a:pt x="0" y="3178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26" name="object 1226"/>
          <p:cNvSpPr/>
          <p:nvPr/>
        </p:nvSpPr>
        <p:spPr>
          <a:xfrm>
            <a:off x="6212582" y="9539285"/>
            <a:ext cx="67590" cy="45291"/>
          </a:xfrm>
          <a:custGeom>
            <a:avLst/>
            <a:gdLst/>
            <a:ahLst/>
            <a:cxnLst/>
            <a:rect l="l" t="t" r="r" b="b"/>
            <a:pathLst>
              <a:path w="67590" h="45291">
                <a:moveTo>
                  <a:pt x="0" y="31781"/>
                </a:moveTo>
                <a:lnTo>
                  <a:pt x="9014" y="39774"/>
                </a:lnTo>
                <a:lnTo>
                  <a:pt x="20310" y="44230"/>
                </a:lnTo>
                <a:lnTo>
                  <a:pt x="32700" y="45291"/>
                </a:lnTo>
                <a:lnTo>
                  <a:pt x="44918" y="42997"/>
                </a:lnTo>
                <a:lnTo>
                  <a:pt x="55696" y="37385"/>
                </a:lnTo>
                <a:lnTo>
                  <a:pt x="63766" y="28491"/>
                </a:lnTo>
                <a:lnTo>
                  <a:pt x="67458" y="19698"/>
                </a:lnTo>
                <a:lnTo>
                  <a:pt x="67590" y="10824"/>
                </a:lnTo>
                <a:lnTo>
                  <a:pt x="64092" y="4223"/>
                </a:lnTo>
                <a:lnTo>
                  <a:pt x="58039" y="435"/>
                </a:lnTo>
                <a:lnTo>
                  <a:pt x="50510" y="0"/>
                </a:lnTo>
                <a:lnTo>
                  <a:pt x="42581" y="3457"/>
                </a:lnTo>
                <a:lnTo>
                  <a:pt x="35331" y="11346"/>
                </a:lnTo>
                <a:lnTo>
                  <a:pt x="31926" y="16614"/>
                </a:lnTo>
                <a:lnTo>
                  <a:pt x="23312" y="27932"/>
                </a:lnTo>
                <a:lnTo>
                  <a:pt x="14644" y="31846"/>
                </a:lnTo>
                <a:lnTo>
                  <a:pt x="0" y="3178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27" name="object 1227"/>
          <p:cNvSpPr/>
          <p:nvPr/>
        </p:nvSpPr>
        <p:spPr>
          <a:xfrm>
            <a:off x="6212582" y="9539285"/>
            <a:ext cx="67590" cy="45291"/>
          </a:xfrm>
          <a:custGeom>
            <a:avLst/>
            <a:gdLst/>
            <a:ahLst/>
            <a:cxnLst/>
            <a:rect l="l" t="t" r="r" b="b"/>
            <a:pathLst>
              <a:path w="67590" h="45291">
                <a:moveTo>
                  <a:pt x="0" y="31781"/>
                </a:moveTo>
                <a:lnTo>
                  <a:pt x="9014" y="39774"/>
                </a:lnTo>
                <a:lnTo>
                  <a:pt x="20310" y="44230"/>
                </a:lnTo>
                <a:lnTo>
                  <a:pt x="32700" y="45291"/>
                </a:lnTo>
                <a:lnTo>
                  <a:pt x="44918" y="42997"/>
                </a:lnTo>
                <a:lnTo>
                  <a:pt x="55696" y="37385"/>
                </a:lnTo>
                <a:lnTo>
                  <a:pt x="63766" y="28491"/>
                </a:lnTo>
                <a:lnTo>
                  <a:pt x="67458" y="19698"/>
                </a:lnTo>
                <a:lnTo>
                  <a:pt x="67590" y="10824"/>
                </a:lnTo>
                <a:lnTo>
                  <a:pt x="64092" y="4223"/>
                </a:lnTo>
                <a:lnTo>
                  <a:pt x="58039" y="435"/>
                </a:lnTo>
                <a:lnTo>
                  <a:pt x="50510" y="0"/>
                </a:lnTo>
                <a:lnTo>
                  <a:pt x="42581" y="3457"/>
                </a:lnTo>
                <a:lnTo>
                  <a:pt x="35331" y="11346"/>
                </a:lnTo>
                <a:lnTo>
                  <a:pt x="31926" y="16614"/>
                </a:lnTo>
                <a:lnTo>
                  <a:pt x="23312" y="27932"/>
                </a:lnTo>
                <a:lnTo>
                  <a:pt x="14644" y="31846"/>
                </a:lnTo>
                <a:lnTo>
                  <a:pt x="0" y="3178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28" name="object 1228"/>
          <p:cNvSpPr/>
          <p:nvPr/>
        </p:nvSpPr>
        <p:spPr>
          <a:xfrm>
            <a:off x="6164026" y="9566831"/>
            <a:ext cx="67588" cy="45279"/>
          </a:xfrm>
          <a:custGeom>
            <a:avLst/>
            <a:gdLst/>
            <a:ahLst/>
            <a:cxnLst/>
            <a:rect l="l" t="t" r="r" b="b"/>
            <a:pathLst>
              <a:path w="67588" h="45279">
                <a:moveTo>
                  <a:pt x="0" y="31768"/>
                </a:moveTo>
                <a:lnTo>
                  <a:pt x="9002" y="39757"/>
                </a:lnTo>
                <a:lnTo>
                  <a:pt x="20297" y="44216"/>
                </a:lnTo>
                <a:lnTo>
                  <a:pt x="32689" y="45279"/>
                </a:lnTo>
                <a:lnTo>
                  <a:pt x="44908" y="42986"/>
                </a:lnTo>
                <a:lnTo>
                  <a:pt x="55686" y="37373"/>
                </a:lnTo>
                <a:lnTo>
                  <a:pt x="63753" y="28479"/>
                </a:lnTo>
                <a:lnTo>
                  <a:pt x="67445" y="19710"/>
                </a:lnTo>
                <a:lnTo>
                  <a:pt x="67588" y="10834"/>
                </a:lnTo>
                <a:lnTo>
                  <a:pt x="64096" y="4231"/>
                </a:lnTo>
                <a:lnTo>
                  <a:pt x="58045" y="439"/>
                </a:lnTo>
                <a:lnTo>
                  <a:pt x="50515" y="0"/>
                </a:lnTo>
                <a:lnTo>
                  <a:pt x="42584" y="3451"/>
                </a:lnTo>
                <a:lnTo>
                  <a:pt x="35331" y="11334"/>
                </a:lnTo>
                <a:lnTo>
                  <a:pt x="31926" y="16601"/>
                </a:lnTo>
                <a:lnTo>
                  <a:pt x="23312" y="27919"/>
                </a:lnTo>
                <a:lnTo>
                  <a:pt x="14644" y="31833"/>
                </a:lnTo>
                <a:lnTo>
                  <a:pt x="0" y="3176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29" name="object 1229"/>
          <p:cNvSpPr/>
          <p:nvPr/>
        </p:nvSpPr>
        <p:spPr>
          <a:xfrm>
            <a:off x="6164026" y="9566831"/>
            <a:ext cx="67588" cy="45279"/>
          </a:xfrm>
          <a:custGeom>
            <a:avLst/>
            <a:gdLst/>
            <a:ahLst/>
            <a:cxnLst/>
            <a:rect l="l" t="t" r="r" b="b"/>
            <a:pathLst>
              <a:path w="67588" h="45279">
                <a:moveTo>
                  <a:pt x="0" y="31768"/>
                </a:moveTo>
                <a:lnTo>
                  <a:pt x="9002" y="39757"/>
                </a:lnTo>
                <a:lnTo>
                  <a:pt x="20297" y="44216"/>
                </a:lnTo>
                <a:lnTo>
                  <a:pt x="32689" y="45279"/>
                </a:lnTo>
                <a:lnTo>
                  <a:pt x="44908" y="42986"/>
                </a:lnTo>
                <a:lnTo>
                  <a:pt x="55686" y="37373"/>
                </a:lnTo>
                <a:lnTo>
                  <a:pt x="63753" y="28479"/>
                </a:lnTo>
                <a:lnTo>
                  <a:pt x="67445" y="19710"/>
                </a:lnTo>
                <a:lnTo>
                  <a:pt x="67588" y="10834"/>
                </a:lnTo>
                <a:lnTo>
                  <a:pt x="64096" y="4231"/>
                </a:lnTo>
                <a:lnTo>
                  <a:pt x="58045" y="439"/>
                </a:lnTo>
                <a:lnTo>
                  <a:pt x="50515" y="0"/>
                </a:lnTo>
                <a:lnTo>
                  <a:pt x="42584" y="3451"/>
                </a:lnTo>
                <a:lnTo>
                  <a:pt x="35331" y="11334"/>
                </a:lnTo>
                <a:lnTo>
                  <a:pt x="31926" y="16601"/>
                </a:lnTo>
                <a:lnTo>
                  <a:pt x="23312" y="27919"/>
                </a:lnTo>
                <a:lnTo>
                  <a:pt x="14644" y="31833"/>
                </a:lnTo>
                <a:lnTo>
                  <a:pt x="0" y="3176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30" name="object 1230"/>
          <p:cNvSpPr/>
          <p:nvPr/>
        </p:nvSpPr>
        <p:spPr>
          <a:xfrm>
            <a:off x="6115471" y="9594364"/>
            <a:ext cx="67585" cy="45279"/>
          </a:xfrm>
          <a:custGeom>
            <a:avLst/>
            <a:gdLst/>
            <a:ahLst/>
            <a:cxnLst/>
            <a:rect l="l" t="t" r="r" b="b"/>
            <a:pathLst>
              <a:path w="67585" h="45279">
                <a:moveTo>
                  <a:pt x="0" y="31768"/>
                </a:moveTo>
                <a:lnTo>
                  <a:pt x="9001" y="39757"/>
                </a:lnTo>
                <a:lnTo>
                  <a:pt x="20294" y="44215"/>
                </a:lnTo>
                <a:lnTo>
                  <a:pt x="32684" y="45279"/>
                </a:lnTo>
                <a:lnTo>
                  <a:pt x="44903" y="42986"/>
                </a:lnTo>
                <a:lnTo>
                  <a:pt x="55682" y="37373"/>
                </a:lnTo>
                <a:lnTo>
                  <a:pt x="63753" y="28478"/>
                </a:lnTo>
                <a:lnTo>
                  <a:pt x="67446" y="19704"/>
                </a:lnTo>
                <a:lnTo>
                  <a:pt x="67585" y="10830"/>
                </a:lnTo>
                <a:lnTo>
                  <a:pt x="64089" y="4228"/>
                </a:lnTo>
                <a:lnTo>
                  <a:pt x="58035" y="438"/>
                </a:lnTo>
                <a:lnTo>
                  <a:pt x="50503" y="0"/>
                </a:lnTo>
                <a:lnTo>
                  <a:pt x="42571" y="3451"/>
                </a:lnTo>
                <a:lnTo>
                  <a:pt x="35318" y="11333"/>
                </a:lnTo>
                <a:lnTo>
                  <a:pt x="31921" y="16589"/>
                </a:lnTo>
                <a:lnTo>
                  <a:pt x="23304" y="27916"/>
                </a:lnTo>
                <a:lnTo>
                  <a:pt x="14638" y="31833"/>
                </a:lnTo>
                <a:lnTo>
                  <a:pt x="0" y="3176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31" name="object 1231"/>
          <p:cNvSpPr/>
          <p:nvPr/>
        </p:nvSpPr>
        <p:spPr>
          <a:xfrm>
            <a:off x="6115471" y="9594364"/>
            <a:ext cx="67585" cy="45279"/>
          </a:xfrm>
          <a:custGeom>
            <a:avLst/>
            <a:gdLst/>
            <a:ahLst/>
            <a:cxnLst/>
            <a:rect l="l" t="t" r="r" b="b"/>
            <a:pathLst>
              <a:path w="67585" h="45279">
                <a:moveTo>
                  <a:pt x="0" y="31768"/>
                </a:moveTo>
                <a:lnTo>
                  <a:pt x="9001" y="39757"/>
                </a:lnTo>
                <a:lnTo>
                  <a:pt x="20294" y="44215"/>
                </a:lnTo>
                <a:lnTo>
                  <a:pt x="32684" y="45279"/>
                </a:lnTo>
                <a:lnTo>
                  <a:pt x="44903" y="42986"/>
                </a:lnTo>
                <a:lnTo>
                  <a:pt x="55682" y="37373"/>
                </a:lnTo>
                <a:lnTo>
                  <a:pt x="63753" y="28478"/>
                </a:lnTo>
                <a:lnTo>
                  <a:pt x="67446" y="19704"/>
                </a:lnTo>
                <a:lnTo>
                  <a:pt x="67585" y="10830"/>
                </a:lnTo>
                <a:lnTo>
                  <a:pt x="64089" y="4228"/>
                </a:lnTo>
                <a:lnTo>
                  <a:pt x="58035" y="438"/>
                </a:lnTo>
                <a:lnTo>
                  <a:pt x="50503" y="0"/>
                </a:lnTo>
                <a:lnTo>
                  <a:pt x="42571" y="3451"/>
                </a:lnTo>
                <a:lnTo>
                  <a:pt x="35318" y="11333"/>
                </a:lnTo>
                <a:lnTo>
                  <a:pt x="31921" y="16589"/>
                </a:lnTo>
                <a:lnTo>
                  <a:pt x="23304" y="27916"/>
                </a:lnTo>
                <a:lnTo>
                  <a:pt x="14638" y="31833"/>
                </a:lnTo>
                <a:lnTo>
                  <a:pt x="0" y="3176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32" name="object 1232"/>
          <p:cNvSpPr/>
          <p:nvPr/>
        </p:nvSpPr>
        <p:spPr>
          <a:xfrm>
            <a:off x="6066904" y="9621900"/>
            <a:ext cx="67588" cy="45279"/>
          </a:xfrm>
          <a:custGeom>
            <a:avLst/>
            <a:gdLst/>
            <a:ahLst/>
            <a:cxnLst/>
            <a:rect l="l" t="t" r="r" b="b"/>
            <a:pathLst>
              <a:path w="67588" h="45279">
                <a:moveTo>
                  <a:pt x="0" y="31778"/>
                </a:moveTo>
                <a:lnTo>
                  <a:pt x="9002" y="39759"/>
                </a:lnTo>
                <a:lnTo>
                  <a:pt x="20298" y="44216"/>
                </a:lnTo>
                <a:lnTo>
                  <a:pt x="32690" y="45279"/>
                </a:lnTo>
                <a:lnTo>
                  <a:pt x="44909" y="42985"/>
                </a:lnTo>
                <a:lnTo>
                  <a:pt x="55686" y="37372"/>
                </a:lnTo>
                <a:lnTo>
                  <a:pt x="63753" y="28476"/>
                </a:lnTo>
                <a:lnTo>
                  <a:pt x="67445" y="19711"/>
                </a:lnTo>
                <a:lnTo>
                  <a:pt x="67588" y="10837"/>
                </a:lnTo>
                <a:lnTo>
                  <a:pt x="64096" y="4234"/>
                </a:lnTo>
                <a:lnTo>
                  <a:pt x="58045" y="441"/>
                </a:lnTo>
                <a:lnTo>
                  <a:pt x="50515" y="0"/>
                </a:lnTo>
                <a:lnTo>
                  <a:pt x="42584" y="3449"/>
                </a:lnTo>
                <a:lnTo>
                  <a:pt x="35331" y="11331"/>
                </a:lnTo>
                <a:lnTo>
                  <a:pt x="31931" y="16591"/>
                </a:lnTo>
                <a:lnTo>
                  <a:pt x="23315" y="27916"/>
                </a:lnTo>
                <a:lnTo>
                  <a:pt x="14646" y="31835"/>
                </a:lnTo>
                <a:lnTo>
                  <a:pt x="0" y="3177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33" name="object 1233"/>
          <p:cNvSpPr/>
          <p:nvPr/>
        </p:nvSpPr>
        <p:spPr>
          <a:xfrm>
            <a:off x="6066904" y="9621900"/>
            <a:ext cx="67588" cy="45279"/>
          </a:xfrm>
          <a:custGeom>
            <a:avLst/>
            <a:gdLst/>
            <a:ahLst/>
            <a:cxnLst/>
            <a:rect l="l" t="t" r="r" b="b"/>
            <a:pathLst>
              <a:path w="67588" h="45279">
                <a:moveTo>
                  <a:pt x="0" y="31778"/>
                </a:moveTo>
                <a:lnTo>
                  <a:pt x="9002" y="39759"/>
                </a:lnTo>
                <a:lnTo>
                  <a:pt x="20298" y="44216"/>
                </a:lnTo>
                <a:lnTo>
                  <a:pt x="32690" y="45279"/>
                </a:lnTo>
                <a:lnTo>
                  <a:pt x="44909" y="42985"/>
                </a:lnTo>
                <a:lnTo>
                  <a:pt x="55686" y="37372"/>
                </a:lnTo>
                <a:lnTo>
                  <a:pt x="63753" y="28476"/>
                </a:lnTo>
                <a:lnTo>
                  <a:pt x="67445" y="19711"/>
                </a:lnTo>
                <a:lnTo>
                  <a:pt x="67588" y="10837"/>
                </a:lnTo>
                <a:lnTo>
                  <a:pt x="64096" y="4234"/>
                </a:lnTo>
                <a:lnTo>
                  <a:pt x="58045" y="441"/>
                </a:lnTo>
                <a:lnTo>
                  <a:pt x="50515" y="0"/>
                </a:lnTo>
                <a:lnTo>
                  <a:pt x="42584" y="3449"/>
                </a:lnTo>
                <a:lnTo>
                  <a:pt x="35331" y="11331"/>
                </a:lnTo>
                <a:lnTo>
                  <a:pt x="31931" y="16591"/>
                </a:lnTo>
                <a:lnTo>
                  <a:pt x="23315" y="27916"/>
                </a:lnTo>
                <a:lnTo>
                  <a:pt x="14646" y="31835"/>
                </a:lnTo>
                <a:lnTo>
                  <a:pt x="0" y="3177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34" name="object 1234"/>
          <p:cNvSpPr/>
          <p:nvPr/>
        </p:nvSpPr>
        <p:spPr>
          <a:xfrm>
            <a:off x="6018348" y="9649433"/>
            <a:ext cx="67587" cy="45278"/>
          </a:xfrm>
          <a:custGeom>
            <a:avLst/>
            <a:gdLst/>
            <a:ahLst/>
            <a:cxnLst/>
            <a:rect l="l" t="t" r="r" b="b"/>
            <a:pathLst>
              <a:path w="67587" h="45278">
                <a:moveTo>
                  <a:pt x="0" y="31778"/>
                </a:moveTo>
                <a:lnTo>
                  <a:pt x="8997" y="39759"/>
                </a:lnTo>
                <a:lnTo>
                  <a:pt x="20289" y="44216"/>
                </a:lnTo>
                <a:lnTo>
                  <a:pt x="32680" y="45278"/>
                </a:lnTo>
                <a:lnTo>
                  <a:pt x="44900" y="42985"/>
                </a:lnTo>
                <a:lnTo>
                  <a:pt x="55681" y="37371"/>
                </a:lnTo>
                <a:lnTo>
                  <a:pt x="63753" y="28476"/>
                </a:lnTo>
                <a:lnTo>
                  <a:pt x="67446" y="19705"/>
                </a:lnTo>
                <a:lnTo>
                  <a:pt x="67587" y="10833"/>
                </a:lnTo>
                <a:lnTo>
                  <a:pt x="64093" y="4231"/>
                </a:lnTo>
                <a:lnTo>
                  <a:pt x="58041" y="440"/>
                </a:lnTo>
                <a:lnTo>
                  <a:pt x="50509" y="0"/>
                </a:lnTo>
                <a:lnTo>
                  <a:pt x="42575" y="3450"/>
                </a:lnTo>
                <a:lnTo>
                  <a:pt x="35318" y="11331"/>
                </a:lnTo>
                <a:lnTo>
                  <a:pt x="31926" y="16579"/>
                </a:lnTo>
                <a:lnTo>
                  <a:pt x="23307" y="27912"/>
                </a:lnTo>
                <a:lnTo>
                  <a:pt x="14640" y="31834"/>
                </a:lnTo>
                <a:lnTo>
                  <a:pt x="0" y="3177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35" name="object 1235"/>
          <p:cNvSpPr/>
          <p:nvPr/>
        </p:nvSpPr>
        <p:spPr>
          <a:xfrm>
            <a:off x="6018348" y="9649433"/>
            <a:ext cx="67587" cy="45278"/>
          </a:xfrm>
          <a:custGeom>
            <a:avLst/>
            <a:gdLst/>
            <a:ahLst/>
            <a:cxnLst/>
            <a:rect l="l" t="t" r="r" b="b"/>
            <a:pathLst>
              <a:path w="67587" h="45278">
                <a:moveTo>
                  <a:pt x="0" y="31778"/>
                </a:moveTo>
                <a:lnTo>
                  <a:pt x="8997" y="39759"/>
                </a:lnTo>
                <a:lnTo>
                  <a:pt x="20289" y="44216"/>
                </a:lnTo>
                <a:lnTo>
                  <a:pt x="32680" y="45278"/>
                </a:lnTo>
                <a:lnTo>
                  <a:pt x="44900" y="42985"/>
                </a:lnTo>
                <a:lnTo>
                  <a:pt x="55681" y="37371"/>
                </a:lnTo>
                <a:lnTo>
                  <a:pt x="63753" y="28476"/>
                </a:lnTo>
                <a:lnTo>
                  <a:pt x="67446" y="19705"/>
                </a:lnTo>
                <a:lnTo>
                  <a:pt x="67587" y="10833"/>
                </a:lnTo>
                <a:lnTo>
                  <a:pt x="64093" y="4231"/>
                </a:lnTo>
                <a:lnTo>
                  <a:pt x="58041" y="440"/>
                </a:lnTo>
                <a:lnTo>
                  <a:pt x="50509" y="0"/>
                </a:lnTo>
                <a:lnTo>
                  <a:pt x="42575" y="3450"/>
                </a:lnTo>
                <a:lnTo>
                  <a:pt x="35318" y="11331"/>
                </a:lnTo>
                <a:lnTo>
                  <a:pt x="31926" y="16579"/>
                </a:lnTo>
                <a:lnTo>
                  <a:pt x="23307" y="27912"/>
                </a:lnTo>
                <a:lnTo>
                  <a:pt x="14640" y="31834"/>
                </a:lnTo>
                <a:lnTo>
                  <a:pt x="0" y="3177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36" name="object 1236"/>
          <p:cNvSpPr/>
          <p:nvPr/>
        </p:nvSpPr>
        <p:spPr>
          <a:xfrm>
            <a:off x="5969781" y="9676965"/>
            <a:ext cx="67594" cy="45279"/>
          </a:xfrm>
          <a:custGeom>
            <a:avLst/>
            <a:gdLst/>
            <a:ahLst/>
            <a:cxnLst/>
            <a:rect l="l" t="t" r="r" b="b"/>
            <a:pathLst>
              <a:path w="67594" h="45279">
                <a:moveTo>
                  <a:pt x="0" y="31779"/>
                </a:moveTo>
                <a:lnTo>
                  <a:pt x="9009" y="39764"/>
                </a:lnTo>
                <a:lnTo>
                  <a:pt x="20305" y="44218"/>
                </a:lnTo>
                <a:lnTo>
                  <a:pt x="32697" y="45279"/>
                </a:lnTo>
                <a:lnTo>
                  <a:pt x="44916" y="42984"/>
                </a:lnTo>
                <a:lnTo>
                  <a:pt x="55695" y="37371"/>
                </a:lnTo>
                <a:lnTo>
                  <a:pt x="63766" y="28477"/>
                </a:lnTo>
                <a:lnTo>
                  <a:pt x="67452" y="19717"/>
                </a:lnTo>
                <a:lnTo>
                  <a:pt x="67594" y="10842"/>
                </a:lnTo>
                <a:lnTo>
                  <a:pt x="64100" y="4236"/>
                </a:lnTo>
                <a:lnTo>
                  <a:pt x="58048" y="442"/>
                </a:lnTo>
                <a:lnTo>
                  <a:pt x="50517" y="0"/>
                </a:lnTo>
                <a:lnTo>
                  <a:pt x="42585" y="3449"/>
                </a:lnTo>
                <a:lnTo>
                  <a:pt x="35331" y="11332"/>
                </a:lnTo>
                <a:lnTo>
                  <a:pt x="31921" y="16610"/>
                </a:lnTo>
                <a:lnTo>
                  <a:pt x="23310" y="27930"/>
                </a:lnTo>
                <a:lnTo>
                  <a:pt x="14642" y="31844"/>
                </a:lnTo>
                <a:lnTo>
                  <a:pt x="0" y="3177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37" name="object 1237"/>
          <p:cNvSpPr/>
          <p:nvPr/>
        </p:nvSpPr>
        <p:spPr>
          <a:xfrm>
            <a:off x="5969781" y="9676965"/>
            <a:ext cx="67594" cy="45279"/>
          </a:xfrm>
          <a:custGeom>
            <a:avLst/>
            <a:gdLst/>
            <a:ahLst/>
            <a:cxnLst/>
            <a:rect l="l" t="t" r="r" b="b"/>
            <a:pathLst>
              <a:path w="67594" h="45279">
                <a:moveTo>
                  <a:pt x="0" y="31779"/>
                </a:moveTo>
                <a:lnTo>
                  <a:pt x="9009" y="39764"/>
                </a:lnTo>
                <a:lnTo>
                  <a:pt x="20305" y="44218"/>
                </a:lnTo>
                <a:lnTo>
                  <a:pt x="32697" y="45279"/>
                </a:lnTo>
                <a:lnTo>
                  <a:pt x="44916" y="42984"/>
                </a:lnTo>
                <a:lnTo>
                  <a:pt x="55695" y="37371"/>
                </a:lnTo>
                <a:lnTo>
                  <a:pt x="63766" y="28477"/>
                </a:lnTo>
                <a:lnTo>
                  <a:pt x="67452" y="19717"/>
                </a:lnTo>
                <a:lnTo>
                  <a:pt x="67594" y="10842"/>
                </a:lnTo>
                <a:lnTo>
                  <a:pt x="64100" y="4236"/>
                </a:lnTo>
                <a:lnTo>
                  <a:pt x="58048" y="442"/>
                </a:lnTo>
                <a:lnTo>
                  <a:pt x="50517" y="0"/>
                </a:lnTo>
                <a:lnTo>
                  <a:pt x="42585" y="3449"/>
                </a:lnTo>
                <a:lnTo>
                  <a:pt x="35331" y="11332"/>
                </a:lnTo>
                <a:lnTo>
                  <a:pt x="31921" y="16610"/>
                </a:lnTo>
                <a:lnTo>
                  <a:pt x="23310" y="27930"/>
                </a:lnTo>
                <a:lnTo>
                  <a:pt x="14642" y="31844"/>
                </a:lnTo>
                <a:lnTo>
                  <a:pt x="0" y="3177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38" name="object 1238"/>
          <p:cNvSpPr/>
          <p:nvPr/>
        </p:nvSpPr>
        <p:spPr>
          <a:xfrm>
            <a:off x="5921226" y="9704500"/>
            <a:ext cx="67587" cy="45280"/>
          </a:xfrm>
          <a:custGeom>
            <a:avLst/>
            <a:gdLst/>
            <a:ahLst/>
            <a:cxnLst/>
            <a:rect l="l" t="t" r="r" b="b"/>
            <a:pathLst>
              <a:path w="67587" h="45280">
                <a:moveTo>
                  <a:pt x="0" y="31778"/>
                </a:moveTo>
                <a:lnTo>
                  <a:pt x="8997" y="39756"/>
                </a:lnTo>
                <a:lnTo>
                  <a:pt x="20294" y="44215"/>
                </a:lnTo>
                <a:lnTo>
                  <a:pt x="32686" y="45280"/>
                </a:lnTo>
                <a:lnTo>
                  <a:pt x="44907" y="42989"/>
                </a:lnTo>
                <a:lnTo>
                  <a:pt x="55686" y="37379"/>
                </a:lnTo>
                <a:lnTo>
                  <a:pt x="63753" y="28488"/>
                </a:lnTo>
                <a:lnTo>
                  <a:pt x="67446" y="19713"/>
                </a:lnTo>
                <a:lnTo>
                  <a:pt x="67587" y="10837"/>
                </a:lnTo>
                <a:lnTo>
                  <a:pt x="64094" y="4233"/>
                </a:lnTo>
                <a:lnTo>
                  <a:pt x="58043" y="441"/>
                </a:lnTo>
                <a:lnTo>
                  <a:pt x="50513" y="0"/>
                </a:lnTo>
                <a:lnTo>
                  <a:pt x="42583" y="3449"/>
                </a:lnTo>
                <a:lnTo>
                  <a:pt x="35331" y="11331"/>
                </a:lnTo>
                <a:lnTo>
                  <a:pt x="31931" y="16591"/>
                </a:lnTo>
                <a:lnTo>
                  <a:pt x="23315" y="27915"/>
                </a:lnTo>
                <a:lnTo>
                  <a:pt x="14646" y="31834"/>
                </a:lnTo>
                <a:lnTo>
                  <a:pt x="0" y="3177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39" name="object 1239"/>
          <p:cNvSpPr/>
          <p:nvPr/>
        </p:nvSpPr>
        <p:spPr>
          <a:xfrm>
            <a:off x="5921226" y="9704500"/>
            <a:ext cx="67587" cy="45280"/>
          </a:xfrm>
          <a:custGeom>
            <a:avLst/>
            <a:gdLst/>
            <a:ahLst/>
            <a:cxnLst/>
            <a:rect l="l" t="t" r="r" b="b"/>
            <a:pathLst>
              <a:path w="67587" h="45280">
                <a:moveTo>
                  <a:pt x="0" y="31778"/>
                </a:moveTo>
                <a:lnTo>
                  <a:pt x="8997" y="39756"/>
                </a:lnTo>
                <a:lnTo>
                  <a:pt x="20294" y="44215"/>
                </a:lnTo>
                <a:lnTo>
                  <a:pt x="32686" y="45280"/>
                </a:lnTo>
                <a:lnTo>
                  <a:pt x="44907" y="42989"/>
                </a:lnTo>
                <a:lnTo>
                  <a:pt x="55686" y="37379"/>
                </a:lnTo>
                <a:lnTo>
                  <a:pt x="63753" y="28488"/>
                </a:lnTo>
                <a:lnTo>
                  <a:pt x="67446" y="19713"/>
                </a:lnTo>
                <a:lnTo>
                  <a:pt x="67587" y="10837"/>
                </a:lnTo>
                <a:lnTo>
                  <a:pt x="64094" y="4233"/>
                </a:lnTo>
                <a:lnTo>
                  <a:pt x="58043" y="441"/>
                </a:lnTo>
                <a:lnTo>
                  <a:pt x="50513" y="0"/>
                </a:lnTo>
                <a:lnTo>
                  <a:pt x="42583" y="3449"/>
                </a:lnTo>
                <a:lnTo>
                  <a:pt x="35331" y="11331"/>
                </a:lnTo>
                <a:lnTo>
                  <a:pt x="31931" y="16591"/>
                </a:lnTo>
                <a:lnTo>
                  <a:pt x="23315" y="27915"/>
                </a:lnTo>
                <a:lnTo>
                  <a:pt x="14646" y="31834"/>
                </a:lnTo>
                <a:lnTo>
                  <a:pt x="0" y="3177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40" name="object 1240"/>
          <p:cNvSpPr/>
          <p:nvPr/>
        </p:nvSpPr>
        <p:spPr>
          <a:xfrm>
            <a:off x="5872670" y="9732034"/>
            <a:ext cx="67586" cy="45280"/>
          </a:xfrm>
          <a:custGeom>
            <a:avLst/>
            <a:gdLst/>
            <a:ahLst/>
            <a:cxnLst/>
            <a:rect l="l" t="t" r="r" b="b"/>
            <a:pathLst>
              <a:path w="67586" h="45280">
                <a:moveTo>
                  <a:pt x="0" y="31777"/>
                </a:moveTo>
                <a:lnTo>
                  <a:pt x="8992" y="39756"/>
                </a:lnTo>
                <a:lnTo>
                  <a:pt x="20285" y="44215"/>
                </a:lnTo>
                <a:lnTo>
                  <a:pt x="32677" y="45280"/>
                </a:lnTo>
                <a:lnTo>
                  <a:pt x="44898" y="42988"/>
                </a:lnTo>
                <a:lnTo>
                  <a:pt x="55680" y="37379"/>
                </a:lnTo>
                <a:lnTo>
                  <a:pt x="63753" y="28488"/>
                </a:lnTo>
                <a:lnTo>
                  <a:pt x="67448" y="19707"/>
                </a:lnTo>
                <a:lnTo>
                  <a:pt x="67586" y="10833"/>
                </a:lnTo>
                <a:lnTo>
                  <a:pt x="64091" y="4231"/>
                </a:lnTo>
                <a:lnTo>
                  <a:pt x="58038" y="440"/>
                </a:lnTo>
                <a:lnTo>
                  <a:pt x="50507" y="0"/>
                </a:lnTo>
                <a:lnTo>
                  <a:pt x="42575" y="3450"/>
                </a:lnTo>
                <a:lnTo>
                  <a:pt x="35318" y="11330"/>
                </a:lnTo>
                <a:lnTo>
                  <a:pt x="31916" y="16597"/>
                </a:lnTo>
                <a:lnTo>
                  <a:pt x="23302" y="27925"/>
                </a:lnTo>
                <a:lnTo>
                  <a:pt x="14636" y="31842"/>
                </a:lnTo>
                <a:lnTo>
                  <a:pt x="0" y="3177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41" name="object 1241"/>
          <p:cNvSpPr/>
          <p:nvPr/>
        </p:nvSpPr>
        <p:spPr>
          <a:xfrm>
            <a:off x="5872670" y="9732034"/>
            <a:ext cx="67586" cy="45280"/>
          </a:xfrm>
          <a:custGeom>
            <a:avLst/>
            <a:gdLst/>
            <a:ahLst/>
            <a:cxnLst/>
            <a:rect l="l" t="t" r="r" b="b"/>
            <a:pathLst>
              <a:path w="67586" h="45280">
                <a:moveTo>
                  <a:pt x="0" y="31777"/>
                </a:moveTo>
                <a:lnTo>
                  <a:pt x="8992" y="39756"/>
                </a:lnTo>
                <a:lnTo>
                  <a:pt x="20285" y="44215"/>
                </a:lnTo>
                <a:lnTo>
                  <a:pt x="32677" y="45280"/>
                </a:lnTo>
                <a:lnTo>
                  <a:pt x="44898" y="42988"/>
                </a:lnTo>
                <a:lnTo>
                  <a:pt x="55680" y="37379"/>
                </a:lnTo>
                <a:lnTo>
                  <a:pt x="63753" y="28488"/>
                </a:lnTo>
                <a:lnTo>
                  <a:pt x="67448" y="19707"/>
                </a:lnTo>
                <a:lnTo>
                  <a:pt x="67586" y="10833"/>
                </a:lnTo>
                <a:lnTo>
                  <a:pt x="64091" y="4231"/>
                </a:lnTo>
                <a:lnTo>
                  <a:pt x="58038" y="440"/>
                </a:lnTo>
                <a:lnTo>
                  <a:pt x="50507" y="0"/>
                </a:lnTo>
                <a:lnTo>
                  <a:pt x="42575" y="3450"/>
                </a:lnTo>
                <a:lnTo>
                  <a:pt x="35318" y="11330"/>
                </a:lnTo>
                <a:lnTo>
                  <a:pt x="31916" y="16597"/>
                </a:lnTo>
                <a:lnTo>
                  <a:pt x="23302" y="27925"/>
                </a:lnTo>
                <a:lnTo>
                  <a:pt x="14636" y="31842"/>
                </a:lnTo>
                <a:lnTo>
                  <a:pt x="0" y="3177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42" name="object 1242"/>
          <p:cNvSpPr/>
          <p:nvPr/>
        </p:nvSpPr>
        <p:spPr>
          <a:xfrm>
            <a:off x="5824103" y="9759565"/>
            <a:ext cx="67593" cy="45280"/>
          </a:xfrm>
          <a:custGeom>
            <a:avLst/>
            <a:gdLst/>
            <a:ahLst/>
            <a:cxnLst/>
            <a:rect l="l" t="t" r="r" b="b"/>
            <a:pathLst>
              <a:path w="67593" h="45280">
                <a:moveTo>
                  <a:pt x="0" y="31778"/>
                </a:moveTo>
                <a:lnTo>
                  <a:pt x="9004" y="39761"/>
                </a:lnTo>
                <a:lnTo>
                  <a:pt x="20301" y="44217"/>
                </a:lnTo>
                <a:lnTo>
                  <a:pt x="32693" y="45280"/>
                </a:lnTo>
                <a:lnTo>
                  <a:pt x="44914" y="42988"/>
                </a:lnTo>
                <a:lnTo>
                  <a:pt x="55694" y="37378"/>
                </a:lnTo>
                <a:lnTo>
                  <a:pt x="63766" y="28489"/>
                </a:lnTo>
                <a:lnTo>
                  <a:pt x="67453" y="19719"/>
                </a:lnTo>
                <a:lnTo>
                  <a:pt x="67593" y="10842"/>
                </a:lnTo>
                <a:lnTo>
                  <a:pt x="64098" y="4236"/>
                </a:lnTo>
                <a:lnTo>
                  <a:pt x="58046" y="442"/>
                </a:lnTo>
                <a:lnTo>
                  <a:pt x="50515" y="0"/>
                </a:lnTo>
                <a:lnTo>
                  <a:pt x="42584" y="3449"/>
                </a:lnTo>
                <a:lnTo>
                  <a:pt x="35331" y="11331"/>
                </a:lnTo>
                <a:lnTo>
                  <a:pt x="31921" y="16610"/>
                </a:lnTo>
                <a:lnTo>
                  <a:pt x="23310" y="27929"/>
                </a:lnTo>
                <a:lnTo>
                  <a:pt x="14642" y="31843"/>
                </a:lnTo>
                <a:lnTo>
                  <a:pt x="0" y="3177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43" name="object 1243"/>
          <p:cNvSpPr/>
          <p:nvPr/>
        </p:nvSpPr>
        <p:spPr>
          <a:xfrm>
            <a:off x="5824103" y="9759565"/>
            <a:ext cx="67593" cy="45280"/>
          </a:xfrm>
          <a:custGeom>
            <a:avLst/>
            <a:gdLst/>
            <a:ahLst/>
            <a:cxnLst/>
            <a:rect l="l" t="t" r="r" b="b"/>
            <a:pathLst>
              <a:path w="67593" h="45280">
                <a:moveTo>
                  <a:pt x="0" y="31778"/>
                </a:moveTo>
                <a:lnTo>
                  <a:pt x="9004" y="39761"/>
                </a:lnTo>
                <a:lnTo>
                  <a:pt x="20301" y="44217"/>
                </a:lnTo>
                <a:lnTo>
                  <a:pt x="32693" y="45280"/>
                </a:lnTo>
                <a:lnTo>
                  <a:pt x="44914" y="42988"/>
                </a:lnTo>
                <a:lnTo>
                  <a:pt x="55694" y="37378"/>
                </a:lnTo>
                <a:lnTo>
                  <a:pt x="63766" y="28489"/>
                </a:lnTo>
                <a:lnTo>
                  <a:pt x="67453" y="19719"/>
                </a:lnTo>
                <a:lnTo>
                  <a:pt x="67593" y="10842"/>
                </a:lnTo>
                <a:lnTo>
                  <a:pt x="64098" y="4236"/>
                </a:lnTo>
                <a:lnTo>
                  <a:pt x="58046" y="442"/>
                </a:lnTo>
                <a:lnTo>
                  <a:pt x="50515" y="0"/>
                </a:lnTo>
                <a:lnTo>
                  <a:pt x="42584" y="3449"/>
                </a:lnTo>
                <a:lnTo>
                  <a:pt x="35331" y="11331"/>
                </a:lnTo>
                <a:lnTo>
                  <a:pt x="31921" y="16610"/>
                </a:lnTo>
                <a:lnTo>
                  <a:pt x="23310" y="27929"/>
                </a:lnTo>
                <a:lnTo>
                  <a:pt x="14642" y="31843"/>
                </a:lnTo>
                <a:lnTo>
                  <a:pt x="0" y="3177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44" name="object 1244"/>
          <p:cNvSpPr/>
          <p:nvPr/>
        </p:nvSpPr>
        <p:spPr>
          <a:xfrm>
            <a:off x="5775548" y="9787092"/>
            <a:ext cx="67584" cy="45287"/>
          </a:xfrm>
          <a:custGeom>
            <a:avLst/>
            <a:gdLst/>
            <a:ahLst/>
            <a:cxnLst/>
            <a:rect l="l" t="t" r="r" b="b"/>
            <a:pathLst>
              <a:path w="67584" h="45287">
                <a:moveTo>
                  <a:pt x="0" y="31785"/>
                </a:moveTo>
                <a:lnTo>
                  <a:pt x="8992" y="39763"/>
                </a:lnTo>
                <a:lnTo>
                  <a:pt x="20285" y="44222"/>
                </a:lnTo>
                <a:lnTo>
                  <a:pt x="32677" y="45287"/>
                </a:lnTo>
                <a:lnTo>
                  <a:pt x="44898" y="42996"/>
                </a:lnTo>
                <a:lnTo>
                  <a:pt x="55680" y="37386"/>
                </a:lnTo>
                <a:lnTo>
                  <a:pt x="63753" y="28495"/>
                </a:lnTo>
                <a:lnTo>
                  <a:pt x="67450" y="19697"/>
                </a:lnTo>
                <a:lnTo>
                  <a:pt x="67584" y="10825"/>
                </a:lnTo>
                <a:lnTo>
                  <a:pt x="64086" y="4225"/>
                </a:lnTo>
                <a:lnTo>
                  <a:pt x="58034" y="436"/>
                </a:lnTo>
                <a:lnTo>
                  <a:pt x="50504" y="0"/>
                </a:lnTo>
                <a:lnTo>
                  <a:pt x="42573" y="3453"/>
                </a:lnTo>
                <a:lnTo>
                  <a:pt x="35318" y="11338"/>
                </a:lnTo>
                <a:lnTo>
                  <a:pt x="31916" y="16604"/>
                </a:lnTo>
                <a:lnTo>
                  <a:pt x="23302" y="27932"/>
                </a:lnTo>
                <a:lnTo>
                  <a:pt x="14636" y="31850"/>
                </a:lnTo>
                <a:lnTo>
                  <a:pt x="0" y="3178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45" name="object 1245"/>
          <p:cNvSpPr/>
          <p:nvPr/>
        </p:nvSpPr>
        <p:spPr>
          <a:xfrm>
            <a:off x="5775548" y="9787092"/>
            <a:ext cx="67584" cy="45287"/>
          </a:xfrm>
          <a:custGeom>
            <a:avLst/>
            <a:gdLst/>
            <a:ahLst/>
            <a:cxnLst/>
            <a:rect l="l" t="t" r="r" b="b"/>
            <a:pathLst>
              <a:path w="67584" h="45287">
                <a:moveTo>
                  <a:pt x="0" y="31785"/>
                </a:moveTo>
                <a:lnTo>
                  <a:pt x="8992" y="39763"/>
                </a:lnTo>
                <a:lnTo>
                  <a:pt x="20285" y="44222"/>
                </a:lnTo>
                <a:lnTo>
                  <a:pt x="32677" y="45287"/>
                </a:lnTo>
                <a:lnTo>
                  <a:pt x="44898" y="42996"/>
                </a:lnTo>
                <a:lnTo>
                  <a:pt x="55680" y="37386"/>
                </a:lnTo>
                <a:lnTo>
                  <a:pt x="63753" y="28495"/>
                </a:lnTo>
                <a:lnTo>
                  <a:pt x="67450" y="19697"/>
                </a:lnTo>
                <a:lnTo>
                  <a:pt x="67584" y="10825"/>
                </a:lnTo>
                <a:lnTo>
                  <a:pt x="64086" y="4225"/>
                </a:lnTo>
                <a:lnTo>
                  <a:pt x="58034" y="436"/>
                </a:lnTo>
                <a:lnTo>
                  <a:pt x="50504" y="0"/>
                </a:lnTo>
                <a:lnTo>
                  <a:pt x="42573" y="3453"/>
                </a:lnTo>
                <a:lnTo>
                  <a:pt x="35318" y="11338"/>
                </a:lnTo>
                <a:lnTo>
                  <a:pt x="31916" y="16604"/>
                </a:lnTo>
                <a:lnTo>
                  <a:pt x="23302" y="27932"/>
                </a:lnTo>
                <a:lnTo>
                  <a:pt x="14636" y="31850"/>
                </a:lnTo>
                <a:lnTo>
                  <a:pt x="0" y="3178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46" name="object 1246"/>
          <p:cNvSpPr/>
          <p:nvPr/>
        </p:nvSpPr>
        <p:spPr>
          <a:xfrm>
            <a:off x="5726981" y="9814630"/>
            <a:ext cx="67593" cy="45282"/>
          </a:xfrm>
          <a:custGeom>
            <a:avLst/>
            <a:gdLst/>
            <a:ahLst/>
            <a:cxnLst/>
            <a:rect l="l" t="t" r="r" b="b"/>
            <a:pathLst>
              <a:path w="67593" h="45282">
                <a:moveTo>
                  <a:pt x="0" y="31780"/>
                </a:moveTo>
                <a:lnTo>
                  <a:pt x="9004" y="39763"/>
                </a:lnTo>
                <a:lnTo>
                  <a:pt x="20301" y="44219"/>
                </a:lnTo>
                <a:lnTo>
                  <a:pt x="32693" y="45282"/>
                </a:lnTo>
                <a:lnTo>
                  <a:pt x="44914" y="42990"/>
                </a:lnTo>
                <a:lnTo>
                  <a:pt x="55694" y="37381"/>
                </a:lnTo>
                <a:lnTo>
                  <a:pt x="63766" y="28491"/>
                </a:lnTo>
                <a:lnTo>
                  <a:pt x="67453" y="19718"/>
                </a:lnTo>
                <a:lnTo>
                  <a:pt x="67593" y="10838"/>
                </a:lnTo>
                <a:lnTo>
                  <a:pt x="64098" y="4233"/>
                </a:lnTo>
                <a:lnTo>
                  <a:pt x="58046" y="440"/>
                </a:lnTo>
                <a:lnTo>
                  <a:pt x="50515" y="0"/>
                </a:lnTo>
                <a:lnTo>
                  <a:pt x="42584" y="3451"/>
                </a:lnTo>
                <a:lnTo>
                  <a:pt x="35331" y="11333"/>
                </a:lnTo>
                <a:lnTo>
                  <a:pt x="31921" y="16612"/>
                </a:lnTo>
                <a:lnTo>
                  <a:pt x="23310" y="27931"/>
                </a:lnTo>
                <a:lnTo>
                  <a:pt x="14642" y="31846"/>
                </a:lnTo>
                <a:lnTo>
                  <a:pt x="0" y="3178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47" name="object 1247"/>
          <p:cNvSpPr/>
          <p:nvPr/>
        </p:nvSpPr>
        <p:spPr>
          <a:xfrm>
            <a:off x="5726981" y="9814630"/>
            <a:ext cx="67593" cy="45282"/>
          </a:xfrm>
          <a:custGeom>
            <a:avLst/>
            <a:gdLst/>
            <a:ahLst/>
            <a:cxnLst/>
            <a:rect l="l" t="t" r="r" b="b"/>
            <a:pathLst>
              <a:path w="67593" h="45282">
                <a:moveTo>
                  <a:pt x="0" y="31780"/>
                </a:moveTo>
                <a:lnTo>
                  <a:pt x="9004" y="39763"/>
                </a:lnTo>
                <a:lnTo>
                  <a:pt x="20301" y="44219"/>
                </a:lnTo>
                <a:lnTo>
                  <a:pt x="32693" y="45282"/>
                </a:lnTo>
                <a:lnTo>
                  <a:pt x="44914" y="42990"/>
                </a:lnTo>
                <a:lnTo>
                  <a:pt x="55694" y="37381"/>
                </a:lnTo>
                <a:lnTo>
                  <a:pt x="63766" y="28491"/>
                </a:lnTo>
                <a:lnTo>
                  <a:pt x="67453" y="19718"/>
                </a:lnTo>
                <a:lnTo>
                  <a:pt x="67593" y="10838"/>
                </a:lnTo>
                <a:lnTo>
                  <a:pt x="64098" y="4233"/>
                </a:lnTo>
                <a:lnTo>
                  <a:pt x="58046" y="440"/>
                </a:lnTo>
                <a:lnTo>
                  <a:pt x="50515" y="0"/>
                </a:lnTo>
                <a:lnTo>
                  <a:pt x="42584" y="3451"/>
                </a:lnTo>
                <a:lnTo>
                  <a:pt x="35331" y="11333"/>
                </a:lnTo>
                <a:lnTo>
                  <a:pt x="31921" y="16612"/>
                </a:lnTo>
                <a:lnTo>
                  <a:pt x="23310" y="27931"/>
                </a:lnTo>
                <a:lnTo>
                  <a:pt x="14642" y="31846"/>
                </a:lnTo>
                <a:lnTo>
                  <a:pt x="0" y="3178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48" name="object 1248"/>
          <p:cNvSpPr/>
          <p:nvPr/>
        </p:nvSpPr>
        <p:spPr>
          <a:xfrm>
            <a:off x="5678425" y="9842163"/>
            <a:ext cx="67587" cy="45282"/>
          </a:xfrm>
          <a:custGeom>
            <a:avLst/>
            <a:gdLst/>
            <a:ahLst/>
            <a:cxnLst/>
            <a:rect l="l" t="t" r="r" b="b"/>
            <a:pathLst>
              <a:path w="67587" h="45282">
                <a:moveTo>
                  <a:pt x="0" y="31780"/>
                </a:moveTo>
                <a:lnTo>
                  <a:pt x="8997" y="39758"/>
                </a:lnTo>
                <a:lnTo>
                  <a:pt x="20294" y="44217"/>
                </a:lnTo>
                <a:lnTo>
                  <a:pt x="32686" y="45282"/>
                </a:lnTo>
                <a:lnTo>
                  <a:pt x="44907" y="42991"/>
                </a:lnTo>
                <a:lnTo>
                  <a:pt x="55686" y="37381"/>
                </a:lnTo>
                <a:lnTo>
                  <a:pt x="63753" y="28491"/>
                </a:lnTo>
                <a:lnTo>
                  <a:pt x="67446" y="19712"/>
                </a:lnTo>
                <a:lnTo>
                  <a:pt x="67587" y="10834"/>
                </a:lnTo>
                <a:lnTo>
                  <a:pt x="64094" y="4230"/>
                </a:lnTo>
                <a:lnTo>
                  <a:pt x="58043" y="439"/>
                </a:lnTo>
                <a:lnTo>
                  <a:pt x="50513" y="0"/>
                </a:lnTo>
                <a:lnTo>
                  <a:pt x="42583" y="3451"/>
                </a:lnTo>
                <a:lnTo>
                  <a:pt x="35331" y="11333"/>
                </a:lnTo>
                <a:lnTo>
                  <a:pt x="31921" y="16612"/>
                </a:lnTo>
                <a:lnTo>
                  <a:pt x="23310" y="27931"/>
                </a:lnTo>
                <a:lnTo>
                  <a:pt x="14642" y="31845"/>
                </a:lnTo>
                <a:lnTo>
                  <a:pt x="0" y="3178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49" name="object 1249"/>
          <p:cNvSpPr/>
          <p:nvPr/>
        </p:nvSpPr>
        <p:spPr>
          <a:xfrm>
            <a:off x="5678425" y="9842163"/>
            <a:ext cx="67587" cy="45282"/>
          </a:xfrm>
          <a:custGeom>
            <a:avLst/>
            <a:gdLst/>
            <a:ahLst/>
            <a:cxnLst/>
            <a:rect l="l" t="t" r="r" b="b"/>
            <a:pathLst>
              <a:path w="67587" h="45282">
                <a:moveTo>
                  <a:pt x="0" y="31780"/>
                </a:moveTo>
                <a:lnTo>
                  <a:pt x="8997" y="39758"/>
                </a:lnTo>
                <a:lnTo>
                  <a:pt x="20294" y="44217"/>
                </a:lnTo>
                <a:lnTo>
                  <a:pt x="32686" y="45282"/>
                </a:lnTo>
                <a:lnTo>
                  <a:pt x="44907" y="42991"/>
                </a:lnTo>
                <a:lnTo>
                  <a:pt x="55686" y="37381"/>
                </a:lnTo>
                <a:lnTo>
                  <a:pt x="63753" y="28491"/>
                </a:lnTo>
                <a:lnTo>
                  <a:pt x="67446" y="19712"/>
                </a:lnTo>
                <a:lnTo>
                  <a:pt x="67587" y="10834"/>
                </a:lnTo>
                <a:lnTo>
                  <a:pt x="64094" y="4230"/>
                </a:lnTo>
                <a:lnTo>
                  <a:pt x="58043" y="439"/>
                </a:lnTo>
                <a:lnTo>
                  <a:pt x="50513" y="0"/>
                </a:lnTo>
                <a:lnTo>
                  <a:pt x="42583" y="3451"/>
                </a:lnTo>
                <a:lnTo>
                  <a:pt x="35331" y="11333"/>
                </a:lnTo>
                <a:lnTo>
                  <a:pt x="31921" y="16612"/>
                </a:lnTo>
                <a:lnTo>
                  <a:pt x="23310" y="27931"/>
                </a:lnTo>
                <a:lnTo>
                  <a:pt x="14642" y="31845"/>
                </a:lnTo>
                <a:lnTo>
                  <a:pt x="0" y="3178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50" name="object 1250"/>
          <p:cNvSpPr/>
          <p:nvPr/>
        </p:nvSpPr>
        <p:spPr>
          <a:xfrm>
            <a:off x="5629870" y="9869699"/>
            <a:ext cx="67586" cy="45281"/>
          </a:xfrm>
          <a:custGeom>
            <a:avLst/>
            <a:gdLst/>
            <a:ahLst/>
            <a:cxnLst/>
            <a:rect l="l" t="t" r="r" b="b"/>
            <a:pathLst>
              <a:path w="67586" h="45281">
                <a:moveTo>
                  <a:pt x="0" y="31790"/>
                </a:moveTo>
                <a:lnTo>
                  <a:pt x="8987" y="39760"/>
                </a:lnTo>
                <a:lnTo>
                  <a:pt x="20281" y="44217"/>
                </a:lnTo>
                <a:lnTo>
                  <a:pt x="32673" y="45281"/>
                </a:lnTo>
                <a:lnTo>
                  <a:pt x="44896" y="42990"/>
                </a:lnTo>
                <a:lnTo>
                  <a:pt x="55679" y="37379"/>
                </a:lnTo>
                <a:lnTo>
                  <a:pt x="63753" y="28488"/>
                </a:lnTo>
                <a:lnTo>
                  <a:pt x="67448" y="19707"/>
                </a:lnTo>
                <a:lnTo>
                  <a:pt x="67586" y="10833"/>
                </a:lnTo>
                <a:lnTo>
                  <a:pt x="64091" y="4231"/>
                </a:lnTo>
                <a:lnTo>
                  <a:pt x="58038" y="440"/>
                </a:lnTo>
                <a:lnTo>
                  <a:pt x="50507" y="0"/>
                </a:lnTo>
                <a:lnTo>
                  <a:pt x="42575" y="3450"/>
                </a:lnTo>
                <a:lnTo>
                  <a:pt x="35318" y="11330"/>
                </a:lnTo>
                <a:lnTo>
                  <a:pt x="31921" y="16589"/>
                </a:lnTo>
                <a:lnTo>
                  <a:pt x="23304" y="27923"/>
                </a:lnTo>
                <a:lnTo>
                  <a:pt x="14638" y="31846"/>
                </a:lnTo>
                <a:lnTo>
                  <a:pt x="0" y="3179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51" name="object 1251"/>
          <p:cNvSpPr/>
          <p:nvPr/>
        </p:nvSpPr>
        <p:spPr>
          <a:xfrm>
            <a:off x="5629870" y="9869699"/>
            <a:ext cx="67586" cy="45281"/>
          </a:xfrm>
          <a:custGeom>
            <a:avLst/>
            <a:gdLst/>
            <a:ahLst/>
            <a:cxnLst/>
            <a:rect l="l" t="t" r="r" b="b"/>
            <a:pathLst>
              <a:path w="67586" h="45281">
                <a:moveTo>
                  <a:pt x="0" y="31790"/>
                </a:moveTo>
                <a:lnTo>
                  <a:pt x="8987" y="39760"/>
                </a:lnTo>
                <a:lnTo>
                  <a:pt x="20281" y="44217"/>
                </a:lnTo>
                <a:lnTo>
                  <a:pt x="32673" y="45281"/>
                </a:lnTo>
                <a:lnTo>
                  <a:pt x="44896" y="42990"/>
                </a:lnTo>
                <a:lnTo>
                  <a:pt x="55679" y="37379"/>
                </a:lnTo>
                <a:lnTo>
                  <a:pt x="63753" y="28488"/>
                </a:lnTo>
                <a:lnTo>
                  <a:pt x="67448" y="19707"/>
                </a:lnTo>
                <a:lnTo>
                  <a:pt x="67586" y="10833"/>
                </a:lnTo>
                <a:lnTo>
                  <a:pt x="64091" y="4231"/>
                </a:lnTo>
                <a:lnTo>
                  <a:pt x="58038" y="440"/>
                </a:lnTo>
                <a:lnTo>
                  <a:pt x="50507" y="0"/>
                </a:lnTo>
                <a:lnTo>
                  <a:pt x="42575" y="3450"/>
                </a:lnTo>
                <a:lnTo>
                  <a:pt x="35318" y="11330"/>
                </a:lnTo>
                <a:lnTo>
                  <a:pt x="31921" y="16589"/>
                </a:lnTo>
                <a:lnTo>
                  <a:pt x="23304" y="27923"/>
                </a:lnTo>
                <a:lnTo>
                  <a:pt x="14638" y="31846"/>
                </a:lnTo>
                <a:lnTo>
                  <a:pt x="0" y="3179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52" name="object 1252"/>
          <p:cNvSpPr/>
          <p:nvPr/>
        </p:nvSpPr>
        <p:spPr>
          <a:xfrm>
            <a:off x="5581303" y="9897235"/>
            <a:ext cx="67592" cy="45277"/>
          </a:xfrm>
          <a:custGeom>
            <a:avLst/>
            <a:gdLst/>
            <a:ahLst/>
            <a:cxnLst/>
            <a:rect l="l" t="t" r="r" b="b"/>
            <a:pathLst>
              <a:path w="67592" h="45277">
                <a:moveTo>
                  <a:pt x="0" y="31776"/>
                </a:moveTo>
                <a:lnTo>
                  <a:pt x="9004" y="39758"/>
                </a:lnTo>
                <a:lnTo>
                  <a:pt x="20301" y="44214"/>
                </a:lnTo>
                <a:lnTo>
                  <a:pt x="32693" y="45277"/>
                </a:lnTo>
                <a:lnTo>
                  <a:pt x="44914" y="42985"/>
                </a:lnTo>
                <a:lnTo>
                  <a:pt x="55694" y="37376"/>
                </a:lnTo>
                <a:lnTo>
                  <a:pt x="63766" y="28486"/>
                </a:lnTo>
                <a:lnTo>
                  <a:pt x="67455" y="19707"/>
                </a:lnTo>
                <a:lnTo>
                  <a:pt x="67592" y="10830"/>
                </a:lnTo>
                <a:lnTo>
                  <a:pt x="64096" y="4227"/>
                </a:lnTo>
                <a:lnTo>
                  <a:pt x="58044" y="437"/>
                </a:lnTo>
                <a:lnTo>
                  <a:pt x="50513" y="0"/>
                </a:lnTo>
                <a:lnTo>
                  <a:pt x="42583" y="3455"/>
                </a:lnTo>
                <a:lnTo>
                  <a:pt x="35331" y="11341"/>
                </a:lnTo>
                <a:lnTo>
                  <a:pt x="31926" y="16609"/>
                </a:lnTo>
                <a:lnTo>
                  <a:pt x="23312" y="27927"/>
                </a:lnTo>
                <a:lnTo>
                  <a:pt x="14644" y="31841"/>
                </a:lnTo>
                <a:lnTo>
                  <a:pt x="0" y="3177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53" name="object 1253"/>
          <p:cNvSpPr/>
          <p:nvPr/>
        </p:nvSpPr>
        <p:spPr>
          <a:xfrm>
            <a:off x="5581303" y="9897235"/>
            <a:ext cx="67592" cy="45277"/>
          </a:xfrm>
          <a:custGeom>
            <a:avLst/>
            <a:gdLst/>
            <a:ahLst/>
            <a:cxnLst/>
            <a:rect l="l" t="t" r="r" b="b"/>
            <a:pathLst>
              <a:path w="67592" h="45277">
                <a:moveTo>
                  <a:pt x="0" y="31776"/>
                </a:moveTo>
                <a:lnTo>
                  <a:pt x="9004" y="39758"/>
                </a:lnTo>
                <a:lnTo>
                  <a:pt x="20301" y="44214"/>
                </a:lnTo>
                <a:lnTo>
                  <a:pt x="32693" y="45277"/>
                </a:lnTo>
                <a:lnTo>
                  <a:pt x="44914" y="42985"/>
                </a:lnTo>
                <a:lnTo>
                  <a:pt x="55694" y="37376"/>
                </a:lnTo>
                <a:lnTo>
                  <a:pt x="63766" y="28486"/>
                </a:lnTo>
                <a:lnTo>
                  <a:pt x="67455" y="19707"/>
                </a:lnTo>
                <a:lnTo>
                  <a:pt x="67592" y="10830"/>
                </a:lnTo>
                <a:lnTo>
                  <a:pt x="64096" y="4227"/>
                </a:lnTo>
                <a:lnTo>
                  <a:pt x="58044" y="437"/>
                </a:lnTo>
                <a:lnTo>
                  <a:pt x="50513" y="0"/>
                </a:lnTo>
                <a:lnTo>
                  <a:pt x="42583" y="3455"/>
                </a:lnTo>
                <a:lnTo>
                  <a:pt x="35331" y="11341"/>
                </a:lnTo>
                <a:lnTo>
                  <a:pt x="31926" y="16609"/>
                </a:lnTo>
                <a:lnTo>
                  <a:pt x="23312" y="27927"/>
                </a:lnTo>
                <a:lnTo>
                  <a:pt x="14644" y="31841"/>
                </a:lnTo>
                <a:lnTo>
                  <a:pt x="0" y="3177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54" name="object 1254"/>
          <p:cNvSpPr/>
          <p:nvPr/>
        </p:nvSpPr>
        <p:spPr>
          <a:xfrm>
            <a:off x="5532747" y="9924769"/>
            <a:ext cx="67592" cy="45277"/>
          </a:xfrm>
          <a:custGeom>
            <a:avLst/>
            <a:gdLst/>
            <a:ahLst/>
            <a:cxnLst/>
            <a:rect l="l" t="t" r="r" b="b"/>
            <a:pathLst>
              <a:path w="67592" h="45277">
                <a:moveTo>
                  <a:pt x="0" y="31786"/>
                </a:moveTo>
                <a:lnTo>
                  <a:pt x="9000" y="39760"/>
                </a:lnTo>
                <a:lnTo>
                  <a:pt x="20296" y="44215"/>
                </a:lnTo>
                <a:lnTo>
                  <a:pt x="32690" y="45277"/>
                </a:lnTo>
                <a:lnTo>
                  <a:pt x="44912" y="42984"/>
                </a:lnTo>
                <a:lnTo>
                  <a:pt x="55693" y="37374"/>
                </a:lnTo>
                <a:lnTo>
                  <a:pt x="63766" y="28484"/>
                </a:lnTo>
                <a:lnTo>
                  <a:pt x="67455" y="19708"/>
                </a:lnTo>
                <a:lnTo>
                  <a:pt x="67592" y="10833"/>
                </a:lnTo>
                <a:lnTo>
                  <a:pt x="64096" y="4230"/>
                </a:lnTo>
                <a:lnTo>
                  <a:pt x="58044" y="438"/>
                </a:lnTo>
                <a:lnTo>
                  <a:pt x="50513" y="0"/>
                </a:lnTo>
                <a:lnTo>
                  <a:pt x="42583" y="3453"/>
                </a:lnTo>
                <a:lnTo>
                  <a:pt x="35331" y="11339"/>
                </a:lnTo>
                <a:lnTo>
                  <a:pt x="31931" y="16599"/>
                </a:lnTo>
                <a:lnTo>
                  <a:pt x="23315" y="27923"/>
                </a:lnTo>
                <a:lnTo>
                  <a:pt x="14646" y="31843"/>
                </a:lnTo>
                <a:lnTo>
                  <a:pt x="0" y="3178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55" name="object 1255"/>
          <p:cNvSpPr/>
          <p:nvPr/>
        </p:nvSpPr>
        <p:spPr>
          <a:xfrm>
            <a:off x="5532747" y="9924769"/>
            <a:ext cx="67592" cy="45277"/>
          </a:xfrm>
          <a:custGeom>
            <a:avLst/>
            <a:gdLst/>
            <a:ahLst/>
            <a:cxnLst/>
            <a:rect l="l" t="t" r="r" b="b"/>
            <a:pathLst>
              <a:path w="67592" h="45277">
                <a:moveTo>
                  <a:pt x="0" y="31786"/>
                </a:moveTo>
                <a:lnTo>
                  <a:pt x="9000" y="39760"/>
                </a:lnTo>
                <a:lnTo>
                  <a:pt x="20296" y="44215"/>
                </a:lnTo>
                <a:lnTo>
                  <a:pt x="32690" y="45277"/>
                </a:lnTo>
                <a:lnTo>
                  <a:pt x="44912" y="42984"/>
                </a:lnTo>
                <a:lnTo>
                  <a:pt x="55693" y="37374"/>
                </a:lnTo>
                <a:lnTo>
                  <a:pt x="63766" y="28484"/>
                </a:lnTo>
                <a:lnTo>
                  <a:pt x="67455" y="19708"/>
                </a:lnTo>
                <a:lnTo>
                  <a:pt x="67592" y="10833"/>
                </a:lnTo>
                <a:lnTo>
                  <a:pt x="64096" y="4230"/>
                </a:lnTo>
                <a:lnTo>
                  <a:pt x="58044" y="438"/>
                </a:lnTo>
                <a:lnTo>
                  <a:pt x="50513" y="0"/>
                </a:lnTo>
                <a:lnTo>
                  <a:pt x="42583" y="3453"/>
                </a:lnTo>
                <a:lnTo>
                  <a:pt x="35331" y="11339"/>
                </a:lnTo>
                <a:lnTo>
                  <a:pt x="31931" y="16599"/>
                </a:lnTo>
                <a:lnTo>
                  <a:pt x="23315" y="27923"/>
                </a:lnTo>
                <a:lnTo>
                  <a:pt x="14646" y="31843"/>
                </a:lnTo>
                <a:lnTo>
                  <a:pt x="0" y="3178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56" name="object 1256"/>
          <p:cNvSpPr/>
          <p:nvPr/>
        </p:nvSpPr>
        <p:spPr>
          <a:xfrm>
            <a:off x="5484192" y="9952303"/>
            <a:ext cx="67586" cy="45277"/>
          </a:xfrm>
          <a:custGeom>
            <a:avLst/>
            <a:gdLst/>
            <a:ahLst/>
            <a:cxnLst/>
            <a:rect l="l" t="t" r="r" b="b"/>
            <a:pathLst>
              <a:path w="67586" h="45277">
                <a:moveTo>
                  <a:pt x="0" y="31786"/>
                </a:moveTo>
                <a:lnTo>
                  <a:pt x="8987" y="39756"/>
                </a:lnTo>
                <a:lnTo>
                  <a:pt x="20281" y="44213"/>
                </a:lnTo>
                <a:lnTo>
                  <a:pt x="32673" y="45277"/>
                </a:lnTo>
                <a:lnTo>
                  <a:pt x="44896" y="42985"/>
                </a:lnTo>
                <a:lnTo>
                  <a:pt x="55679" y="37375"/>
                </a:lnTo>
                <a:lnTo>
                  <a:pt x="63753" y="28484"/>
                </a:lnTo>
                <a:lnTo>
                  <a:pt x="67448" y="19702"/>
                </a:lnTo>
                <a:lnTo>
                  <a:pt x="67586" y="10829"/>
                </a:lnTo>
                <a:lnTo>
                  <a:pt x="64091" y="4227"/>
                </a:lnTo>
                <a:lnTo>
                  <a:pt x="58041" y="438"/>
                </a:lnTo>
                <a:lnTo>
                  <a:pt x="50512" y="0"/>
                </a:lnTo>
                <a:lnTo>
                  <a:pt x="42582" y="3453"/>
                </a:lnTo>
                <a:lnTo>
                  <a:pt x="35331" y="11339"/>
                </a:lnTo>
                <a:lnTo>
                  <a:pt x="31918" y="16617"/>
                </a:lnTo>
                <a:lnTo>
                  <a:pt x="23300" y="27937"/>
                </a:lnTo>
                <a:lnTo>
                  <a:pt x="14634" y="31851"/>
                </a:lnTo>
                <a:lnTo>
                  <a:pt x="0" y="3178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57" name="object 1257"/>
          <p:cNvSpPr/>
          <p:nvPr/>
        </p:nvSpPr>
        <p:spPr>
          <a:xfrm>
            <a:off x="7038018" y="7508659"/>
            <a:ext cx="211040" cy="307708"/>
          </a:xfrm>
          <a:custGeom>
            <a:avLst/>
            <a:gdLst/>
            <a:ahLst/>
            <a:cxnLst/>
            <a:rect l="l" t="t" r="r" b="b"/>
            <a:pathLst>
              <a:path w="211040" h="307708">
                <a:moveTo>
                  <a:pt x="12708" y="3182"/>
                </a:moveTo>
                <a:lnTo>
                  <a:pt x="0" y="7087"/>
                </a:lnTo>
                <a:lnTo>
                  <a:pt x="152" y="7214"/>
                </a:lnTo>
                <a:lnTo>
                  <a:pt x="304" y="10681"/>
                </a:lnTo>
                <a:lnTo>
                  <a:pt x="749" y="13691"/>
                </a:lnTo>
                <a:lnTo>
                  <a:pt x="1015" y="16688"/>
                </a:lnTo>
                <a:lnTo>
                  <a:pt x="1346" y="20180"/>
                </a:lnTo>
                <a:lnTo>
                  <a:pt x="1612" y="24003"/>
                </a:lnTo>
                <a:lnTo>
                  <a:pt x="1917" y="26276"/>
                </a:lnTo>
                <a:lnTo>
                  <a:pt x="2362" y="31077"/>
                </a:lnTo>
                <a:lnTo>
                  <a:pt x="7086" y="34925"/>
                </a:lnTo>
                <a:lnTo>
                  <a:pt x="14477" y="36716"/>
                </a:lnTo>
                <a:lnTo>
                  <a:pt x="21539" y="38646"/>
                </a:lnTo>
                <a:lnTo>
                  <a:pt x="34518" y="42380"/>
                </a:lnTo>
                <a:lnTo>
                  <a:pt x="46012" y="46431"/>
                </a:lnTo>
                <a:lnTo>
                  <a:pt x="50609" y="53276"/>
                </a:lnTo>
                <a:lnTo>
                  <a:pt x="56375" y="67805"/>
                </a:lnTo>
                <a:lnTo>
                  <a:pt x="60370" y="84395"/>
                </a:lnTo>
                <a:lnTo>
                  <a:pt x="62947" y="97357"/>
                </a:lnTo>
                <a:lnTo>
                  <a:pt x="64962" y="110032"/>
                </a:lnTo>
                <a:lnTo>
                  <a:pt x="66410" y="122424"/>
                </a:lnTo>
                <a:lnTo>
                  <a:pt x="67284" y="134535"/>
                </a:lnTo>
                <a:lnTo>
                  <a:pt x="67576" y="146367"/>
                </a:lnTo>
                <a:lnTo>
                  <a:pt x="67527" y="150680"/>
                </a:lnTo>
                <a:lnTo>
                  <a:pt x="66869" y="162734"/>
                </a:lnTo>
                <a:lnTo>
                  <a:pt x="65443" y="174764"/>
                </a:lnTo>
                <a:lnTo>
                  <a:pt x="63252" y="186770"/>
                </a:lnTo>
                <a:lnTo>
                  <a:pt x="60297" y="198752"/>
                </a:lnTo>
                <a:lnTo>
                  <a:pt x="56578" y="210710"/>
                </a:lnTo>
                <a:lnTo>
                  <a:pt x="52096" y="222643"/>
                </a:lnTo>
                <a:lnTo>
                  <a:pt x="46854" y="234551"/>
                </a:lnTo>
                <a:lnTo>
                  <a:pt x="40852" y="246434"/>
                </a:lnTo>
                <a:lnTo>
                  <a:pt x="34092" y="258291"/>
                </a:lnTo>
                <a:lnTo>
                  <a:pt x="26574" y="270122"/>
                </a:lnTo>
                <a:lnTo>
                  <a:pt x="18300" y="281927"/>
                </a:lnTo>
                <a:lnTo>
                  <a:pt x="19608" y="282397"/>
                </a:lnTo>
                <a:lnTo>
                  <a:pt x="22567" y="282753"/>
                </a:lnTo>
                <a:lnTo>
                  <a:pt x="45148" y="301003"/>
                </a:lnTo>
                <a:lnTo>
                  <a:pt x="53487" y="302584"/>
                </a:lnTo>
                <a:lnTo>
                  <a:pt x="66186" y="304644"/>
                </a:lnTo>
                <a:lnTo>
                  <a:pt x="78054" y="306146"/>
                </a:lnTo>
                <a:lnTo>
                  <a:pt x="81670" y="306520"/>
                </a:lnTo>
                <a:lnTo>
                  <a:pt x="94441" y="307424"/>
                </a:lnTo>
                <a:lnTo>
                  <a:pt x="106959" y="307708"/>
                </a:lnTo>
                <a:lnTo>
                  <a:pt x="116268" y="307594"/>
                </a:lnTo>
                <a:lnTo>
                  <a:pt x="123939" y="307353"/>
                </a:lnTo>
                <a:lnTo>
                  <a:pt x="131483" y="307111"/>
                </a:lnTo>
                <a:lnTo>
                  <a:pt x="140017" y="306756"/>
                </a:lnTo>
                <a:lnTo>
                  <a:pt x="149174" y="306400"/>
                </a:lnTo>
                <a:lnTo>
                  <a:pt x="152103" y="306255"/>
                </a:lnTo>
                <a:lnTo>
                  <a:pt x="164723" y="305692"/>
                </a:lnTo>
                <a:lnTo>
                  <a:pt x="177520" y="305194"/>
                </a:lnTo>
                <a:lnTo>
                  <a:pt x="178329" y="305164"/>
                </a:lnTo>
                <a:lnTo>
                  <a:pt x="191594" y="304551"/>
                </a:lnTo>
                <a:lnTo>
                  <a:pt x="203619" y="303759"/>
                </a:lnTo>
                <a:lnTo>
                  <a:pt x="199796" y="300647"/>
                </a:lnTo>
                <a:lnTo>
                  <a:pt x="211040" y="274370"/>
                </a:lnTo>
                <a:lnTo>
                  <a:pt x="199325" y="273342"/>
                </a:lnTo>
                <a:lnTo>
                  <a:pt x="184137" y="271247"/>
                </a:lnTo>
                <a:lnTo>
                  <a:pt x="183805" y="270274"/>
                </a:lnTo>
                <a:lnTo>
                  <a:pt x="180046" y="259574"/>
                </a:lnTo>
                <a:lnTo>
                  <a:pt x="176037" y="248747"/>
                </a:lnTo>
                <a:lnTo>
                  <a:pt x="171779" y="237795"/>
                </a:lnTo>
                <a:lnTo>
                  <a:pt x="167271" y="226717"/>
                </a:lnTo>
                <a:lnTo>
                  <a:pt x="162514" y="215514"/>
                </a:lnTo>
                <a:lnTo>
                  <a:pt x="157507" y="204186"/>
                </a:lnTo>
                <a:lnTo>
                  <a:pt x="152251" y="192733"/>
                </a:lnTo>
                <a:lnTo>
                  <a:pt x="146744" y="181155"/>
                </a:lnTo>
                <a:lnTo>
                  <a:pt x="140987" y="169452"/>
                </a:lnTo>
                <a:lnTo>
                  <a:pt x="134979" y="157625"/>
                </a:lnTo>
                <a:lnTo>
                  <a:pt x="128722" y="145675"/>
                </a:lnTo>
                <a:lnTo>
                  <a:pt x="122214" y="133600"/>
                </a:lnTo>
                <a:lnTo>
                  <a:pt x="115455" y="121402"/>
                </a:lnTo>
                <a:lnTo>
                  <a:pt x="108445" y="109080"/>
                </a:lnTo>
                <a:lnTo>
                  <a:pt x="101650" y="103899"/>
                </a:lnTo>
                <a:lnTo>
                  <a:pt x="101080" y="108627"/>
                </a:lnTo>
                <a:lnTo>
                  <a:pt x="99787" y="121719"/>
                </a:lnTo>
                <a:lnTo>
                  <a:pt x="98997" y="134300"/>
                </a:lnTo>
                <a:lnTo>
                  <a:pt x="98729" y="146367"/>
                </a:lnTo>
                <a:lnTo>
                  <a:pt x="99071" y="160021"/>
                </a:lnTo>
                <a:lnTo>
                  <a:pt x="100273" y="174699"/>
                </a:lnTo>
                <a:lnTo>
                  <a:pt x="102339" y="188667"/>
                </a:lnTo>
                <a:lnTo>
                  <a:pt x="105268" y="201925"/>
                </a:lnTo>
                <a:lnTo>
                  <a:pt x="109060" y="214474"/>
                </a:lnTo>
                <a:lnTo>
                  <a:pt x="113716" y="226311"/>
                </a:lnTo>
                <a:lnTo>
                  <a:pt x="119234" y="237439"/>
                </a:lnTo>
                <a:lnTo>
                  <a:pt x="125614" y="247856"/>
                </a:lnTo>
                <a:lnTo>
                  <a:pt x="132856" y="257562"/>
                </a:lnTo>
                <a:lnTo>
                  <a:pt x="140959" y="266557"/>
                </a:lnTo>
                <a:lnTo>
                  <a:pt x="149923" y="274841"/>
                </a:lnTo>
                <a:lnTo>
                  <a:pt x="144761" y="275102"/>
                </a:lnTo>
                <a:lnTo>
                  <a:pt x="128870" y="275859"/>
                </a:lnTo>
                <a:lnTo>
                  <a:pt x="114708" y="276457"/>
                </a:lnTo>
                <a:lnTo>
                  <a:pt x="102277" y="276889"/>
                </a:lnTo>
                <a:lnTo>
                  <a:pt x="91577" y="277152"/>
                </a:lnTo>
                <a:lnTo>
                  <a:pt x="78245" y="277221"/>
                </a:lnTo>
                <a:lnTo>
                  <a:pt x="63621" y="276818"/>
                </a:lnTo>
                <a:lnTo>
                  <a:pt x="51247" y="275903"/>
                </a:lnTo>
                <a:lnTo>
                  <a:pt x="41147" y="274485"/>
                </a:lnTo>
                <a:lnTo>
                  <a:pt x="45610" y="268205"/>
                </a:lnTo>
                <a:lnTo>
                  <a:pt x="52554" y="257378"/>
                </a:lnTo>
                <a:lnTo>
                  <a:pt x="58769" y="246249"/>
                </a:lnTo>
                <a:lnTo>
                  <a:pt x="64255" y="234819"/>
                </a:lnTo>
                <a:lnTo>
                  <a:pt x="69011" y="223088"/>
                </a:lnTo>
                <a:lnTo>
                  <a:pt x="73037" y="211056"/>
                </a:lnTo>
                <a:lnTo>
                  <a:pt x="76332" y="198722"/>
                </a:lnTo>
                <a:lnTo>
                  <a:pt x="78896" y="186086"/>
                </a:lnTo>
                <a:lnTo>
                  <a:pt x="80728" y="173148"/>
                </a:lnTo>
                <a:lnTo>
                  <a:pt x="81827" y="159909"/>
                </a:lnTo>
                <a:lnTo>
                  <a:pt x="82194" y="146367"/>
                </a:lnTo>
                <a:lnTo>
                  <a:pt x="82130" y="140739"/>
                </a:lnTo>
                <a:lnTo>
                  <a:pt x="81576" y="128641"/>
                </a:lnTo>
                <a:lnTo>
                  <a:pt x="80454" y="116335"/>
                </a:lnTo>
                <a:lnTo>
                  <a:pt x="78768" y="103820"/>
                </a:lnTo>
                <a:lnTo>
                  <a:pt x="76523" y="91098"/>
                </a:lnTo>
                <a:lnTo>
                  <a:pt x="73722" y="78170"/>
                </a:lnTo>
                <a:lnTo>
                  <a:pt x="70370" y="65037"/>
                </a:lnTo>
                <a:lnTo>
                  <a:pt x="63779" y="48306"/>
                </a:lnTo>
                <a:lnTo>
                  <a:pt x="56819" y="36957"/>
                </a:lnTo>
                <a:lnTo>
                  <a:pt x="42131" y="21574"/>
                </a:lnTo>
                <a:lnTo>
                  <a:pt x="31431" y="15157"/>
                </a:lnTo>
                <a:lnTo>
                  <a:pt x="19786" y="11532"/>
                </a:lnTo>
                <a:lnTo>
                  <a:pt x="21517" y="10865"/>
                </a:lnTo>
                <a:lnTo>
                  <a:pt x="25336" y="0"/>
                </a:lnTo>
                <a:lnTo>
                  <a:pt x="12708" y="318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58" name="object 1258"/>
          <p:cNvSpPr/>
          <p:nvPr/>
        </p:nvSpPr>
        <p:spPr>
          <a:xfrm>
            <a:off x="7059536" y="7497636"/>
            <a:ext cx="266937" cy="315976"/>
          </a:xfrm>
          <a:custGeom>
            <a:avLst/>
            <a:gdLst/>
            <a:ahLst/>
            <a:cxnLst/>
            <a:rect l="l" t="t" r="r" b="b"/>
            <a:pathLst>
              <a:path w="266937" h="315975">
                <a:moveTo>
                  <a:pt x="158175" y="42658"/>
                </a:moveTo>
                <a:lnTo>
                  <a:pt x="150461" y="32575"/>
                </a:lnTo>
                <a:lnTo>
                  <a:pt x="141512" y="23472"/>
                </a:lnTo>
                <a:lnTo>
                  <a:pt x="131326" y="15341"/>
                </a:lnTo>
                <a:lnTo>
                  <a:pt x="139878" y="14042"/>
                </a:lnTo>
                <a:lnTo>
                  <a:pt x="150168" y="12986"/>
                </a:lnTo>
                <a:lnTo>
                  <a:pt x="161619" y="12283"/>
                </a:lnTo>
                <a:lnTo>
                  <a:pt x="174236" y="11937"/>
                </a:lnTo>
                <a:lnTo>
                  <a:pt x="188022" y="11952"/>
                </a:lnTo>
                <a:lnTo>
                  <a:pt x="202982" y="12332"/>
                </a:lnTo>
                <a:lnTo>
                  <a:pt x="219121" y="13081"/>
                </a:lnTo>
                <a:lnTo>
                  <a:pt x="215937" y="24601"/>
                </a:lnTo>
                <a:lnTo>
                  <a:pt x="212667" y="37505"/>
                </a:lnTo>
                <a:lnTo>
                  <a:pt x="209735" y="50324"/>
                </a:lnTo>
                <a:lnTo>
                  <a:pt x="207142" y="63058"/>
                </a:lnTo>
                <a:lnTo>
                  <a:pt x="204890" y="75708"/>
                </a:lnTo>
                <a:lnTo>
                  <a:pt x="202981" y="88272"/>
                </a:lnTo>
                <a:lnTo>
                  <a:pt x="201416" y="100752"/>
                </a:lnTo>
                <a:lnTo>
                  <a:pt x="200197" y="113146"/>
                </a:lnTo>
                <a:lnTo>
                  <a:pt x="199324" y="125456"/>
                </a:lnTo>
                <a:lnTo>
                  <a:pt x="198799" y="137681"/>
                </a:lnTo>
                <a:lnTo>
                  <a:pt x="198623" y="149821"/>
                </a:lnTo>
                <a:lnTo>
                  <a:pt x="198624" y="150148"/>
                </a:lnTo>
                <a:lnTo>
                  <a:pt x="198963" y="165683"/>
                </a:lnTo>
                <a:lnTo>
                  <a:pt x="199956" y="180493"/>
                </a:lnTo>
                <a:lnTo>
                  <a:pt x="201600" y="194576"/>
                </a:lnTo>
                <a:lnTo>
                  <a:pt x="203898" y="207934"/>
                </a:lnTo>
                <a:lnTo>
                  <a:pt x="206847" y="220564"/>
                </a:lnTo>
                <a:lnTo>
                  <a:pt x="210449" y="232467"/>
                </a:lnTo>
                <a:lnTo>
                  <a:pt x="214703" y="243643"/>
                </a:lnTo>
                <a:lnTo>
                  <a:pt x="219609" y="254089"/>
                </a:lnTo>
                <a:lnTo>
                  <a:pt x="225167" y="263807"/>
                </a:lnTo>
                <a:lnTo>
                  <a:pt x="231377" y="272796"/>
                </a:lnTo>
                <a:lnTo>
                  <a:pt x="230363" y="273802"/>
                </a:lnTo>
                <a:lnTo>
                  <a:pt x="220878" y="280274"/>
                </a:lnTo>
                <a:lnTo>
                  <a:pt x="208669" y="284192"/>
                </a:lnTo>
                <a:lnTo>
                  <a:pt x="193747" y="285508"/>
                </a:lnTo>
                <a:lnTo>
                  <a:pt x="189522" y="285393"/>
                </a:lnTo>
                <a:lnTo>
                  <a:pt x="178278" y="311670"/>
                </a:lnTo>
                <a:lnTo>
                  <a:pt x="187562" y="312978"/>
                </a:lnTo>
                <a:lnTo>
                  <a:pt x="195690" y="314058"/>
                </a:lnTo>
                <a:lnTo>
                  <a:pt x="202306" y="314782"/>
                </a:lnTo>
                <a:lnTo>
                  <a:pt x="208961" y="315620"/>
                </a:lnTo>
                <a:lnTo>
                  <a:pt x="214270" y="315976"/>
                </a:lnTo>
                <a:lnTo>
                  <a:pt x="218245" y="315976"/>
                </a:lnTo>
                <a:lnTo>
                  <a:pt x="232973" y="314959"/>
                </a:lnTo>
                <a:lnTo>
                  <a:pt x="245949" y="311850"/>
                </a:lnTo>
                <a:lnTo>
                  <a:pt x="256977" y="306635"/>
                </a:lnTo>
                <a:lnTo>
                  <a:pt x="266060" y="299300"/>
                </a:lnTo>
                <a:lnTo>
                  <a:pt x="266937" y="287070"/>
                </a:lnTo>
                <a:lnTo>
                  <a:pt x="263452" y="282215"/>
                </a:lnTo>
                <a:lnTo>
                  <a:pt x="257737" y="272898"/>
                </a:lnTo>
                <a:lnTo>
                  <a:pt x="252697" y="262786"/>
                </a:lnTo>
                <a:lnTo>
                  <a:pt x="248331" y="251876"/>
                </a:lnTo>
                <a:lnTo>
                  <a:pt x="244638" y="240168"/>
                </a:lnTo>
                <a:lnTo>
                  <a:pt x="241618" y="227661"/>
                </a:lnTo>
                <a:lnTo>
                  <a:pt x="239270" y="214354"/>
                </a:lnTo>
                <a:lnTo>
                  <a:pt x="237594" y="200245"/>
                </a:lnTo>
                <a:lnTo>
                  <a:pt x="236589" y="185334"/>
                </a:lnTo>
                <a:lnTo>
                  <a:pt x="236254" y="169621"/>
                </a:lnTo>
                <a:lnTo>
                  <a:pt x="236337" y="161720"/>
                </a:lnTo>
                <a:lnTo>
                  <a:pt x="236748" y="150222"/>
                </a:lnTo>
                <a:lnTo>
                  <a:pt x="237501" y="138498"/>
                </a:lnTo>
                <a:lnTo>
                  <a:pt x="238597" y="126549"/>
                </a:lnTo>
                <a:lnTo>
                  <a:pt x="240036" y="114374"/>
                </a:lnTo>
                <a:lnTo>
                  <a:pt x="241818" y="101976"/>
                </a:lnTo>
                <a:lnTo>
                  <a:pt x="243943" y="89354"/>
                </a:lnTo>
                <a:lnTo>
                  <a:pt x="246412" y="76509"/>
                </a:lnTo>
                <a:lnTo>
                  <a:pt x="249224" y="63441"/>
                </a:lnTo>
                <a:lnTo>
                  <a:pt x="252380" y="50152"/>
                </a:lnTo>
                <a:lnTo>
                  <a:pt x="255880" y="36641"/>
                </a:lnTo>
                <a:lnTo>
                  <a:pt x="259723" y="22910"/>
                </a:lnTo>
                <a:lnTo>
                  <a:pt x="236254" y="4318"/>
                </a:lnTo>
                <a:lnTo>
                  <a:pt x="237282" y="1917"/>
                </a:lnTo>
                <a:lnTo>
                  <a:pt x="233587" y="1676"/>
                </a:lnTo>
                <a:lnTo>
                  <a:pt x="229307" y="1435"/>
                </a:lnTo>
                <a:lnTo>
                  <a:pt x="224316" y="1320"/>
                </a:lnTo>
                <a:lnTo>
                  <a:pt x="219274" y="1193"/>
                </a:lnTo>
                <a:lnTo>
                  <a:pt x="214130" y="965"/>
                </a:lnTo>
                <a:lnTo>
                  <a:pt x="208656" y="711"/>
                </a:lnTo>
                <a:lnTo>
                  <a:pt x="203348" y="495"/>
                </a:lnTo>
                <a:lnTo>
                  <a:pt x="198192" y="241"/>
                </a:lnTo>
                <a:lnTo>
                  <a:pt x="188438" y="0"/>
                </a:lnTo>
                <a:lnTo>
                  <a:pt x="181656" y="0"/>
                </a:lnTo>
                <a:lnTo>
                  <a:pt x="173000" y="131"/>
                </a:lnTo>
                <a:lnTo>
                  <a:pt x="160448" y="752"/>
                </a:lnTo>
                <a:lnTo>
                  <a:pt x="146998" y="1917"/>
                </a:lnTo>
                <a:lnTo>
                  <a:pt x="143094" y="2342"/>
                </a:lnTo>
                <a:lnTo>
                  <a:pt x="131094" y="3898"/>
                </a:lnTo>
                <a:lnTo>
                  <a:pt x="118410" y="5885"/>
                </a:lnTo>
                <a:lnTo>
                  <a:pt x="105075" y="8280"/>
                </a:lnTo>
                <a:lnTo>
                  <a:pt x="101097" y="7658"/>
                </a:lnTo>
                <a:lnTo>
                  <a:pt x="87842" y="6059"/>
                </a:lnTo>
                <a:lnTo>
                  <a:pt x="76284" y="5511"/>
                </a:lnTo>
                <a:lnTo>
                  <a:pt x="52408" y="5511"/>
                </a:lnTo>
                <a:lnTo>
                  <a:pt x="41246" y="5807"/>
                </a:lnTo>
                <a:lnTo>
                  <a:pt x="28843" y="6823"/>
                </a:lnTo>
                <a:lnTo>
                  <a:pt x="16369" y="8562"/>
                </a:lnTo>
                <a:lnTo>
                  <a:pt x="3818" y="11023"/>
                </a:lnTo>
                <a:lnTo>
                  <a:pt x="0" y="21888"/>
                </a:lnTo>
                <a:lnTo>
                  <a:pt x="8210" y="19905"/>
                </a:lnTo>
                <a:lnTo>
                  <a:pt x="19672" y="18504"/>
                </a:lnTo>
                <a:lnTo>
                  <a:pt x="34400" y="17673"/>
                </a:lnTo>
                <a:lnTo>
                  <a:pt x="52408" y="17399"/>
                </a:lnTo>
                <a:lnTo>
                  <a:pt x="76284" y="17399"/>
                </a:lnTo>
                <a:lnTo>
                  <a:pt x="88489" y="18016"/>
                </a:lnTo>
                <a:lnTo>
                  <a:pt x="101672" y="19786"/>
                </a:lnTo>
                <a:lnTo>
                  <a:pt x="104440" y="26678"/>
                </a:lnTo>
                <a:lnTo>
                  <a:pt x="109208" y="38472"/>
                </a:lnTo>
                <a:lnTo>
                  <a:pt x="114005" y="50243"/>
                </a:lnTo>
                <a:lnTo>
                  <a:pt x="118831" y="61991"/>
                </a:lnTo>
                <a:lnTo>
                  <a:pt x="123687" y="73719"/>
                </a:lnTo>
                <a:lnTo>
                  <a:pt x="128573" y="85429"/>
                </a:lnTo>
                <a:lnTo>
                  <a:pt x="133490" y="97122"/>
                </a:lnTo>
                <a:lnTo>
                  <a:pt x="138438" y="108800"/>
                </a:lnTo>
                <a:lnTo>
                  <a:pt x="143779" y="120710"/>
                </a:lnTo>
                <a:lnTo>
                  <a:pt x="142985" y="47142"/>
                </a:lnTo>
                <a:lnTo>
                  <a:pt x="148306" y="53746"/>
                </a:lnTo>
                <a:lnTo>
                  <a:pt x="152154" y="60337"/>
                </a:lnTo>
                <a:lnTo>
                  <a:pt x="154808" y="66941"/>
                </a:lnTo>
                <a:lnTo>
                  <a:pt x="157310" y="74129"/>
                </a:lnTo>
                <a:lnTo>
                  <a:pt x="159368" y="82169"/>
                </a:lnTo>
                <a:lnTo>
                  <a:pt x="160714" y="91160"/>
                </a:lnTo>
                <a:lnTo>
                  <a:pt x="164444" y="155308"/>
                </a:lnTo>
                <a:lnTo>
                  <a:pt x="171701" y="163672"/>
                </a:lnTo>
                <a:lnTo>
                  <a:pt x="179142" y="170459"/>
                </a:lnTo>
                <a:lnTo>
                  <a:pt x="179137" y="170154"/>
                </a:lnTo>
                <a:lnTo>
                  <a:pt x="178953" y="157523"/>
                </a:lnTo>
                <a:lnTo>
                  <a:pt x="178820" y="144848"/>
                </a:lnTo>
                <a:lnTo>
                  <a:pt x="178710" y="119354"/>
                </a:lnTo>
                <a:lnTo>
                  <a:pt x="178309" y="112346"/>
                </a:lnTo>
                <a:lnTo>
                  <a:pt x="176975" y="98474"/>
                </a:lnTo>
                <a:lnTo>
                  <a:pt x="174973" y="85692"/>
                </a:lnTo>
                <a:lnTo>
                  <a:pt x="172304" y="73985"/>
                </a:lnTo>
                <a:lnTo>
                  <a:pt x="168969" y="63334"/>
                </a:lnTo>
                <a:lnTo>
                  <a:pt x="164657" y="53729"/>
                </a:lnTo>
                <a:lnTo>
                  <a:pt x="158175" y="4265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59" name="object 1259"/>
          <p:cNvSpPr/>
          <p:nvPr/>
        </p:nvSpPr>
        <p:spPr>
          <a:xfrm>
            <a:off x="7202521" y="7544779"/>
            <a:ext cx="21459" cy="108165"/>
          </a:xfrm>
          <a:custGeom>
            <a:avLst/>
            <a:gdLst/>
            <a:ahLst/>
            <a:cxnLst/>
            <a:rect l="l" t="t" r="r" b="b"/>
            <a:pathLst>
              <a:path w="21459" h="108165">
                <a:moveTo>
                  <a:pt x="17729" y="44018"/>
                </a:moveTo>
                <a:lnTo>
                  <a:pt x="0" y="0"/>
                </a:lnTo>
                <a:lnTo>
                  <a:pt x="794" y="73567"/>
                </a:lnTo>
                <a:lnTo>
                  <a:pt x="7497" y="86688"/>
                </a:lnTo>
                <a:lnTo>
                  <a:pt x="14386" y="98219"/>
                </a:lnTo>
                <a:lnTo>
                  <a:pt x="21459" y="108165"/>
                </a:lnTo>
                <a:lnTo>
                  <a:pt x="17729" y="4401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60" name="object 1260"/>
          <p:cNvSpPr/>
          <p:nvPr/>
        </p:nvSpPr>
        <p:spPr>
          <a:xfrm>
            <a:off x="7057796" y="7509535"/>
            <a:ext cx="233108" cy="276345"/>
          </a:xfrm>
          <a:prstGeom prst="rect">
            <a:avLst/>
          </a:prstGeom>
          <a:blipFill>
            <a:blip r:embed="rId4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61" name="object 1261"/>
          <p:cNvSpPr/>
          <p:nvPr/>
        </p:nvSpPr>
        <p:spPr>
          <a:xfrm>
            <a:off x="6820220" y="7588441"/>
            <a:ext cx="170322" cy="288747"/>
          </a:xfrm>
          <a:custGeom>
            <a:avLst/>
            <a:gdLst/>
            <a:ahLst/>
            <a:cxnLst/>
            <a:rect l="l" t="t" r="r" b="b"/>
            <a:pathLst>
              <a:path w="170322" h="288747">
                <a:moveTo>
                  <a:pt x="27616" y="161499"/>
                </a:moveTo>
                <a:lnTo>
                  <a:pt x="29654" y="195059"/>
                </a:lnTo>
                <a:lnTo>
                  <a:pt x="35622" y="181756"/>
                </a:lnTo>
                <a:lnTo>
                  <a:pt x="41069" y="168694"/>
                </a:lnTo>
                <a:lnTo>
                  <a:pt x="37026" y="134888"/>
                </a:lnTo>
                <a:lnTo>
                  <a:pt x="32567" y="148043"/>
                </a:lnTo>
                <a:lnTo>
                  <a:pt x="27616" y="161499"/>
                </a:lnTo>
                <a:close/>
              </a:path>
              <a:path w="170322" h="288747">
                <a:moveTo>
                  <a:pt x="214833" y="94170"/>
                </a:moveTo>
                <a:lnTo>
                  <a:pt x="215138" y="91655"/>
                </a:lnTo>
                <a:lnTo>
                  <a:pt x="215430" y="87464"/>
                </a:lnTo>
                <a:lnTo>
                  <a:pt x="215595" y="84836"/>
                </a:lnTo>
                <a:lnTo>
                  <a:pt x="215595" y="69481"/>
                </a:lnTo>
                <a:lnTo>
                  <a:pt x="215430" y="63106"/>
                </a:lnTo>
                <a:lnTo>
                  <a:pt x="215138" y="55422"/>
                </a:lnTo>
                <a:lnTo>
                  <a:pt x="214693" y="52565"/>
                </a:lnTo>
                <a:lnTo>
                  <a:pt x="214566" y="49796"/>
                </a:lnTo>
                <a:lnTo>
                  <a:pt x="214566" y="33235"/>
                </a:lnTo>
                <a:lnTo>
                  <a:pt x="214693" y="29032"/>
                </a:lnTo>
                <a:lnTo>
                  <a:pt x="215138" y="26149"/>
                </a:lnTo>
                <a:lnTo>
                  <a:pt x="215430" y="23279"/>
                </a:lnTo>
                <a:lnTo>
                  <a:pt x="215874" y="19202"/>
                </a:lnTo>
                <a:lnTo>
                  <a:pt x="216623" y="14274"/>
                </a:lnTo>
                <a:lnTo>
                  <a:pt x="219875" y="14757"/>
                </a:lnTo>
                <a:lnTo>
                  <a:pt x="223837" y="15024"/>
                </a:lnTo>
                <a:lnTo>
                  <a:pt x="223837" y="-4787"/>
                </a:lnTo>
                <a:lnTo>
                  <a:pt x="223672" y="-9334"/>
                </a:lnTo>
                <a:lnTo>
                  <a:pt x="223393" y="-14516"/>
                </a:lnTo>
                <a:lnTo>
                  <a:pt x="223126" y="-19672"/>
                </a:lnTo>
                <a:lnTo>
                  <a:pt x="222529" y="-25552"/>
                </a:lnTo>
                <a:lnTo>
                  <a:pt x="221932" y="-32143"/>
                </a:lnTo>
                <a:lnTo>
                  <a:pt x="221615" y="-35864"/>
                </a:lnTo>
                <a:lnTo>
                  <a:pt x="221183" y="-39700"/>
                </a:lnTo>
                <a:lnTo>
                  <a:pt x="220738" y="-43903"/>
                </a:lnTo>
                <a:lnTo>
                  <a:pt x="220472" y="-45580"/>
                </a:lnTo>
                <a:lnTo>
                  <a:pt x="220141" y="-48704"/>
                </a:lnTo>
                <a:lnTo>
                  <a:pt x="202907" y="-62725"/>
                </a:lnTo>
                <a:lnTo>
                  <a:pt x="199491" y="-63449"/>
                </a:lnTo>
                <a:lnTo>
                  <a:pt x="196126" y="-64300"/>
                </a:lnTo>
                <a:lnTo>
                  <a:pt x="203352" y="-67424"/>
                </a:lnTo>
                <a:lnTo>
                  <a:pt x="210566" y="-70154"/>
                </a:lnTo>
                <a:lnTo>
                  <a:pt x="217817" y="-72694"/>
                </a:lnTo>
                <a:lnTo>
                  <a:pt x="195084" y="-90792"/>
                </a:lnTo>
                <a:lnTo>
                  <a:pt x="195084" y="-93687"/>
                </a:lnTo>
                <a:lnTo>
                  <a:pt x="185881" y="-93289"/>
                </a:lnTo>
                <a:lnTo>
                  <a:pt x="173612" y="-92734"/>
                </a:lnTo>
                <a:lnTo>
                  <a:pt x="160637" y="-92109"/>
                </a:lnTo>
                <a:lnTo>
                  <a:pt x="146977" y="-91401"/>
                </a:lnTo>
                <a:lnTo>
                  <a:pt x="144294" y="-91274"/>
                </a:lnTo>
                <a:lnTo>
                  <a:pt x="131671" y="-90652"/>
                </a:lnTo>
                <a:lnTo>
                  <a:pt x="119020" y="-90001"/>
                </a:lnTo>
                <a:lnTo>
                  <a:pt x="106320" y="-89329"/>
                </a:lnTo>
                <a:lnTo>
                  <a:pt x="93548" y="-88645"/>
                </a:lnTo>
                <a:lnTo>
                  <a:pt x="92914" y="-88611"/>
                </a:lnTo>
                <a:lnTo>
                  <a:pt x="79828" y="-87916"/>
                </a:lnTo>
                <a:lnTo>
                  <a:pt x="67014" y="-87272"/>
                </a:lnTo>
                <a:lnTo>
                  <a:pt x="54471" y="-86674"/>
                </a:lnTo>
                <a:lnTo>
                  <a:pt x="42202" y="-86118"/>
                </a:lnTo>
                <a:lnTo>
                  <a:pt x="37388" y="-85877"/>
                </a:lnTo>
                <a:lnTo>
                  <a:pt x="23611" y="-85165"/>
                </a:lnTo>
                <a:lnTo>
                  <a:pt x="11154" y="-84461"/>
                </a:lnTo>
                <a:lnTo>
                  <a:pt x="0" y="-83731"/>
                </a:lnTo>
                <a:lnTo>
                  <a:pt x="9479" y="-72879"/>
                </a:lnTo>
                <a:lnTo>
                  <a:pt x="18142" y="-62625"/>
                </a:lnTo>
                <a:lnTo>
                  <a:pt x="25707" y="-53283"/>
                </a:lnTo>
                <a:lnTo>
                  <a:pt x="32169" y="-44856"/>
                </a:lnTo>
                <a:lnTo>
                  <a:pt x="42729" y="-29095"/>
                </a:lnTo>
                <a:lnTo>
                  <a:pt x="47218" y="-19900"/>
                </a:lnTo>
                <a:lnTo>
                  <a:pt x="49872" y="-13792"/>
                </a:lnTo>
                <a:lnTo>
                  <a:pt x="51790" y="-6121"/>
                </a:lnTo>
                <a:lnTo>
                  <a:pt x="53136" y="3124"/>
                </a:lnTo>
                <a:lnTo>
                  <a:pt x="54747" y="21175"/>
                </a:lnTo>
                <a:lnTo>
                  <a:pt x="55041" y="34785"/>
                </a:lnTo>
                <a:lnTo>
                  <a:pt x="54968" y="40504"/>
                </a:lnTo>
                <a:lnTo>
                  <a:pt x="54452" y="51240"/>
                </a:lnTo>
                <a:lnTo>
                  <a:pt x="53441" y="62281"/>
                </a:lnTo>
                <a:lnTo>
                  <a:pt x="51938" y="73626"/>
                </a:lnTo>
                <a:lnTo>
                  <a:pt x="49941" y="85274"/>
                </a:lnTo>
                <a:lnTo>
                  <a:pt x="47451" y="97225"/>
                </a:lnTo>
                <a:lnTo>
                  <a:pt x="44468" y="109478"/>
                </a:lnTo>
                <a:lnTo>
                  <a:pt x="40993" y="122033"/>
                </a:lnTo>
                <a:lnTo>
                  <a:pt x="37026" y="134888"/>
                </a:lnTo>
                <a:lnTo>
                  <a:pt x="41069" y="168694"/>
                </a:lnTo>
                <a:lnTo>
                  <a:pt x="46040" y="155778"/>
                </a:lnTo>
                <a:lnTo>
                  <a:pt x="50534" y="143008"/>
                </a:lnTo>
                <a:lnTo>
                  <a:pt x="54554" y="130386"/>
                </a:lnTo>
                <a:lnTo>
                  <a:pt x="58098" y="117911"/>
                </a:lnTo>
                <a:lnTo>
                  <a:pt x="61168" y="105585"/>
                </a:lnTo>
                <a:lnTo>
                  <a:pt x="63765" y="93408"/>
                </a:lnTo>
                <a:lnTo>
                  <a:pt x="65888" y="81381"/>
                </a:lnTo>
                <a:lnTo>
                  <a:pt x="67539" y="69505"/>
                </a:lnTo>
                <a:lnTo>
                  <a:pt x="68717" y="57779"/>
                </a:lnTo>
                <a:lnTo>
                  <a:pt x="69424" y="46206"/>
                </a:lnTo>
                <a:lnTo>
                  <a:pt x="69659" y="34785"/>
                </a:lnTo>
                <a:lnTo>
                  <a:pt x="69512" y="24822"/>
                </a:lnTo>
                <a:lnTo>
                  <a:pt x="68660" y="10278"/>
                </a:lnTo>
                <a:lnTo>
                  <a:pt x="67034" y="-2610"/>
                </a:lnTo>
                <a:lnTo>
                  <a:pt x="64613" y="-13836"/>
                </a:lnTo>
                <a:lnTo>
                  <a:pt x="61379" y="-23393"/>
                </a:lnTo>
                <a:lnTo>
                  <a:pt x="53162" y="-39261"/>
                </a:lnTo>
                <a:lnTo>
                  <a:pt x="46133" y="-49597"/>
                </a:lnTo>
                <a:lnTo>
                  <a:pt x="37365" y="-60974"/>
                </a:lnTo>
                <a:lnTo>
                  <a:pt x="26860" y="-73393"/>
                </a:lnTo>
                <a:lnTo>
                  <a:pt x="28925" y="-73521"/>
                </a:lnTo>
                <a:lnTo>
                  <a:pt x="40513" y="-74227"/>
                </a:lnTo>
                <a:lnTo>
                  <a:pt x="52304" y="-74923"/>
                </a:lnTo>
                <a:lnTo>
                  <a:pt x="64296" y="-75609"/>
                </a:lnTo>
                <a:lnTo>
                  <a:pt x="76490" y="-76284"/>
                </a:lnTo>
                <a:lnTo>
                  <a:pt x="88887" y="-76949"/>
                </a:lnTo>
                <a:lnTo>
                  <a:pt x="101486" y="-77604"/>
                </a:lnTo>
                <a:lnTo>
                  <a:pt x="114288" y="-78249"/>
                </a:lnTo>
                <a:lnTo>
                  <a:pt x="127292" y="-78883"/>
                </a:lnTo>
                <a:lnTo>
                  <a:pt x="140500" y="-79507"/>
                </a:lnTo>
                <a:lnTo>
                  <a:pt x="153910" y="-80121"/>
                </a:lnTo>
                <a:lnTo>
                  <a:pt x="167525" y="-80724"/>
                </a:lnTo>
                <a:lnTo>
                  <a:pt x="181343" y="-81318"/>
                </a:lnTo>
                <a:lnTo>
                  <a:pt x="181600" y="-78323"/>
                </a:lnTo>
                <a:lnTo>
                  <a:pt x="182630" y="-67149"/>
                </a:lnTo>
                <a:lnTo>
                  <a:pt x="184302" y="-51219"/>
                </a:lnTo>
                <a:lnTo>
                  <a:pt x="184930" y="-44792"/>
                </a:lnTo>
                <a:lnTo>
                  <a:pt x="185991" y="-31290"/>
                </a:lnTo>
                <a:lnTo>
                  <a:pt x="186359" y="-20624"/>
                </a:lnTo>
                <a:lnTo>
                  <a:pt x="186359" y="-17157"/>
                </a:lnTo>
                <a:lnTo>
                  <a:pt x="182397" y="-17386"/>
                </a:lnTo>
                <a:lnTo>
                  <a:pt x="177952" y="-19672"/>
                </a:lnTo>
                <a:lnTo>
                  <a:pt x="173075" y="-23863"/>
                </a:lnTo>
                <a:lnTo>
                  <a:pt x="166293" y="-29629"/>
                </a:lnTo>
                <a:lnTo>
                  <a:pt x="160832" y="-33591"/>
                </a:lnTo>
                <a:lnTo>
                  <a:pt x="156540" y="-35737"/>
                </a:lnTo>
                <a:lnTo>
                  <a:pt x="151618" y="-37737"/>
                </a:lnTo>
                <a:lnTo>
                  <a:pt x="139614" y="-40535"/>
                </a:lnTo>
                <a:lnTo>
                  <a:pt x="125869" y="-41262"/>
                </a:lnTo>
                <a:lnTo>
                  <a:pt x="115989" y="-41262"/>
                </a:lnTo>
                <a:lnTo>
                  <a:pt x="112786" y="-30426"/>
                </a:lnTo>
                <a:lnTo>
                  <a:pt x="110872" y="-17862"/>
                </a:lnTo>
                <a:lnTo>
                  <a:pt x="110236" y="-3594"/>
                </a:lnTo>
                <a:lnTo>
                  <a:pt x="110497" y="7326"/>
                </a:lnTo>
                <a:lnTo>
                  <a:pt x="111772" y="20411"/>
                </a:lnTo>
                <a:lnTo>
                  <a:pt x="114084" y="30467"/>
                </a:lnTo>
                <a:lnTo>
                  <a:pt x="118478" y="32029"/>
                </a:lnTo>
                <a:lnTo>
                  <a:pt x="121450" y="32029"/>
                </a:lnTo>
                <a:lnTo>
                  <a:pt x="129509" y="31491"/>
                </a:lnTo>
                <a:lnTo>
                  <a:pt x="141839" y="28302"/>
                </a:lnTo>
                <a:lnTo>
                  <a:pt x="153174" y="22199"/>
                </a:lnTo>
                <a:lnTo>
                  <a:pt x="157405" y="19361"/>
                </a:lnTo>
                <a:lnTo>
                  <a:pt x="156692" y="5041"/>
                </a:lnTo>
                <a:lnTo>
                  <a:pt x="152285" y="7797"/>
                </a:lnTo>
                <a:lnTo>
                  <a:pt x="147701" y="10680"/>
                </a:lnTo>
                <a:lnTo>
                  <a:pt x="147701" y="2768"/>
                </a:lnTo>
                <a:lnTo>
                  <a:pt x="148729" y="-4432"/>
                </a:lnTo>
                <a:lnTo>
                  <a:pt x="150647" y="-10794"/>
                </a:lnTo>
                <a:lnTo>
                  <a:pt x="160985" y="-10794"/>
                </a:lnTo>
                <a:lnTo>
                  <a:pt x="168084" y="-9334"/>
                </a:lnTo>
                <a:lnTo>
                  <a:pt x="174561" y="-6349"/>
                </a:lnTo>
                <a:lnTo>
                  <a:pt x="176491" y="-5130"/>
                </a:lnTo>
                <a:lnTo>
                  <a:pt x="170421" y="-2514"/>
                </a:lnTo>
                <a:lnTo>
                  <a:pt x="165112" y="0"/>
                </a:lnTo>
                <a:lnTo>
                  <a:pt x="170322" y="11034"/>
                </a:lnTo>
                <a:lnTo>
                  <a:pt x="177520" y="7086"/>
                </a:lnTo>
                <a:lnTo>
                  <a:pt x="177423" y="9890"/>
                </a:lnTo>
                <a:lnTo>
                  <a:pt x="177295" y="21650"/>
                </a:lnTo>
                <a:lnTo>
                  <a:pt x="177520" y="35991"/>
                </a:lnTo>
                <a:lnTo>
                  <a:pt x="177619" y="41409"/>
                </a:lnTo>
                <a:lnTo>
                  <a:pt x="177867" y="56306"/>
                </a:lnTo>
                <a:lnTo>
                  <a:pt x="177952" y="68135"/>
                </a:lnTo>
                <a:lnTo>
                  <a:pt x="177520" y="73063"/>
                </a:lnTo>
                <a:lnTo>
                  <a:pt x="176491" y="79654"/>
                </a:lnTo>
                <a:lnTo>
                  <a:pt x="166632" y="73409"/>
                </a:lnTo>
                <a:lnTo>
                  <a:pt x="154656" y="67835"/>
                </a:lnTo>
                <a:lnTo>
                  <a:pt x="142680" y="64473"/>
                </a:lnTo>
                <a:lnTo>
                  <a:pt x="148297" y="96215"/>
                </a:lnTo>
                <a:lnTo>
                  <a:pt x="150520" y="93929"/>
                </a:lnTo>
                <a:lnTo>
                  <a:pt x="155220" y="93929"/>
                </a:lnTo>
                <a:lnTo>
                  <a:pt x="165696" y="95941"/>
                </a:lnTo>
                <a:lnTo>
                  <a:pt x="179425" y="101854"/>
                </a:lnTo>
                <a:lnTo>
                  <a:pt x="174380" y="110836"/>
                </a:lnTo>
                <a:lnTo>
                  <a:pt x="166113" y="122907"/>
                </a:lnTo>
                <a:lnTo>
                  <a:pt x="157912" y="131547"/>
                </a:lnTo>
                <a:lnTo>
                  <a:pt x="149771" y="136753"/>
                </a:lnTo>
                <a:lnTo>
                  <a:pt x="149000" y="128926"/>
                </a:lnTo>
                <a:lnTo>
                  <a:pt x="148465" y="116509"/>
                </a:lnTo>
                <a:lnTo>
                  <a:pt x="142972" y="150175"/>
                </a:lnTo>
                <a:lnTo>
                  <a:pt x="152867" y="148453"/>
                </a:lnTo>
                <a:lnTo>
                  <a:pt x="162463" y="143866"/>
                </a:lnTo>
                <a:lnTo>
                  <a:pt x="171767" y="136403"/>
                </a:lnTo>
                <a:lnTo>
                  <a:pt x="180787" y="126058"/>
                </a:lnTo>
                <a:lnTo>
                  <a:pt x="189531" y="112821"/>
                </a:lnTo>
                <a:lnTo>
                  <a:pt x="198005" y="96685"/>
                </a:lnTo>
                <a:lnTo>
                  <a:pt x="199047" y="99326"/>
                </a:lnTo>
                <a:lnTo>
                  <a:pt x="199491" y="102920"/>
                </a:lnTo>
                <a:lnTo>
                  <a:pt x="199478" y="107726"/>
                </a:lnTo>
                <a:lnTo>
                  <a:pt x="199246" y="111417"/>
                </a:lnTo>
                <a:lnTo>
                  <a:pt x="198720" y="118928"/>
                </a:lnTo>
                <a:lnTo>
                  <a:pt x="197896" y="130258"/>
                </a:lnTo>
                <a:lnTo>
                  <a:pt x="196768" y="145406"/>
                </a:lnTo>
                <a:lnTo>
                  <a:pt x="195333" y="164369"/>
                </a:lnTo>
                <a:lnTo>
                  <a:pt x="193586" y="187147"/>
                </a:lnTo>
                <a:lnTo>
                  <a:pt x="193306" y="191109"/>
                </a:lnTo>
                <a:lnTo>
                  <a:pt x="177534" y="194601"/>
                </a:lnTo>
                <a:lnTo>
                  <a:pt x="161391" y="195051"/>
                </a:lnTo>
                <a:lnTo>
                  <a:pt x="145993" y="195418"/>
                </a:lnTo>
                <a:lnTo>
                  <a:pt x="131339" y="195702"/>
                </a:lnTo>
                <a:lnTo>
                  <a:pt x="117430" y="195904"/>
                </a:lnTo>
                <a:lnTo>
                  <a:pt x="91843" y="196065"/>
                </a:lnTo>
                <a:lnTo>
                  <a:pt x="69228" y="195902"/>
                </a:lnTo>
                <a:lnTo>
                  <a:pt x="59033" y="195700"/>
                </a:lnTo>
                <a:lnTo>
                  <a:pt x="49580" y="195419"/>
                </a:lnTo>
                <a:lnTo>
                  <a:pt x="40868" y="195059"/>
                </a:lnTo>
                <a:lnTo>
                  <a:pt x="29654" y="195059"/>
                </a:lnTo>
                <a:lnTo>
                  <a:pt x="27616" y="161499"/>
                </a:lnTo>
                <a:lnTo>
                  <a:pt x="22175" y="175253"/>
                </a:lnTo>
                <a:lnTo>
                  <a:pt x="16243" y="189306"/>
                </a:lnTo>
                <a:lnTo>
                  <a:pt x="20381" y="199934"/>
                </a:lnTo>
                <a:lnTo>
                  <a:pt x="25579" y="211569"/>
                </a:lnTo>
                <a:lnTo>
                  <a:pt x="31127" y="222427"/>
                </a:lnTo>
                <a:lnTo>
                  <a:pt x="35128" y="225653"/>
                </a:lnTo>
                <a:lnTo>
                  <a:pt x="64350" y="225653"/>
                </a:lnTo>
                <a:lnTo>
                  <a:pt x="71132" y="226148"/>
                </a:lnTo>
                <a:lnTo>
                  <a:pt x="78790" y="226364"/>
                </a:lnTo>
                <a:lnTo>
                  <a:pt x="147632" y="226179"/>
                </a:lnTo>
                <a:lnTo>
                  <a:pt x="161429" y="226009"/>
                </a:lnTo>
                <a:lnTo>
                  <a:pt x="177791" y="225722"/>
                </a:lnTo>
                <a:lnTo>
                  <a:pt x="190351" y="225447"/>
                </a:lnTo>
                <a:lnTo>
                  <a:pt x="203288" y="225138"/>
                </a:lnTo>
                <a:lnTo>
                  <a:pt x="216623" y="224815"/>
                </a:lnTo>
                <a:lnTo>
                  <a:pt x="222084" y="223024"/>
                </a:lnTo>
                <a:lnTo>
                  <a:pt x="229311" y="215696"/>
                </a:lnTo>
                <a:lnTo>
                  <a:pt x="231216" y="208153"/>
                </a:lnTo>
                <a:lnTo>
                  <a:pt x="231355" y="205981"/>
                </a:lnTo>
                <a:lnTo>
                  <a:pt x="231660" y="201891"/>
                </a:lnTo>
                <a:lnTo>
                  <a:pt x="231924" y="198411"/>
                </a:lnTo>
                <a:lnTo>
                  <a:pt x="233049" y="183233"/>
                </a:lnTo>
                <a:lnTo>
                  <a:pt x="234004" y="169864"/>
                </a:lnTo>
                <a:lnTo>
                  <a:pt x="234809" y="158293"/>
                </a:lnTo>
                <a:lnTo>
                  <a:pt x="235483" y="148513"/>
                </a:lnTo>
                <a:lnTo>
                  <a:pt x="236524" y="134835"/>
                </a:lnTo>
                <a:lnTo>
                  <a:pt x="236969" y="127774"/>
                </a:lnTo>
                <a:lnTo>
                  <a:pt x="236969" y="121640"/>
                </a:lnTo>
                <a:lnTo>
                  <a:pt x="236372" y="117195"/>
                </a:lnTo>
                <a:lnTo>
                  <a:pt x="235051" y="113728"/>
                </a:lnTo>
                <a:lnTo>
                  <a:pt x="214566" y="97167"/>
                </a:lnTo>
                <a:lnTo>
                  <a:pt x="214833" y="94170"/>
                </a:lnTo>
                <a:close/>
              </a:path>
              <a:path w="170322" h="288747">
                <a:moveTo>
                  <a:pt x="113169" y="122847"/>
                </a:moveTo>
                <a:lnTo>
                  <a:pt x="113695" y="125002"/>
                </a:lnTo>
                <a:lnTo>
                  <a:pt x="119760" y="138993"/>
                </a:lnTo>
                <a:lnTo>
                  <a:pt x="129174" y="147390"/>
                </a:lnTo>
                <a:lnTo>
                  <a:pt x="141947" y="150190"/>
                </a:lnTo>
                <a:lnTo>
                  <a:pt x="142972" y="150175"/>
                </a:lnTo>
                <a:lnTo>
                  <a:pt x="148465" y="116509"/>
                </a:lnTo>
                <a:lnTo>
                  <a:pt x="148297" y="100660"/>
                </a:lnTo>
                <a:lnTo>
                  <a:pt x="148297" y="96215"/>
                </a:lnTo>
                <a:lnTo>
                  <a:pt x="142680" y="64473"/>
                </a:lnTo>
                <a:lnTo>
                  <a:pt x="130733" y="63347"/>
                </a:lnTo>
                <a:lnTo>
                  <a:pt x="128898" y="63385"/>
                </a:lnTo>
                <a:lnTo>
                  <a:pt x="115203" y="68155"/>
                </a:lnTo>
                <a:lnTo>
                  <a:pt x="110655" y="80860"/>
                </a:lnTo>
                <a:lnTo>
                  <a:pt x="110678" y="86698"/>
                </a:lnTo>
                <a:lnTo>
                  <a:pt x="111064" y="102780"/>
                </a:lnTo>
                <a:lnTo>
                  <a:pt x="111902" y="114836"/>
                </a:lnTo>
                <a:lnTo>
                  <a:pt x="113169" y="122847"/>
                </a:lnTo>
                <a:close/>
              </a:path>
              <a:path w="170322" h="288747">
                <a:moveTo>
                  <a:pt x="160985" y="2527"/>
                </a:moveTo>
                <a:lnTo>
                  <a:pt x="156692" y="5041"/>
                </a:lnTo>
                <a:lnTo>
                  <a:pt x="157405" y="19361"/>
                </a:lnTo>
                <a:lnTo>
                  <a:pt x="170322" y="11034"/>
                </a:lnTo>
                <a:lnTo>
                  <a:pt x="165112" y="0"/>
                </a:lnTo>
                <a:lnTo>
                  <a:pt x="160985" y="252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62" name="object 1262"/>
          <p:cNvSpPr/>
          <p:nvPr/>
        </p:nvSpPr>
        <p:spPr>
          <a:xfrm>
            <a:off x="7016323" y="7515745"/>
            <a:ext cx="24053" cy="23990"/>
          </a:xfrm>
          <a:custGeom>
            <a:avLst/>
            <a:gdLst/>
            <a:ahLst/>
            <a:cxnLst/>
            <a:rect l="l" t="t" r="r" b="b"/>
            <a:pathLst>
              <a:path w="24053" h="23990">
                <a:moveTo>
                  <a:pt x="3403" y="9245"/>
                </a:moveTo>
                <a:lnTo>
                  <a:pt x="6807" y="9969"/>
                </a:lnTo>
                <a:lnTo>
                  <a:pt x="24053" y="23990"/>
                </a:lnTo>
                <a:lnTo>
                  <a:pt x="23774" y="21602"/>
                </a:lnTo>
                <a:lnTo>
                  <a:pt x="23304" y="16916"/>
                </a:lnTo>
                <a:lnTo>
                  <a:pt x="23037" y="13093"/>
                </a:lnTo>
                <a:lnTo>
                  <a:pt x="22733" y="9601"/>
                </a:lnTo>
                <a:lnTo>
                  <a:pt x="22428" y="6604"/>
                </a:lnTo>
                <a:lnTo>
                  <a:pt x="21996" y="3606"/>
                </a:lnTo>
                <a:lnTo>
                  <a:pt x="21691" y="0"/>
                </a:lnTo>
                <a:lnTo>
                  <a:pt x="14465" y="2540"/>
                </a:lnTo>
                <a:lnTo>
                  <a:pt x="7251" y="5270"/>
                </a:lnTo>
                <a:lnTo>
                  <a:pt x="0" y="8394"/>
                </a:lnTo>
                <a:lnTo>
                  <a:pt x="3403" y="924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63" name="object 1263"/>
          <p:cNvSpPr/>
          <p:nvPr/>
        </p:nvSpPr>
        <p:spPr>
          <a:xfrm>
            <a:off x="6847090" y="7507084"/>
            <a:ext cx="172631" cy="277422"/>
          </a:xfrm>
          <a:prstGeom prst="rect">
            <a:avLst/>
          </a:prstGeom>
          <a:blipFill>
            <a:blip r:embed="rId4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64" name="object 1264"/>
          <p:cNvSpPr/>
          <p:nvPr/>
        </p:nvSpPr>
        <p:spPr>
          <a:xfrm>
            <a:off x="6469500" y="7499676"/>
            <a:ext cx="105651" cy="13195"/>
          </a:xfrm>
          <a:custGeom>
            <a:avLst/>
            <a:gdLst/>
            <a:ahLst/>
            <a:cxnLst/>
            <a:rect l="l" t="t" r="r" b="b"/>
            <a:pathLst>
              <a:path w="105651" h="13195">
                <a:moveTo>
                  <a:pt x="104317" y="12230"/>
                </a:moveTo>
                <a:lnTo>
                  <a:pt x="105651" y="0"/>
                </a:lnTo>
                <a:lnTo>
                  <a:pt x="102387" y="254"/>
                </a:lnTo>
                <a:lnTo>
                  <a:pt x="100761" y="254"/>
                </a:lnTo>
                <a:lnTo>
                  <a:pt x="97510" y="469"/>
                </a:lnTo>
                <a:lnTo>
                  <a:pt x="97243" y="12712"/>
                </a:lnTo>
                <a:lnTo>
                  <a:pt x="104317" y="12230"/>
                </a:lnTo>
                <a:close/>
              </a:path>
              <a:path w="105651" h="13195">
                <a:moveTo>
                  <a:pt x="88381" y="199712"/>
                </a:moveTo>
                <a:lnTo>
                  <a:pt x="73621" y="202971"/>
                </a:lnTo>
                <a:lnTo>
                  <a:pt x="66547" y="202971"/>
                </a:lnTo>
                <a:lnTo>
                  <a:pt x="61379" y="198056"/>
                </a:lnTo>
                <a:lnTo>
                  <a:pt x="58572" y="188214"/>
                </a:lnTo>
                <a:lnTo>
                  <a:pt x="58669" y="193737"/>
                </a:lnTo>
                <a:lnTo>
                  <a:pt x="63201" y="207510"/>
                </a:lnTo>
                <a:lnTo>
                  <a:pt x="74079" y="212090"/>
                </a:lnTo>
                <a:lnTo>
                  <a:pt x="82168" y="212090"/>
                </a:lnTo>
                <a:lnTo>
                  <a:pt x="89268" y="208965"/>
                </a:lnTo>
                <a:lnTo>
                  <a:pt x="94995" y="202971"/>
                </a:lnTo>
                <a:lnTo>
                  <a:pt x="100914" y="196850"/>
                </a:lnTo>
                <a:lnTo>
                  <a:pt x="104000" y="190017"/>
                </a:lnTo>
                <a:lnTo>
                  <a:pt x="104317" y="182333"/>
                </a:lnTo>
                <a:lnTo>
                  <a:pt x="104609" y="175399"/>
                </a:lnTo>
                <a:lnTo>
                  <a:pt x="99021" y="160515"/>
                </a:lnTo>
                <a:lnTo>
                  <a:pt x="87846" y="147060"/>
                </a:lnTo>
                <a:lnTo>
                  <a:pt x="75552" y="143827"/>
                </a:lnTo>
                <a:lnTo>
                  <a:pt x="67634" y="144563"/>
                </a:lnTo>
                <a:lnTo>
                  <a:pt x="55776" y="149329"/>
                </a:lnTo>
                <a:lnTo>
                  <a:pt x="46316" y="158483"/>
                </a:lnTo>
                <a:lnTo>
                  <a:pt x="38612" y="174774"/>
                </a:lnTo>
                <a:lnTo>
                  <a:pt x="37033" y="187858"/>
                </a:lnTo>
                <a:lnTo>
                  <a:pt x="37727" y="195206"/>
                </a:lnTo>
                <a:lnTo>
                  <a:pt x="41737" y="207013"/>
                </a:lnTo>
                <a:lnTo>
                  <a:pt x="49275" y="218821"/>
                </a:lnTo>
                <a:lnTo>
                  <a:pt x="57881" y="227971"/>
                </a:lnTo>
                <a:lnTo>
                  <a:pt x="68878" y="234503"/>
                </a:lnTo>
                <a:lnTo>
                  <a:pt x="81000" y="236689"/>
                </a:lnTo>
                <a:lnTo>
                  <a:pt x="83354" y="236604"/>
                </a:lnTo>
                <a:lnTo>
                  <a:pt x="94266" y="233658"/>
                </a:lnTo>
                <a:lnTo>
                  <a:pt x="103931" y="226525"/>
                </a:lnTo>
                <a:lnTo>
                  <a:pt x="112349" y="215220"/>
                </a:lnTo>
                <a:lnTo>
                  <a:pt x="119519" y="199758"/>
                </a:lnTo>
                <a:lnTo>
                  <a:pt x="124225" y="184036"/>
                </a:lnTo>
                <a:lnTo>
                  <a:pt x="126760" y="171565"/>
                </a:lnTo>
                <a:lnTo>
                  <a:pt x="128282" y="158964"/>
                </a:lnTo>
                <a:lnTo>
                  <a:pt x="128790" y="146240"/>
                </a:lnTo>
                <a:lnTo>
                  <a:pt x="128733" y="136065"/>
                </a:lnTo>
                <a:lnTo>
                  <a:pt x="128387" y="120618"/>
                </a:lnTo>
                <a:lnTo>
                  <a:pt x="127725" y="106812"/>
                </a:lnTo>
                <a:lnTo>
                  <a:pt x="126742" y="94644"/>
                </a:lnTo>
                <a:lnTo>
                  <a:pt x="125434" y="84110"/>
                </a:lnTo>
                <a:lnTo>
                  <a:pt x="123799" y="75209"/>
                </a:lnTo>
                <a:lnTo>
                  <a:pt x="121742" y="66810"/>
                </a:lnTo>
                <a:lnTo>
                  <a:pt x="117501" y="54177"/>
                </a:lnTo>
                <a:lnTo>
                  <a:pt x="112079" y="42475"/>
                </a:lnTo>
                <a:lnTo>
                  <a:pt x="105471" y="31706"/>
                </a:lnTo>
                <a:lnTo>
                  <a:pt x="97674" y="21869"/>
                </a:lnTo>
                <a:lnTo>
                  <a:pt x="88684" y="12966"/>
                </a:lnTo>
                <a:lnTo>
                  <a:pt x="91922" y="12966"/>
                </a:lnTo>
                <a:lnTo>
                  <a:pt x="97243" y="12712"/>
                </a:lnTo>
                <a:lnTo>
                  <a:pt x="97510" y="469"/>
                </a:lnTo>
                <a:lnTo>
                  <a:pt x="93383" y="723"/>
                </a:lnTo>
                <a:lnTo>
                  <a:pt x="90017" y="825"/>
                </a:lnTo>
                <a:lnTo>
                  <a:pt x="86613" y="1079"/>
                </a:lnTo>
                <a:lnTo>
                  <a:pt x="55041" y="1079"/>
                </a:lnTo>
                <a:lnTo>
                  <a:pt x="57929" y="3659"/>
                </a:lnTo>
                <a:lnTo>
                  <a:pt x="68062" y="13208"/>
                </a:lnTo>
                <a:lnTo>
                  <a:pt x="77101" y="22572"/>
                </a:lnTo>
                <a:lnTo>
                  <a:pt x="85052" y="31760"/>
                </a:lnTo>
                <a:lnTo>
                  <a:pt x="91922" y="40779"/>
                </a:lnTo>
                <a:lnTo>
                  <a:pt x="100679" y="54854"/>
                </a:lnTo>
                <a:lnTo>
                  <a:pt x="105874" y="66351"/>
                </a:lnTo>
                <a:lnTo>
                  <a:pt x="109169" y="77609"/>
                </a:lnTo>
                <a:lnTo>
                  <a:pt x="110782" y="84213"/>
                </a:lnTo>
                <a:lnTo>
                  <a:pt x="111988" y="92252"/>
                </a:lnTo>
                <a:lnTo>
                  <a:pt x="112572" y="101600"/>
                </a:lnTo>
                <a:lnTo>
                  <a:pt x="113029" y="108163"/>
                </a:lnTo>
                <a:lnTo>
                  <a:pt x="113632" y="120558"/>
                </a:lnTo>
                <a:lnTo>
                  <a:pt x="114033" y="134353"/>
                </a:lnTo>
                <a:lnTo>
                  <a:pt x="110107" y="130333"/>
                </a:lnTo>
                <a:lnTo>
                  <a:pt x="99860" y="123293"/>
                </a:lnTo>
                <a:lnTo>
                  <a:pt x="87705" y="119087"/>
                </a:lnTo>
                <a:lnTo>
                  <a:pt x="73621" y="117690"/>
                </a:lnTo>
                <a:lnTo>
                  <a:pt x="71783" y="117715"/>
                </a:lnTo>
                <a:lnTo>
                  <a:pt x="59251" y="119279"/>
                </a:lnTo>
                <a:lnTo>
                  <a:pt x="47340" y="123285"/>
                </a:lnTo>
                <a:lnTo>
                  <a:pt x="36048" y="129745"/>
                </a:lnTo>
                <a:lnTo>
                  <a:pt x="25374" y="138671"/>
                </a:lnTo>
                <a:lnTo>
                  <a:pt x="17539" y="146608"/>
                </a:lnTo>
                <a:lnTo>
                  <a:pt x="9314" y="157529"/>
                </a:lnTo>
                <a:lnTo>
                  <a:pt x="3959" y="168525"/>
                </a:lnTo>
                <a:lnTo>
                  <a:pt x="1473" y="179590"/>
                </a:lnTo>
                <a:lnTo>
                  <a:pt x="431" y="187261"/>
                </a:lnTo>
                <a:lnTo>
                  <a:pt x="0" y="194818"/>
                </a:lnTo>
                <a:lnTo>
                  <a:pt x="0" y="207060"/>
                </a:lnTo>
                <a:lnTo>
                  <a:pt x="584" y="215569"/>
                </a:lnTo>
                <a:lnTo>
                  <a:pt x="1713" y="220756"/>
                </a:lnTo>
                <a:lnTo>
                  <a:pt x="4705" y="233252"/>
                </a:lnTo>
                <a:lnTo>
                  <a:pt x="7823" y="245198"/>
                </a:lnTo>
                <a:lnTo>
                  <a:pt x="11341" y="253593"/>
                </a:lnTo>
                <a:lnTo>
                  <a:pt x="14604" y="260553"/>
                </a:lnTo>
                <a:lnTo>
                  <a:pt x="17856" y="266446"/>
                </a:lnTo>
                <a:lnTo>
                  <a:pt x="21234" y="272669"/>
                </a:lnTo>
                <a:lnTo>
                  <a:pt x="24625" y="277710"/>
                </a:lnTo>
                <a:lnTo>
                  <a:pt x="28308" y="281432"/>
                </a:lnTo>
                <a:lnTo>
                  <a:pt x="32435" y="286219"/>
                </a:lnTo>
                <a:lnTo>
                  <a:pt x="37909" y="290309"/>
                </a:lnTo>
                <a:lnTo>
                  <a:pt x="44411" y="293789"/>
                </a:lnTo>
                <a:lnTo>
                  <a:pt x="59435" y="306019"/>
                </a:lnTo>
                <a:lnTo>
                  <a:pt x="68744" y="312196"/>
                </a:lnTo>
                <a:lnTo>
                  <a:pt x="80099" y="316910"/>
                </a:lnTo>
                <a:lnTo>
                  <a:pt x="92937" y="319719"/>
                </a:lnTo>
                <a:lnTo>
                  <a:pt x="107264" y="320649"/>
                </a:lnTo>
                <a:lnTo>
                  <a:pt x="116608" y="320160"/>
                </a:lnTo>
                <a:lnTo>
                  <a:pt x="129333" y="317733"/>
                </a:lnTo>
                <a:lnTo>
                  <a:pt x="141208" y="313258"/>
                </a:lnTo>
                <a:lnTo>
                  <a:pt x="152246" y="306721"/>
                </a:lnTo>
                <a:lnTo>
                  <a:pt x="162458" y="298107"/>
                </a:lnTo>
                <a:lnTo>
                  <a:pt x="169684" y="304101"/>
                </a:lnTo>
                <a:lnTo>
                  <a:pt x="178244" y="306146"/>
                </a:lnTo>
                <a:lnTo>
                  <a:pt x="186207" y="307936"/>
                </a:lnTo>
                <a:lnTo>
                  <a:pt x="193598" y="309283"/>
                </a:lnTo>
                <a:lnTo>
                  <a:pt x="201117" y="310578"/>
                </a:lnTo>
                <a:lnTo>
                  <a:pt x="207302" y="311175"/>
                </a:lnTo>
                <a:lnTo>
                  <a:pt x="220725" y="311175"/>
                </a:lnTo>
                <a:lnTo>
                  <a:pt x="225310" y="310819"/>
                </a:lnTo>
                <a:lnTo>
                  <a:pt x="237401" y="310819"/>
                </a:lnTo>
                <a:lnTo>
                  <a:pt x="241388" y="310946"/>
                </a:lnTo>
                <a:lnTo>
                  <a:pt x="246252" y="311175"/>
                </a:lnTo>
                <a:lnTo>
                  <a:pt x="266012" y="311142"/>
                </a:lnTo>
                <a:lnTo>
                  <a:pt x="279922" y="308841"/>
                </a:lnTo>
                <a:lnTo>
                  <a:pt x="289636" y="302907"/>
                </a:lnTo>
                <a:lnTo>
                  <a:pt x="295960" y="308063"/>
                </a:lnTo>
                <a:lnTo>
                  <a:pt x="299986" y="311175"/>
                </a:lnTo>
                <a:lnTo>
                  <a:pt x="305561" y="313334"/>
                </a:lnTo>
                <a:lnTo>
                  <a:pt x="313093" y="314413"/>
                </a:lnTo>
                <a:lnTo>
                  <a:pt x="324572" y="315231"/>
                </a:lnTo>
                <a:lnTo>
                  <a:pt x="338480" y="315506"/>
                </a:lnTo>
                <a:lnTo>
                  <a:pt x="343636" y="315506"/>
                </a:lnTo>
                <a:lnTo>
                  <a:pt x="349986" y="315252"/>
                </a:lnTo>
                <a:lnTo>
                  <a:pt x="357225" y="314769"/>
                </a:lnTo>
                <a:lnTo>
                  <a:pt x="364604" y="314172"/>
                </a:lnTo>
                <a:lnTo>
                  <a:pt x="373011" y="313461"/>
                </a:lnTo>
                <a:lnTo>
                  <a:pt x="382460" y="312381"/>
                </a:lnTo>
                <a:lnTo>
                  <a:pt x="381863" y="311175"/>
                </a:lnTo>
                <a:lnTo>
                  <a:pt x="362826" y="295706"/>
                </a:lnTo>
                <a:lnTo>
                  <a:pt x="358990" y="295706"/>
                </a:lnTo>
                <a:lnTo>
                  <a:pt x="361797" y="289725"/>
                </a:lnTo>
                <a:lnTo>
                  <a:pt x="364451" y="283832"/>
                </a:lnTo>
                <a:lnTo>
                  <a:pt x="366953" y="278091"/>
                </a:lnTo>
                <a:lnTo>
                  <a:pt x="365188" y="273380"/>
                </a:lnTo>
                <a:lnTo>
                  <a:pt x="363423" y="268592"/>
                </a:lnTo>
                <a:lnTo>
                  <a:pt x="361949" y="263550"/>
                </a:lnTo>
                <a:lnTo>
                  <a:pt x="361661" y="262645"/>
                </a:lnTo>
                <a:lnTo>
                  <a:pt x="358274" y="251420"/>
                </a:lnTo>
                <a:lnTo>
                  <a:pt x="355050" y="239635"/>
                </a:lnTo>
                <a:lnTo>
                  <a:pt x="351983" y="227290"/>
                </a:lnTo>
                <a:lnTo>
                  <a:pt x="349065" y="214387"/>
                </a:lnTo>
                <a:lnTo>
                  <a:pt x="346290" y="200926"/>
                </a:lnTo>
                <a:lnTo>
                  <a:pt x="344918" y="192476"/>
                </a:lnTo>
                <a:lnTo>
                  <a:pt x="342858" y="179218"/>
                </a:lnTo>
                <a:lnTo>
                  <a:pt x="341016" y="166521"/>
                </a:lnTo>
                <a:lnTo>
                  <a:pt x="339407" y="154401"/>
                </a:lnTo>
                <a:lnTo>
                  <a:pt x="338048" y="142875"/>
                </a:lnTo>
                <a:lnTo>
                  <a:pt x="337104" y="133835"/>
                </a:lnTo>
                <a:lnTo>
                  <a:pt x="335987" y="120559"/>
                </a:lnTo>
                <a:lnTo>
                  <a:pt x="335306" y="108181"/>
                </a:lnTo>
                <a:lnTo>
                  <a:pt x="335076" y="96685"/>
                </a:lnTo>
                <a:lnTo>
                  <a:pt x="335123" y="92269"/>
                </a:lnTo>
                <a:lnTo>
                  <a:pt x="335931" y="78293"/>
                </a:lnTo>
                <a:lnTo>
                  <a:pt x="337748" y="65160"/>
                </a:lnTo>
                <a:lnTo>
                  <a:pt x="340573" y="52873"/>
                </a:lnTo>
                <a:lnTo>
                  <a:pt x="344411" y="41430"/>
                </a:lnTo>
                <a:lnTo>
                  <a:pt x="349262" y="30835"/>
                </a:lnTo>
                <a:lnTo>
                  <a:pt x="325793" y="12230"/>
                </a:lnTo>
                <a:lnTo>
                  <a:pt x="313723" y="5902"/>
                </a:lnTo>
                <a:lnTo>
                  <a:pt x="302138" y="3116"/>
                </a:lnTo>
                <a:lnTo>
                  <a:pt x="289466" y="1120"/>
                </a:lnTo>
                <a:lnTo>
                  <a:pt x="275710" y="-80"/>
                </a:lnTo>
                <a:lnTo>
                  <a:pt x="260870" y="-482"/>
                </a:lnTo>
                <a:lnTo>
                  <a:pt x="256667" y="-464"/>
                </a:lnTo>
                <a:lnTo>
                  <a:pt x="243308" y="-153"/>
                </a:lnTo>
                <a:lnTo>
                  <a:pt x="230465" y="534"/>
                </a:lnTo>
                <a:lnTo>
                  <a:pt x="218128" y="1587"/>
                </a:lnTo>
                <a:lnTo>
                  <a:pt x="206286" y="2997"/>
                </a:lnTo>
                <a:lnTo>
                  <a:pt x="207302" y="5880"/>
                </a:lnTo>
                <a:lnTo>
                  <a:pt x="201762" y="5088"/>
                </a:lnTo>
                <a:lnTo>
                  <a:pt x="189078" y="3478"/>
                </a:lnTo>
                <a:lnTo>
                  <a:pt x="176472" y="2147"/>
                </a:lnTo>
                <a:lnTo>
                  <a:pt x="163944" y="1079"/>
                </a:lnTo>
                <a:lnTo>
                  <a:pt x="158524" y="699"/>
                </a:lnTo>
                <a:lnTo>
                  <a:pt x="145918" y="31"/>
                </a:lnTo>
                <a:lnTo>
                  <a:pt x="133208" y="-356"/>
                </a:lnTo>
                <a:lnTo>
                  <a:pt x="112420" y="-355"/>
                </a:lnTo>
                <a:lnTo>
                  <a:pt x="109042" y="-126"/>
                </a:lnTo>
                <a:lnTo>
                  <a:pt x="105651" y="0"/>
                </a:lnTo>
                <a:lnTo>
                  <a:pt x="104317" y="12230"/>
                </a:lnTo>
                <a:lnTo>
                  <a:pt x="111556" y="11633"/>
                </a:lnTo>
                <a:lnTo>
                  <a:pt x="116865" y="11404"/>
                </a:lnTo>
                <a:lnTo>
                  <a:pt x="126195" y="11430"/>
                </a:lnTo>
                <a:lnTo>
                  <a:pt x="139503" y="11690"/>
                </a:lnTo>
                <a:lnTo>
                  <a:pt x="152530" y="12235"/>
                </a:lnTo>
                <a:lnTo>
                  <a:pt x="165276" y="13071"/>
                </a:lnTo>
                <a:lnTo>
                  <a:pt x="177742" y="14204"/>
                </a:lnTo>
                <a:lnTo>
                  <a:pt x="189926" y="15640"/>
                </a:lnTo>
                <a:lnTo>
                  <a:pt x="201828" y="17386"/>
                </a:lnTo>
                <a:lnTo>
                  <a:pt x="202272" y="21348"/>
                </a:lnTo>
                <a:lnTo>
                  <a:pt x="201244" y="27114"/>
                </a:lnTo>
                <a:lnTo>
                  <a:pt x="199047" y="34785"/>
                </a:lnTo>
                <a:lnTo>
                  <a:pt x="196684" y="42468"/>
                </a:lnTo>
                <a:lnTo>
                  <a:pt x="195656" y="48094"/>
                </a:lnTo>
                <a:lnTo>
                  <a:pt x="195902" y="68607"/>
                </a:lnTo>
                <a:lnTo>
                  <a:pt x="196593" y="83661"/>
                </a:lnTo>
                <a:lnTo>
                  <a:pt x="197731" y="97866"/>
                </a:lnTo>
                <a:lnTo>
                  <a:pt x="199319" y="111222"/>
                </a:lnTo>
                <a:lnTo>
                  <a:pt x="201360" y="123730"/>
                </a:lnTo>
                <a:lnTo>
                  <a:pt x="203855" y="135393"/>
                </a:lnTo>
                <a:lnTo>
                  <a:pt x="206808" y="146210"/>
                </a:lnTo>
                <a:lnTo>
                  <a:pt x="210221" y="156184"/>
                </a:lnTo>
                <a:lnTo>
                  <a:pt x="214096" y="165315"/>
                </a:lnTo>
                <a:lnTo>
                  <a:pt x="216052" y="163022"/>
                </a:lnTo>
                <a:lnTo>
                  <a:pt x="218683" y="157234"/>
                </a:lnTo>
                <a:lnTo>
                  <a:pt x="221323" y="148337"/>
                </a:lnTo>
                <a:lnTo>
                  <a:pt x="223978" y="136326"/>
                </a:lnTo>
                <a:lnTo>
                  <a:pt x="226652" y="121198"/>
                </a:lnTo>
                <a:lnTo>
                  <a:pt x="229351" y="102948"/>
                </a:lnTo>
                <a:lnTo>
                  <a:pt x="232079" y="81572"/>
                </a:lnTo>
                <a:lnTo>
                  <a:pt x="233090" y="71573"/>
                </a:lnTo>
                <a:lnTo>
                  <a:pt x="234214" y="58085"/>
                </a:lnTo>
                <a:lnTo>
                  <a:pt x="234594" y="48704"/>
                </a:lnTo>
                <a:lnTo>
                  <a:pt x="233649" y="40352"/>
                </a:lnTo>
                <a:lnTo>
                  <a:pt x="230555" y="28165"/>
                </a:lnTo>
                <a:lnTo>
                  <a:pt x="225310" y="12585"/>
                </a:lnTo>
                <a:lnTo>
                  <a:pt x="231400" y="11989"/>
                </a:lnTo>
                <a:lnTo>
                  <a:pt x="243614" y="11545"/>
                </a:lnTo>
                <a:lnTo>
                  <a:pt x="260870" y="11404"/>
                </a:lnTo>
                <a:lnTo>
                  <a:pt x="275015" y="11558"/>
                </a:lnTo>
                <a:lnTo>
                  <a:pt x="290340" y="12257"/>
                </a:lnTo>
                <a:lnTo>
                  <a:pt x="301388" y="13521"/>
                </a:lnTo>
                <a:lnTo>
                  <a:pt x="308216" y="15354"/>
                </a:lnTo>
                <a:lnTo>
                  <a:pt x="304640" y="23701"/>
                </a:lnTo>
                <a:lnTo>
                  <a:pt x="301523" y="34458"/>
                </a:lnTo>
                <a:lnTo>
                  <a:pt x="299276" y="46881"/>
                </a:lnTo>
                <a:lnTo>
                  <a:pt x="297916" y="60981"/>
                </a:lnTo>
                <a:lnTo>
                  <a:pt x="297459" y="76771"/>
                </a:lnTo>
                <a:lnTo>
                  <a:pt x="297483" y="80675"/>
                </a:lnTo>
                <a:lnTo>
                  <a:pt x="297772" y="91193"/>
                </a:lnTo>
                <a:lnTo>
                  <a:pt x="298384" y="102347"/>
                </a:lnTo>
                <a:lnTo>
                  <a:pt x="299316" y="114139"/>
                </a:lnTo>
                <a:lnTo>
                  <a:pt x="300564" y="126570"/>
                </a:lnTo>
                <a:lnTo>
                  <a:pt x="302125" y="139641"/>
                </a:lnTo>
                <a:lnTo>
                  <a:pt x="303997" y="153353"/>
                </a:lnTo>
                <a:lnTo>
                  <a:pt x="306177" y="167706"/>
                </a:lnTo>
                <a:lnTo>
                  <a:pt x="308660" y="182702"/>
                </a:lnTo>
                <a:lnTo>
                  <a:pt x="312912" y="204081"/>
                </a:lnTo>
                <a:lnTo>
                  <a:pt x="316280" y="219108"/>
                </a:lnTo>
                <a:lnTo>
                  <a:pt x="319740" y="232923"/>
                </a:lnTo>
                <a:lnTo>
                  <a:pt x="323294" y="245527"/>
                </a:lnTo>
                <a:lnTo>
                  <a:pt x="326942" y="256919"/>
                </a:lnTo>
                <a:lnTo>
                  <a:pt x="330689" y="267101"/>
                </a:lnTo>
                <a:lnTo>
                  <a:pt x="334534" y="276072"/>
                </a:lnTo>
                <a:lnTo>
                  <a:pt x="338480" y="283832"/>
                </a:lnTo>
                <a:lnTo>
                  <a:pt x="331381" y="284670"/>
                </a:lnTo>
                <a:lnTo>
                  <a:pt x="323138" y="285026"/>
                </a:lnTo>
                <a:lnTo>
                  <a:pt x="306006" y="285026"/>
                </a:lnTo>
                <a:lnTo>
                  <a:pt x="298348" y="284670"/>
                </a:lnTo>
                <a:lnTo>
                  <a:pt x="291109" y="283832"/>
                </a:lnTo>
                <a:lnTo>
                  <a:pt x="283006" y="282511"/>
                </a:lnTo>
                <a:lnTo>
                  <a:pt x="279463" y="281063"/>
                </a:lnTo>
                <a:lnTo>
                  <a:pt x="280504" y="279514"/>
                </a:lnTo>
                <a:lnTo>
                  <a:pt x="284122" y="273113"/>
                </a:lnTo>
                <a:lnTo>
                  <a:pt x="287649" y="263171"/>
                </a:lnTo>
                <a:lnTo>
                  <a:pt x="290161" y="250937"/>
                </a:lnTo>
                <a:lnTo>
                  <a:pt x="291663" y="236392"/>
                </a:lnTo>
                <a:lnTo>
                  <a:pt x="292163" y="219519"/>
                </a:lnTo>
                <a:lnTo>
                  <a:pt x="292103" y="215778"/>
                </a:lnTo>
                <a:lnTo>
                  <a:pt x="291540" y="205924"/>
                </a:lnTo>
                <a:lnTo>
                  <a:pt x="290381" y="193879"/>
                </a:lnTo>
                <a:lnTo>
                  <a:pt x="288622" y="179656"/>
                </a:lnTo>
                <a:lnTo>
                  <a:pt x="286257" y="163271"/>
                </a:lnTo>
                <a:lnTo>
                  <a:pt x="284198" y="149040"/>
                </a:lnTo>
                <a:lnTo>
                  <a:pt x="281454" y="133389"/>
                </a:lnTo>
                <a:lnTo>
                  <a:pt x="278609" y="120690"/>
                </a:lnTo>
                <a:lnTo>
                  <a:pt x="275673" y="110938"/>
                </a:lnTo>
                <a:lnTo>
                  <a:pt x="272656" y="104127"/>
                </a:lnTo>
                <a:lnTo>
                  <a:pt x="268570" y="117289"/>
                </a:lnTo>
                <a:lnTo>
                  <a:pt x="264966" y="130282"/>
                </a:lnTo>
                <a:lnTo>
                  <a:pt x="261841" y="143116"/>
                </a:lnTo>
                <a:lnTo>
                  <a:pt x="259195" y="155791"/>
                </a:lnTo>
                <a:lnTo>
                  <a:pt x="257029" y="168306"/>
                </a:lnTo>
                <a:lnTo>
                  <a:pt x="255343" y="180661"/>
                </a:lnTo>
                <a:lnTo>
                  <a:pt x="254138" y="192855"/>
                </a:lnTo>
                <a:lnTo>
                  <a:pt x="253415" y="204890"/>
                </a:lnTo>
                <a:lnTo>
                  <a:pt x="253174" y="216763"/>
                </a:lnTo>
                <a:lnTo>
                  <a:pt x="253174" y="221805"/>
                </a:lnTo>
                <a:lnTo>
                  <a:pt x="254063" y="229844"/>
                </a:lnTo>
                <a:lnTo>
                  <a:pt x="255854" y="240766"/>
                </a:lnTo>
                <a:lnTo>
                  <a:pt x="257632" y="251790"/>
                </a:lnTo>
                <a:lnTo>
                  <a:pt x="258508" y="259588"/>
                </a:lnTo>
                <a:lnTo>
                  <a:pt x="258508" y="275196"/>
                </a:lnTo>
                <a:lnTo>
                  <a:pt x="252158" y="280720"/>
                </a:lnTo>
                <a:lnTo>
                  <a:pt x="222338" y="280720"/>
                </a:lnTo>
                <a:lnTo>
                  <a:pt x="212039" y="280339"/>
                </a:lnTo>
                <a:lnTo>
                  <a:pt x="199504" y="280225"/>
                </a:lnTo>
                <a:lnTo>
                  <a:pt x="192720" y="280537"/>
                </a:lnTo>
                <a:lnTo>
                  <a:pt x="179166" y="280260"/>
                </a:lnTo>
                <a:lnTo>
                  <a:pt x="168808" y="278663"/>
                </a:lnTo>
                <a:lnTo>
                  <a:pt x="174496" y="272473"/>
                </a:lnTo>
                <a:lnTo>
                  <a:pt x="180761" y="261499"/>
                </a:lnTo>
                <a:lnTo>
                  <a:pt x="184264" y="248551"/>
                </a:lnTo>
                <a:lnTo>
                  <a:pt x="184748" y="244157"/>
                </a:lnTo>
                <a:lnTo>
                  <a:pt x="185179" y="232488"/>
                </a:lnTo>
                <a:lnTo>
                  <a:pt x="185293" y="213519"/>
                </a:lnTo>
                <a:lnTo>
                  <a:pt x="184806" y="204774"/>
                </a:lnTo>
                <a:lnTo>
                  <a:pt x="183597" y="193296"/>
                </a:lnTo>
                <a:lnTo>
                  <a:pt x="181651" y="179066"/>
                </a:lnTo>
                <a:lnTo>
                  <a:pt x="178955" y="162064"/>
                </a:lnTo>
                <a:lnTo>
                  <a:pt x="177630" y="153859"/>
                </a:lnTo>
                <a:lnTo>
                  <a:pt x="174581" y="137148"/>
                </a:lnTo>
                <a:lnTo>
                  <a:pt x="171591" y="123813"/>
                </a:lnTo>
                <a:lnTo>
                  <a:pt x="168669" y="113877"/>
                </a:lnTo>
                <a:lnTo>
                  <a:pt x="165823" y="107365"/>
                </a:lnTo>
                <a:lnTo>
                  <a:pt x="165596" y="110633"/>
                </a:lnTo>
                <a:lnTo>
                  <a:pt x="164794" y="119967"/>
                </a:lnTo>
                <a:lnTo>
                  <a:pt x="163406" y="135275"/>
                </a:lnTo>
                <a:lnTo>
                  <a:pt x="161429" y="156540"/>
                </a:lnTo>
                <a:lnTo>
                  <a:pt x="159680" y="175164"/>
                </a:lnTo>
                <a:lnTo>
                  <a:pt x="158186" y="191365"/>
                </a:lnTo>
                <a:lnTo>
                  <a:pt x="157293" y="201400"/>
                </a:lnTo>
                <a:lnTo>
                  <a:pt x="156997" y="205244"/>
                </a:lnTo>
                <a:lnTo>
                  <a:pt x="156675" y="212729"/>
                </a:lnTo>
                <a:lnTo>
                  <a:pt x="154698" y="225043"/>
                </a:lnTo>
                <a:lnTo>
                  <a:pt x="150919" y="237094"/>
                </a:lnTo>
                <a:lnTo>
                  <a:pt x="145339" y="248889"/>
                </a:lnTo>
                <a:lnTo>
                  <a:pt x="137960" y="260438"/>
                </a:lnTo>
                <a:lnTo>
                  <a:pt x="129328" y="270561"/>
                </a:lnTo>
                <a:lnTo>
                  <a:pt x="119122" y="279139"/>
                </a:lnTo>
                <a:lnTo>
                  <a:pt x="107987" y="285276"/>
                </a:lnTo>
                <a:lnTo>
                  <a:pt x="95920" y="288964"/>
                </a:lnTo>
                <a:lnTo>
                  <a:pt x="82918" y="290195"/>
                </a:lnTo>
                <a:lnTo>
                  <a:pt x="73828" y="289751"/>
                </a:lnTo>
                <a:lnTo>
                  <a:pt x="60432" y="287061"/>
                </a:lnTo>
                <a:lnTo>
                  <a:pt x="49153" y="281933"/>
                </a:lnTo>
                <a:lnTo>
                  <a:pt x="39992" y="274370"/>
                </a:lnTo>
                <a:lnTo>
                  <a:pt x="33490" y="265463"/>
                </a:lnTo>
                <a:lnTo>
                  <a:pt x="27440" y="253991"/>
                </a:lnTo>
                <a:lnTo>
                  <a:pt x="20954" y="238950"/>
                </a:lnTo>
                <a:lnTo>
                  <a:pt x="18600" y="232240"/>
                </a:lnTo>
                <a:lnTo>
                  <a:pt x="16073" y="221092"/>
                </a:lnTo>
                <a:lnTo>
                  <a:pt x="14809" y="208794"/>
                </a:lnTo>
                <a:lnTo>
                  <a:pt x="14806" y="195351"/>
                </a:lnTo>
                <a:lnTo>
                  <a:pt x="16065" y="180771"/>
                </a:lnTo>
                <a:lnTo>
                  <a:pt x="19855" y="168188"/>
                </a:lnTo>
                <a:lnTo>
                  <a:pt x="26526" y="157241"/>
                </a:lnTo>
                <a:lnTo>
                  <a:pt x="36296" y="146469"/>
                </a:lnTo>
                <a:lnTo>
                  <a:pt x="50118" y="136062"/>
                </a:lnTo>
                <a:lnTo>
                  <a:pt x="61710" y="131182"/>
                </a:lnTo>
                <a:lnTo>
                  <a:pt x="73621" y="129552"/>
                </a:lnTo>
                <a:lnTo>
                  <a:pt x="76058" y="129606"/>
                </a:lnTo>
                <a:lnTo>
                  <a:pt x="89416" y="132289"/>
                </a:lnTo>
                <a:lnTo>
                  <a:pt x="100159" y="139026"/>
                </a:lnTo>
                <a:lnTo>
                  <a:pt x="108305" y="149834"/>
                </a:lnTo>
                <a:lnTo>
                  <a:pt x="112324" y="159790"/>
                </a:lnTo>
                <a:lnTo>
                  <a:pt x="114882" y="172152"/>
                </a:lnTo>
                <a:lnTo>
                  <a:pt x="115519" y="185940"/>
                </a:lnTo>
                <a:lnTo>
                  <a:pt x="111406" y="200155"/>
                </a:lnTo>
                <a:lnTo>
                  <a:pt x="103416" y="211251"/>
                </a:lnTo>
                <a:lnTo>
                  <a:pt x="98951" y="215646"/>
                </a:lnTo>
                <a:lnTo>
                  <a:pt x="87843" y="222437"/>
                </a:lnTo>
                <a:lnTo>
                  <a:pt x="75552" y="224688"/>
                </a:lnTo>
                <a:lnTo>
                  <a:pt x="67132" y="224688"/>
                </a:lnTo>
                <a:lnTo>
                  <a:pt x="59766" y="220967"/>
                </a:lnTo>
                <a:lnTo>
                  <a:pt x="53416" y="213296"/>
                </a:lnTo>
                <a:lnTo>
                  <a:pt x="47066" y="205600"/>
                </a:lnTo>
                <a:lnTo>
                  <a:pt x="43814" y="198056"/>
                </a:lnTo>
                <a:lnTo>
                  <a:pt x="43859" y="188209"/>
                </a:lnTo>
                <a:lnTo>
                  <a:pt x="45973" y="175049"/>
                </a:lnTo>
                <a:lnTo>
                  <a:pt x="51206" y="164109"/>
                </a:lnTo>
                <a:lnTo>
                  <a:pt x="61004" y="154783"/>
                </a:lnTo>
                <a:lnTo>
                  <a:pt x="73621" y="151752"/>
                </a:lnTo>
                <a:lnTo>
                  <a:pt x="79514" y="151752"/>
                </a:lnTo>
                <a:lnTo>
                  <a:pt x="84823" y="154635"/>
                </a:lnTo>
                <a:lnTo>
                  <a:pt x="89687" y="160515"/>
                </a:lnTo>
                <a:lnTo>
                  <a:pt x="94576" y="166268"/>
                </a:lnTo>
                <a:lnTo>
                  <a:pt x="97078" y="172758"/>
                </a:lnTo>
                <a:lnTo>
                  <a:pt x="97078" y="179946"/>
                </a:lnTo>
                <a:lnTo>
                  <a:pt x="95982" y="189931"/>
                </a:lnTo>
                <a:lnTo>
                  <a:pt x="88381" y="19971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65" name="object 1265"/>
          <p:cNvSpPr/>
          <p:nvPr/>
        </p:nvSpPr>
        <p:spPr>
          <a:xfrm>
            <a:off x="6828491" y="7777768"/>
            <a:ext cx="22872" cy="33083"/>
          </a:xfrm>
          <a:custGeom>
            <a:avLst/>
            <a:gdLst/>
            <a:ahLst/>
            <a:cxnLst/>
            <a:rect l="l" t="t" r="r" b="b"/>
            <a:pathLst>
              <a:path w="22872" h="33083">
                <a:moveTo>
                  <a:pt x="5461" y="5740"/>
                </a:moveTo>
                <a:lnTo>
                  <a:pt x="2806" y="11633"/>
                </a:lnTo>
                <a:lnTo>
                  <a:pt x="0" y="17614"/>
                </a:lnTo>
                <a:lnTo>
                  <a:pt x="3835" y="17614"/>
                </a:lnTo>
                <a:lnTo>
                  <a:pt x="22872" y="33083"/>
                </a:lnTo>
                <a:lnTo>
                  <a:pt x="18075" y="23832"/>
                </a:lnTo>
                <a:lnTo>
                  <a:pt x="12822" y="12311"/>
                </a:lnTo>
                <a:lnTo>
                  <a:pt x="7962" y="0"/>
                </a:lnTo>
                <a:lnTo>
                  <a:pt x="5461" y="574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66" name="object 1266"/>
          <p:cNvSpPr/>
          <p:nvPr/>
        </p:nvSpPr>
        <p:spPr>
          <a:xfrm>
            <a:off x="6484301" y="7511097"/>
            <a:ext cx="323673" cy="278777"/>
          </a:xfrm>
          <a:prstGeom prst="rect">
            <a:avLst/>
          </a:prstGeom>
          <a:blipFill>
            <a:blip r:embed="rId4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67" name="object 1267"/>
          <p:cNvSpPr/>
          <p:nvPr/>
        </p:nvSpPr>
        <p:spPr>
          <a:xfrm>
            <a:off x="6127894" y="7499193"/>
            <a:ext cx="375234" cy="321132"/>
          </a:xfrm>
          <a:custGeom>
            <a:avLst/>
            <a:gdLst/>
            <a:ahLst/>
            <a:cxnLst/>
            <a:rect l="l" t="t" r="r" b="b"/>
            <a:pathLst>
              <a:path w="375234" h="321132">
                <a:moveTo>
                  <a:pt x="121212" y="121107"/>
                </a:moveTo>
                <a:lnTo>
                  <a:pt x="120555" y="107298"/>
                </a:lnTo>
                <a:lnTo>
                  <a:pt x="119588" y="95128"/>
                </a:lnTo>
                <a:lnTo>
                  <a:pt x="118311" y="84594"/>
                </a:lnTo>
                <a:lnTo>
                  <a:pt x="116725" y="75691"/>
                </a:lnTo>
                <a:lnTo>
                  <a:pt x="114621" y="67287"/>
                </a:lnTo>
                <a:lnTo>
                  <a:pt x="110334" y="54655"/>
                </a:lnTo>
                <a:lnTo>
                  <a:pt x="104893" y="42955"/>
                </a:lnTo>
                <a:lnTo>
                  <a:pt x="98293" y="32186"/>
                </a:lnTo>
                <a:lnTo>
                  <a:pt x="90530" y="22351"/>
                </a:lnTo>
                <a:lnTo>
                  <a:pt x="81597" y="13449"/>
                </a:lnTo>
                <a:lnTo>
                  <a:pt x="84848" y="13449"/>
                </a:lnTo>
                <a:lnTo>
                  <a:pt x="90017" y="13195"/>
                </a:lnTo>
                <a:lnTo>
                  <a:pt x="97269" y="12712"/>
                </a:lnTo>
                <a:lnTo>
                  <a:pt x="104330" y="12115"/>
                </a:lnTo>
                <a:lnTo>
                  <a:pt x="109804" y="11887"/>
                </a:lnTo>
                <a:lnTo>
                  <a:pt x="119107" y="11912"/>
                </a:lnTo>
                <a:lnTo>
                  <a:pt x="132368" y="12172"/>
                </a:lnTo>
                <a:lnTo>
                  <a:pt x="145367" y="12717"/>
                </a:lnTo>
                <a:lnTo>
                  <a:pt x="158106" y="13554"/>
                </a:lnTo>
                <a:lnTo>
                  <a:pt x="170585" y="14687"/>
                </a:lnTo>
                <a:lnTo>
                  <a:pt x="182805" y="16123"/>
                </a:lnTo>
                <a:lnTo>
                  <a:pt x="194767" y="17868"/>
                </a:lnTo>
                <a:lnTo>
                  <a:pt x="195097" y="21831"/>
                </a:lnTo>
                <a:lnTo>
                  <a:pt x="194055" y="27597"/>
                </a:lnTo>
                <a:lnTo>
                  <a:pt x="191846" y="35267"/>
                </a:lnTo>
                <a:lnTo>
                  <a:pt x="189610" y="42951"/>
                </a:lnTo>
                <a:lnTo>
                  <a:pt x="188429" y="48577"/>
                </a:lnTo>
                <a:lnTo>
                  <a:pt x="188683" y="69116"/>
                </a:lnTo>
                <a:lnTo>
                  <a:pt x="189391" y="84166"/>
                </a:lnTo>
                <a:lnTo>
                  <a:pt x="190553" y="98366"/>
                </a:lnTo>
                <a:lnTo>
                  <a:pt x="192168" y="111718"/>
                </a:lnTo>
                <a:lnTo>
                  <a:pt x="194235" y="124223"/>
                </a:lnTo>
                <a:lnTo>
                  <a:pt x="196755" y="135883"/>
                </a:lnTo>
                <a:lnTo>
                  <a:pt x="199727" y="146697"/>
                </a:lnTo>
                <a:lnTo>
                  <a:pt x="203149" y="156669"/>
                </a:lnTo>
                <a:lnTo>
                  <a:pt x="207022" y="165798"/>
                </a:lnTo>
                <a:lnTo>
                  <a:pt x="208939" y="163504"/>
                </a:lnTo>
                <a:lnTo>
                  <a:pt x="211546" y="157715"/>
                </a:lnTo>
                <a:lnTo>
                  <a:pt x="214189" y="148818"/>
                </a:lnTo>
                <a:lnTo>
                  <a:pt x="216861" y="136808"/>
                </a:lnTo>
                <a:lnTo>
                  <a:pt x="219560" y="121680"/>
                </a:lnTo>
                <a:lnTo>
                  <a:pt x="222280" y="103430"/>
                </a:lnTo>
                <a:lnTo>
                  <a:pt x="225018" y="82054"/>
                </a:lnTo>
                <a:lnTo>
                  <a:pt x="226001" y="72065"/>
                </a:lnTo>
                <a:lnTo>
                  <a:pt x="227060" y="58571"/>
                </a:lnTo>
                <a:lnTo>
                  <a:pt x="227406" y="49187"/>
                </a:lnTo>
                <a:lnTo>
                  <a:pt x="226453" y="40829"/>
                </a:lnTo>
                <a:lnTo>
                  <a:pt x="223343" y="28644"/>
                </a:lnTo>
                <a:lnTo>
                  <a:pt x="218084" y="13068"/>
                </a:lnTo>
                <a:lnTo>
                  <a:pt x="224342" y="12466"/>
                </a:lnTo>
                <a:lnTo>
                  <a:pt x="236546" y="12026"/>
                </a:lnTo>
                <a:lnTo>
                  <a:pt x="253809" y="11887"/>
                </a:lnTo>
                <a:lnTo>
                  <a:pt x="267891" y="12041"/>
                </a:lnTo>
                <a:lnTo>
                  <a:pt x="283213" y="12739"/>
                </a:lnTo>
                <a:lnTo>
                  <a:pt x="294301" y="14003"/>
                </a:lnTo>
                <a:lnTo>
                  <a:pt x="301155" y="15836"/>
                </a:lnTo>
                <a:lnTo>
                  <a:pt x="297524" y="24182"/>
                </a:lnTo>
                <a:lnTo>
                  <a:pt x="294400" y="34939"/>
                </a:lnTo>
                <a:lnTo>
                  <a:pt x="292178" y="47363"/>
                </a:lnTo>
                <a:lnTo>
                  <a:pt x="290851" y="61463"/>
                </a:lnTo>
                <a:lnTo>
                  <a:pt x="290410" y="77254"/>
                </a:lnTo>
                <a:lnTo>
                  <a:pt x="290434" y="81157"/>
                </a:lnTo>
                <a:lnTo>
                  <a:pt x="290713" y="91674"/>
                </a:lnTo>
                <a:lnTo>
                  <a:pt x="291309" y="102829"/>
                </a:lnTo>
                <a:lnTo>
                  <a:pt x="292222" y="114621"/>
                </a:lnTo>
                <a:lnTo>
                  <a:pt x="293454" y="127052"/>
                </a:lnTo>
                <a:lnTo>
                  <a:pt x="295006" y="140123"/>
                </a:lnTo>
                <a:lnTo>
                  <a:pt x="296880" y="153835"/>
                </a:lnTo>
                <a:lnTo>
                  <a:pt x="299077" y="168188"/>
                </a:lnTo>
                <a:lnTo>
                  <a:pt x="301599" y="183184"/>
                </a:lnTo>
                <a:lnTo>
                  <a:pt x="305784" y="204515"/>
                </a:lnTo>
                <a:lnTo>
                  <a:pt x="309134" y="219552"/>
                </a:lnTo>
                <a:lnTo>
                  <a:pt x="312589" y="233376"/>
                </a:lnTo>
                <a:lnTo>
                  <a:pt x="316143" y="245988"/>
                </a:lnTo>
                <a:lnTo>
                  <a:pt x="319792" y="257388"/>
                </a:lnTo>
                <a:lnTo>
                  <a:pt x="323530" y="267575"/>
                </a:lnTo>
                <a:lnTo>
                  <a:pt x="327352" y="276551"/>
                </a:lnTo>
                <a:lnTo>
                  <a:pt x="331254" y="284314"/>
                </a:lnTo>
                <a:lnTo>
                  <a:pt x="324192" y="285153"/>
                </a:lnTo>
                <a:lnTo>
                  <a:pt x="316064" y="285508"/>
                </a:lnTo>
                <a:lnTo>
                  <a:pt x="298818" y="285508"/>
                </a:lnTo>
                <a:lnTo>
                  <a:pt x="291122" y="285153"/>
                </a:lnTo>
                <a:lnTo>
                  <a:pt x="284060" y="284314"/>
                </a:lnTo>
                <a:lnTo>
                  <a:pt x="275945" y="282994"/>
                </a:lnTo>
                <a:lnTo>
                  <a:pt x="272249" y="281546"/>
                </a:lnTo>
                <a:lnTo>
                  <a:pt x="273278" y="279996"/>
                </a:lnTo>
                <a:lnTo>
                  <a:pt x="276900" y="273596"/>
                </a:lnTo>
                <a:lnTo>
                  <a:pt x="280428" y="263654"/>
                </a:lnTo>
                <a:lnTo>
                  <a:pt x="282938" y="251419"/>
                </a:lnTo>
                <a:lnTo>
                  <a:pt x="284438" y="236875"/>
                </a:lnTo>
                <a:lnTo>
                  <a:pt x="284937" y="220002"/>
                </a:lnTo>
                <a:lnTo>
                  <a:pt x="284877" y="216271"/>
                </a:lnTo>
                <a:lnTo>
                  <a:pt x="284325" y="206417"/>
                </a:lnTo>
                <a:lnTo>
                  <a:pt x="283194" y="194369"/>
                </a:lnTo>
                <a:lnTo>
                  <a:pt x="281484" y="180143"/>
                </a:lnTo>
                <a:lnTo>
                  <a:pt x="279196" y="163753"/>
                </a:lnTo>
                <a:lnTo>
                  <a:pt x="277070" y="149490"/>
                </a:lnTo>
                <a:lnTo>
                  <a:pt x="274279" y="133852"/>
                </a:lnTo>
                <a:lnTo>
                  <a:pt x="271414" y="121162"/>
                </a:lnTo>
                <a:lnTo>
                  <a:pt x="268477" y="111417"/>
                </a:lnTo>
                <a:lnTo>
                  <a:pt x="265468" y="104609"/>
                </a:lnTo>
                <a:lnTo>
                  <a:pt x="261371" y="117773"/>
                </a:lnTo>
                <a:lnTo>
                  <a:pt x="257760" y="130767"/>
                </a:lnTo>
                <a:lnTo>
                  <a:pt x="254632" y="143600"/>
                </a:lnTo>
                <a:lnTo>
                  <a:pt x="251985" y="156275"/>
                </a:lnTo>
                <a:lnTo>
                  <a:pt x="249820" y="168789"/>
                </a:lnTo>
                <a:lnTo>
                  <a:pt x="248137" y="181144"/>
                </a:lnTo>
                <a:lnTo>
                  <a:pt x="246935" y="193338"/>
                </a:lnTo>
                <a:lnTo>
                  <a:pt x="246213" y="205372"/>
                </a:lnTo>
                <a:lnTo>
                  <a:pt x="245973" y="217246"/>
                </a:lnTo>
                <a:lnTo>
                  <a:pt x="245973" y="222288"/>
                </a:lnTo>
                <a:lnTo>
                  <a:pt x="246887" y="230327"/>
                </a:lnTo>
                <a:lnTo>
                  <a:pt x="248627" y="241249"/>
                </a:lnTo>
                <a:lnTo>
                  <a:pt x="250405" y="252272"/>
                </a:lnTo>
                <a:lnTo>
                  <a:pt x="251282" y="260070"/>
                </a:lnTo>
                <a:lnTo>
                  <a:pt x="251282" y="275678"/>
                </a:lnTo>
                <a:lnTo>
                  <a:pt x="244957" y="281203"/>
                </a:lnTo>
                <a:lnTo>
                  <a:pt x="215290" y="281203"/>
                </a:lnTo>
                <a:lnTo>
                  <a:pt x="204812" y="280822"/>
                </a:lnTo>
                <a:lnTo>
                  <a:pt x="192277" y="280708"/>
                </a:lnTo>
                <a:lnTo>
                  <a:pt x="185506" y="281019"/>
                </a:lnTo>
                <a:lnTo>
                  <a:pt x="172010" y="280743"/>
                </a:lnTo>
                <a:lnTo>
                  <a:pt x="161582" y="279145"/>
                </a:lnTo>
                <a:lnTo>
                  <a:pt x="167322" y="272908"/>
                </a:lnTo>
                <a:lnTo>
                  <a:pt x="173643" y="261953"/>
                </a:lnTo>
                <a:lnTo>
                  <a:pt x="177215" y="249034"/>
                </a:lnTo>
                <a:lnTo>
                  <a:pt x="177618" y="244640"/>
                </a:lnTo>
                <a:lnTo>
                  <a:pt x="178071" y="232971"/>
                </a:lnTo>
                <a:lnTo>
                  <a:pt x="178244" y="215328"/>
                </a:lnTo>
                <a:lnTo>
                  <a:pt x="178231" y="214001"/>
                </a:lnTo>
                <a:lnTo>
                  <a:pt x="177723" y="205257"/>
                </a:lnTo>
                <a:lnTo>
                  <a:pt x="176486" y="193779"/>
                </a:lnTo>
                <a:lnTo>
                  <a:pt x="174537" y="179549"/>
                </a:lnTo>
                <a:lnTo>
                  <a:pt x="171894" y="162547"/>
                </a:lnTo>
                <a:lnTo>
                  <a:pt x="170562" y="154303"/>
                </a:lnTo>
                <a:lnTo>
                  <a:pt x="167511" y="137607"/>
                </a:lnTo>
                <a:lnTo>
                  <a:pt x="164506" y="124283"/>
                </a:lnTo>
                <a:lnTo>
                  <a:pt x="161547" y="114355"/>
                </a:lnTo>
                <a:lnTo>
                  <a:pt x="158635" y="107848"/>
                </a:lnTo>
                <a:lnTo>
                  <a:pt x="158403" y="111117"/>
                </a:lnTo>
                <a:lnTo>
                  <a:pt x="157586" y="120452"/>
                </a:lnTo>
                <a:lnTo>
                  <a:pt x="156181" y="135759"/>
                </a:lnTo>
                <a:lnTo>
                  <a:pt x="154190" y="157022"/>
                </a:lnTo>
                <a:lnTo>
                  <a:pt x="152530" y="175629"/>
                </a:lnTo>
                <a:lnTo>
                  <a:pt x="151090" y="191840"/>
                </a:lnTo>
                <a:lnTo>
                  <a:pt x="150217" y="201880"/>
                </a:lnTo>
                <a:lnTo>
                  <a:pt x="149923" y="205727"/>
                </a:lnTo>
                <a:lnTo>
                  <a:pt x="149602" y="213211"/>
                </a:lnTo>
                <a:lnTo>
                  <a:pt x="147624" y="225526"/>
                </a:lnTo>
                <a:lnTo>
                  <a:pt x="143845" y="237576"/>
                </a:lnTo>
                <a:lnTo>
                  <a:pt x="138265" y="249372"/>
                </a:lnTo>
                <a:lnTo>
                  <a:pt x="130886" y="260921"/>
                </a:lnTo>
                <a:lnTo>
                  <a:pt x="122157" y="271128"/>
                </a:lnTo>
                <a:lnTo>
                  <a:pt x="111931" y="279669"/>
                </a:lnTo>
                <a:lnTo>
                  <a:pt x="100772" y="285780"/>
                </a:lnTo>
                <a:lnTo>
                  <a:pt x="88688" y="289451"/>
                </a:lnTo>
                <a:lnTo>
                  <a:pt x="75691" y="290677"/>
                </a:lnTo>
                <a:lnTo>
                  <a:pt x="66602" y="290234"/>
                </a:lnTo>
                <a:lnTo>
                  <a:pt x="53206" y="287543"/>
                </a:lnTo>
                <a:lnTo>
                  <a:pt x="41927" y="282415"/>
                </a:lnTo>
                <a:lnTo>
                  <a:pt x="32765" y="274853"/>
                </a:lnTo>
                <a:lnTo>
                  <a:pt x="26382" y="265946"/>
                </a:lnTo>
                <a:lnTo>
                  <a:pt x="20326" y="254474"/>
                </a:lnTo>
                <a:lnTo>
                  <a:pt x="13728" y="239433"/>
                </a:lnTo>
                <a:lnTo>
                  <a:pt x="11074" y="232600"/>
                </a:lnTo>
                <a:lnTo>
                  <a:pt x="9156" y="224929"/>
                </a:lnTo>
                <a:lnTo>
                  <a:pt x="8420" y="216407"/>
                </a:lnTo>
                <a:lnTo>
                  <a:pt x="7848" y="220256"/>
                </a:lnTo>
                <a:lnTo>
                  <a:pt x="6934" y="223850"/>
                </a:lnTo>
                <a:lnTo>
                  <a:pt x="6070" y="227228"/>
                </a:lnTo>
                <a:lnTo>
                  <a:pt x="5029" y="231165"/>
                </a:lnTo>
                <a:lnTo>
                  <a:pt x="3111" y="236448"/>
                </a:lnTo>
                <a:lnTo>
                  <a:pt x="444" y="242925"/>
                </a:lnTo>
                <a:lnTo>
                  <a:pt x="0" y="244005"/>
                </a:lnTo>
                <a:lnTo>
                  <a:pt x="3682" y="253136"/>
                </a:lnTo>
                <a:lnTo>
                  <a:pt x="7378" y="260667"/>
                </a:lnTo>
                <a:lnTo>
                  <a:pt x="10629" y="266928"/>
                </a:lnTo>
                <a:lnTo>
                  <a:pt x="14033" y="273151"/>
                </a:lnTo>
                <a:lnTo>
                  <a:pt x="17551" y="278193"/>
                </a:lnTo>
                <a:lnTo>
                  <a:pt x="21120" y="281914"/>
                </a:lnTo>
                <a:lnTo>
                  <a:pt x="25374" y="286702"/>
                </a:lnTo>
                <a:lnTo>
                  <a:pt x="30683" y="290791"/>
                </a:lnTo>
                <a:lnTo>
                  <a:pt x="37185" y="294271"/>
                </a:lnTo>
                <a:lnTo>
                  <a:pt x="52374" y="306501"/>
                </a:lnTo>
                <a:lnTo>
                  <a:pt x="61512" y="312625"/>
                </a:lnTo>
                <a:lnTo>
                  <a:pt x="72846" y="317369"/>
                </a:lnTo>
                <a:lnTo>
                  <a:pt x="85692" y="320195"/>
                </a:lnTo>
                <a:lnTo>
                  <a:pt x="100037" y="321132"/>
                </a:lnTo>
                <a:lnTo>
                  <a:pt x="109407" y="320643"/>
                </a:lnTo>
                <a:lnTo>
                  <a:pt x="122171" y="318216"/>
                </a:lnTo>
                <a:lnTo>
                  <a:pt x="134067" y="313741"/>
                </a:lnTo>
                <a:lnTo>
                  <a:pt x="145090" y="307204"/>
                </a:lnTo>
                <a:lnTo>
                  <a:pt x="155232" y="298589"/>
                </a:lnTo>
                <a:lnTo>
                  <a:pt x="162610" y="304584"/>
                </a:lnTo>
                <a:lnTo>
                  <a:pt x="171018" y="306628"/>
                </a:lnTo>
                <a:lnTo>
                  <a:pt x="178981" y="308419"/>
                </a:lnTo>
                <a:lnTo>
                  <a:pt x="186537" y="309765"/>
                </a:lnTo>
                <a:lnTo>
                  <a:pt x="193903" y="311061"/>
                </a:lnTo>
                <a:lnTo>
                  <a:pt x="200075" y="311657"/>
                </a:lnTo>
                <a:lnTo>
                  <a:pt x="213677" y="311657"/>
                </a:lnTo>
                <a:lnTo>
                  <a:pt x="218084" y="311302"/>
                </a:lnTo>
                <a:lnTo>
                  <a:pt x="230187" y="311302"/>
                </a:lnTo>
                <a:lnTo>
                  <a:pt x="234327" y="311429"/>
                </a:lnTo>
                <a:lnTo>
                  <a:pt x="239191" y="311657"/>
                </a:lnTo>
                <a:lnTo>
                  <a:pt x="258909" y="311625"/>
                </a:lnTo>
                <a:lnTo>
                  <a:pt x="272724" y="309323"/>
                </a:lnTo>
                <a:lnTo>
                  <a:pt x="282562" y="303390"/>
                </a:lnTo>
                <a:lnTo>
                  <a:pt x="288912" y="308546"/>
                </a:lnTo>
                <a:lnTo>
                  <a:pt x="292760" y="311657"/>
                </a:lnTo>
                <a:lnTo>
                  <a:pt x="298500" y="313816"/>
                </a:lnTo>
                <a:lnTo>
                  <a:pt x="306031" y="314896"/>
                </a:lnTo>
                <a:lnTo>
                  <a:pt x="312813" y="315620"/>
                </a:lnTo>
                <a:lnTo>
                  <a:pt x="321233" y="315988"/>
                </a:lnTo>
                <a:lnTo>
                  <a:pt x="336562" y="315988"/>
                </a:lnTo>
                <a:lnTo>
                  <a:pt x="342798" y="315734"/>
                </a:lnTo>
                <a:lnTo>
                  <a:pt x="350164" y="315252"/>
                </a:lnTo>
                <a:lnTo>
                  <a:pt x="357377" y="314655"/>
                </a:lnTo>
                <a:lnTo>
                  <a:pt x="365798" y="313943"/>
                </a:lnTo>
                <a:lnTo>
                  <a:pt x="375234" y="312864"/>
                </a:lnTo>
                <a:lnTo>
                  <a:pt x="374280" y="311132"/>
                </a:lnTo>
                <a:lnTo>
                  <a:pt x="368892" y="300527"/>
                </a:lnTo>
                <a:lnTo>
                  <a:pt x="363847" y="289159"/>
                </a:lnTo>
                <a:lnTo>
                  <a:pt x="359130" y="277002"/>
                </a:lnTo>
                <a:lnTo>
                  <a:pt x="354723" y="264032"/>
                </a:lnTo>
                <a:lnTo>
                  <a:pt x="352945" y="258152"/>
                </a:lnTo>
                <a:lnTo>
                  <a:pt x="351027" y="252044"/>
                </a:lnTo>
                <a:lnTo>
                  <a:pt x="349415" y="245681"/>
                </a:lnTo>
                <a:lnTo>
                  <a:pt x="348678" y="244144"/>
                </a:lnTo>
                <a:lnTo>
                  <a:pt x="347450" y="241320"/>
                </a:lnTo>
                <a:lnTo>
                  <a:pt x="344000" y="229819"/>
                </a:lnTo>
                <a:lnTo>
                  <a:pt x="342201" y="216052"/>
                </a:lnTo>
                <a:lnTo>
                  <a:pt x="341160" y="211251"/>
                </a:lnTo>
                <a:lnTo>
                  <a:pt x="339102" y="201409"/>
                </a:lnTo>
                <a:lnTo>
                  <a:pt x="337717" y="192952"/>
                </a:lnTo>
                <a:lnTo>
                  <a:pt x="335650" y="179696"/>
                </a:lnTo>
                <a:lnTo>
                  <a:pt x="333806" y="167000"/>
                </a:lnTo>
                <a:lnTo>
                  <a:pt x="332190" y="154882"/>
                </a:lnTo>
                <a:lnTo>
                  <a:pt x="330809" y="143357"/>
                </a:lnTo>
                <a:lnTo>
                  <a:pt x="329892" y="134320"/>
                </a:lnTo>
                <a:lnTo>
                  <a:pt x="328795" y="121043"/>
                </a:lnTo>
                <a:lnTo>
                  <a:pt x="328119" y="108664"/>
                </a:lnTo>
                <a:lnTo>
                  <a:pt x="327888" y="97167"/>
                </a:lnTo>
                <a:lnTo>
                  <a:pt x="327934" y="92763"/>
                </a:lnTo>
                <a:lnTo>
                  <a:pt x="328742" y="78784"/>
                </a:lnTo>
                <a:lnTo>
                  <a:pt x="330554" y="65649"/>
                </a:lnTo>
                <a:lnTo>
                  <a:pt x="333372" y="53359"/>
                </a:lnTo>
                <a:lnTo>
                  <a:pt x="337195" y="41915"/>
                </a:lnTo>
                <a:lnTo>
                  <a:pt x="342023" y="31318"/>
                </a:lnTo>
                <a:lnTo>
                  <a:pt x="318719" y="12712"/>
                </a:lnTo>
                <a:lnTo>
                  <a:pt x="306689" y="6418"/>
                </a:lnTo>
                <a:lnTo>
                  <a:pt x="295128" y="3618"/>
                </a:lnTo>
                <a:lnTo>
                  <a:pt x="282458" y="1611"/>
                </a:lnTo>
                <a:lnTo>
                  <a:pt x="268683" y="403"/>
                </a:lnTo>
                <a:lnTo>
                  <a:pt x="253809" y="0"/>
                </a:lnTo>
                <a:lnTo>
                  <a:pt x="249564" y="18"/>
                </a:lnTo>
                <a:lnTo>
                  <a:pt x="236146" y="329"/>
                </a:lnTo>
                <a:lnTo>
                  <a:pt x="223292" y="1017"/>
                </a:lnTo>
                <a:lnTo>
                  <a:pt x="210987" y="2070"/>
                </a:lnTo>
                <a:lnTo>
                  <a:pt x="199212" y="3479"/>
                </a:lnTo>
                <a:lnTo>
                  <a:pt x="200075" y="6362"/>
                </a:lnTo>
                <a:lnTo>
                  <a:pt x="194532" y="5569"/>
                </a:lnTo>
                <a:lnTo>
                  <a:pt x="181855" y="3960"/>
                </a:lnTo>
                <a:lnTo>
                  <a:pt x="169242" y="2630"/>
                </a:lnTo>
                <a:lnTo>
                  <a:pt x="156705" y="1562"/>
                </a:lnTo>
                <a:lnTo>
                  <a:pt x="151442" y="1192"/>
                </a:lnTo>
                <a:lnTo>
                  <a:pt x="138818" y="518"/>
                </a:lnTo>
                <a:lnTo>
                  <a:pt x="126118" y="126"/>
                </a:lnTo>
                <a:lnTo>
                  <a:pt x="105219" y="126"/>
                </a:lnTo>
                <a:lnTo>
                  <a:pt x="101828" y="355"/>
                </a:lnTo>
                <a:lnTo>
                  <a:pt x="98412" y="482"/>
                </a:lnTo>
                <a:lnTo>
                  <a:pt x="95173" y="736"/>
                </a:lnTo>
                <a:lnTo>
                  <a:pt x="93573" y="736"/>
                </a:lnTo>
                <a:lnTo>
                  <a:pt x="90322" y="952"/>
                </a:lnTo>
                <a:lnTo>
                  <a:pt x="86169" y="1206"/>
                </a:lnTo>
                <a:lnTo>
                  <a:pt x="82803" y="1308"/>
                </a:lnTo>
                <a:lnTo>
                  <a:pt x="79387" y="1562"/>
                </a:lnTo>
                <a:lnTo>
                  <a:pt x="47980" y="1562"/>
                </a:lnTo>
                <a:lnTo>
                  <a:pt x="50779" y="4061"/>
                </a:lnTo>
                <a:lnTo>
                  <a:pt x="60934" y="13632"/>
                </a:lnTo>
                <a:lnTo>
                  <a:pt x="69975" y="23017"/>
                </a:lnTo>
                <a:lnTo>
                  <a:pt x="77896" y="32223"/>
                </a:lnTo>
                <a:lnTo>
                  <a:pt x="84696" y="41262"/>
                </a:lnTo>
                <a:lnTo>
                  <a:pt x="93486" y="55377"/>
                </a:lnTo>
                <a:lnTo>
                  <a:pt x="98714" y="66853"/>
                </a:lnTo>
                <a:lnTo>
                  <a:pt x="102107" y="78092"/>
                </a:lnTo>
                <a:lnTo>
                  <a:pt x="103733" y="84696"/>
                </a:lnTo>
                <a:lnTo>
                  <a:pt x="104762" y="92735"/>
                </a:lnTo>
                <a:lnTo>
                  <a:pt x="105498" y="102082"/>
                </a:lnTo>
                <a:lnTo>
                  <a:pt x="105905" y="108646"/>
                </a:lnTo>
                <a:lnTo>
                  <a:pt x="106534" y="121041"/>
                </a:lnTo>
                <a:lnTo>
                  <a:pt x="106984" y="134835"/>
                </a:lnTo>
                <a:lnTo>
                  <a:pt x="102961" y="130734"/>
                </a:lnTo>
                <a:lnTo>
                  <a:pt x="92673" y="123740"/>
                </a:lnTo>
                <a:lnTo>
                  <a:pt x="80482" y="119561"/>
                </a:lnTo>
                <a:lnTo>
                  <a:pt x="66420" y="118173"/>
                </a:lnTo>
                <a:lnTo>
                  <a:pt x="64561" y="118198"/>
                </a:lnTo>
                <a:lnTo>
                  <a:pt x="52035" y="119765"/>
                </a:lnTo>
                <a:lnTo>
                  <a:pt x="40120" y="123772"/>
                </a:lnTo>
                <a:lnTo>
                  <a:pt x="28822" y="130231"/>
                </a:lnTo>
                <a:lnTo>
                  <a:pt x="18148" y="139153"/>
                </a:lnTo>
                <a:lnTo>
                  <a:pt x="15227" y="141795"/>
                </a:lnTo>
                <a:lnTo>
                  <a:pt x="12572" y="144551"/>
                </a:lnTo>
                <a:lnTo>
                  <a:pt x="10350" y="147192"/>
                </a:lnTo>
                <a:lnTo>
                  <a:pt x="11226" y="155117"/>
                </a:lnTo>
                <a:lnTo>
                  <a:pt x="11671" y="162902"/>
                </a:lnTo>
                <a:lnTo>
                  <a:pt x="11810" y="170827"/>
                </a:lnTo>
                <a:lnTo>
                  <a:pt x="13332" y="167441"/>
                </a:lnTo>
                <a:lnTo>
                  <a:pt x="19840" y="157125"/>
                </a:lnTo>
                <a:lnTo>
                  <a:pt x="29222" y="146951"/>
                </a:lnTo>
                <a:lnTo>
                  <a:pt x="31627" y="144745"/>
                </a:lnTo>
                <a:lnTo>
                  <a:pt x="42879" y="136582"/>
                </a:lnTo>
                <a:lnTo>
                  <a:pt x="54474" y="131674"/>
                </a:lnTo>
                <a:lnTo>
                  <a:pt x="66420" y="130035"/>
                </a:lnTo>
                <a:lnTo>
                  <a:pt x="68836" y="130088"/>
                </a:lnTo>
                <a:lnTo>
                  <a:pt x="82242" y="132766"/>
                </a:lnTo>
                <a:lnTo>
                  <a:pt x="93010" y="139503"/>
                </a:lnTo>
                <a:lnTo>
                  <a:pt x="101079" y="150317"/>
                </a:lnTo>
                <a:lnTo>
                  <a:pt x="105160" y="160295"/>
                </a:lnTo>
                <a:lnTo>
                  <a:pt x="107786" y="172647"/>
                </a:lnTo>
                <a:lnTo>
                  <a:pt x="108457" y="186423"/>
                </a:lnTo>
                <a:lnTo>
                  <a:pt x="108156" y="188981"/>
                </a:lnTo>
                <a:lnTo>
                  <a:pt x="104275" y="200660"/>
                </a:lnTo>
                <a:lnTo>
                  <a:pt x="96227" y="211734"/>
                </a:lnTo>
                <a:lnTo>
                  <a:pt x="91820" y="216075"/>
                </a:lnTo>
                <a:lnTo>
                  <a:pt x="80701" y="222906"/>
                </a:lnTo>
                <a:lnTo>
                  <a:pt x="68465" y="225170"/>
                </a:lnTo>
                <a:lnTo>
                  <a:pt x="59905" y="225170"/>
                </a:lnTo>
                <a:lnTo>
                  <a:pt x="52539" y="221449"/>
                </a:lnTo>
                <a:lnTo>
                  <a:pt x="46189" y="213779"/>
                </a:lnTo>
                <a:lnTo>
                  <a:pt x="39839" y="206095"/>
                </a:lnTo>
                <a:lnTo>
                  <a:pt x="36766" y="198539"/>
                </a:lnTo>
                <a:lnTo>
                  <a:pt x="36806" y="188740"/>
                </a:lnTo>
                <a:lnTo>
                  <a:pt x="38824" y="175552"/>
                </a:lnTo>
                <a:lnTo>
                  <a:pt x="43980" y="164591"/>
                </a:lnTo>
                <a:lnTo>
                  <a:pt x="53910" y="155260"/>
                </a:lnTo>
                <a:lnTo>
                  <a:pt x="66420" y="152234"/>
                </a:lnTo>
                <a:lnTo>
                  <a:pt x="72326" y="152234"/>
                </a:lnTo>
                <a:lnTo>
                  <a:pt x="77635" y="155117"/>
                </a:lnTo>
                <a:lnTo>
                  <a:pt x="82638" y="160997"/>
                </a:lnTo>
                <a:lnTo>
                  <a:pt x="87502" y="166750"/>
                </a:lnTo>
                <a:lnTo>
                  <a:pt x="89877" y="173240"/>
                </a:lnTo>
                <a:lnTo>
                  <a:pt x="89877" y="180428"/>
                </a:lnTo>
                <a:lnTo>
                  <a:pt x="88798" y="190371"/>
                </a:lnTo>
                <a:lnTo>
                  <a:pt x="81250" y="200184"/>
                </a:lnTo>
                <a:lnTo>
                  <a:pt x="66420" y="203453"/>
                </a:lnTo>
                <a:lnTo>
                  <a:pt x="59321" y="203453"/>
                </a:lnTo>
                <a:lnTo>
                  <a:pt x="54317" y="198539"/>
                </a:lnTo>
                <a:lnTo>
                  <a:pt x="51346" y="188696"/>
                </a:lnTo>
                <a:lnTo>
                  <a:pt x="51481" y="194101"/>
                </a:lnTo>
                <a:lnTo>
                  <a:pt x="56028" y="207963"/>
                </a:lnTo>
                <a:lnTo>
                  <a:pt x="67017" y="212572"/>
                </a:lnTo>
                <a:lnTo>
                  <a:pt x="75107" y="212572"/>
                </a:lnTo>
                <a:lnTo>
                  <a:pt x="82041" y="209448"/>
                </a:lnTo>
                <a:lnTo>
                  <a:pt x="87947" y="203453"/>
                </a:lnTo>
                <a:lnTo>
                  <a:pt x="93852" y="197332"/>
                </a:lnTo>
                <a:lnTo>
                  <a:pt x="96939" y="190499"/>
                </a:lnTo>
                <a:lnTo>
                  <a:pt x="97269" y="182816"/>
                </a:lnTo>
                <a:lnTo>
                  <a:pt x="97535" y="175882"/>
                </a:lnTo>
                <a:lnTo>
                  <a:pt x="95757" y="168668"/>
                </a:lnTo>
                <a:lnTo>
                  <a:pt x="91808" y="160997"/>
                </a:lnTo>
                <a:lnTo>
                  <a:pt x="89919" y="157375"/>
                </a:lnTo>
                <a:lnTo>
                  <a:pt x="80703" y="147566"/>
                </a:lnTo>
                <a:lnTo>
                  <a:pt x="68465" y="144310"/>
                </a:lnTo>
                <a:lnTo>
                  <a:pt x="60469" y="145063"/>
                </a:lnTo>
                <a:lnTo>
                  <a:pt x="48641" y="149835"/>
                </a:lnTo>
                <a:lnTo>
                  <a:pt x="39103" y="158965"/>
                </a:lnTo>
                <a:lnTo>
                  <a:pt x="36158" y="163520"/>
                </a:lnTo>
                <a:lnTo>
                  <a:pt x="31495" y="175238"/>
                </a:lnTo>
                <a:lnTo>
                  <a:pt x="29971" y="188340"/>
                </a:lnTo>
                <a:lnTo>
                  <a:pt x="30636" y="195653"/>
                </a:lnTo>
                <a:lnTo>
                  <a:pt x="34562" y="207477"/>
                </a:lnTo>
                <a:lnTo>
                  <a:pt x="42075" y="219303"/>
                </a:lnTo>
                <a:lnTo>
                  <a:pt x="50752" y="228454"/>
                </a:lnTo>
                <a:lnTo>
                  <a:pt x="61724" y="234986"/>
                </a:lnTo>
                <a:lnTo>
                  <a:pt x="73799" y="237172"/>
                </a:lnTo>
                <a:lnTo>
                  <a:pt x="76139" y="237088"/>
                </a:lnTo>
                <a:lnTo>
                  <a:pt x="87060" y="234145"/>
                </a:lnTo>
                <a:lnTo>
                  <a:pt x="96725" y="227014"/>
                </a:lnTo>
                <a:lnTo>
                  <a:pt x="105136" y="215707"/>
                </a:lnTo>
                <a:lnTo>
                  <a:pt x="112293" y="200240"/>
                </a:lnTo>
                <a:lnTo>
                  <a:pt x="113458" y="196844"/>
                </a:lnTo>
                <a:lnTo>
                  <a:pt x="117016" y="184513"/>
                </a:lnTo>
                <a:lnTo>
                  <a:pt x="119566" y="172044"/>
                </a:lnTo>
                <a:lnTo>
                  <a:pt x="121101" y="159445"/>
                </a:lnTo>
                <a:lnTo>
                  <a:pt x="121615" y="146723"/>
                </a:lnTo>
                <a:lnTo>
                  <a:pt x="121557" y="136556"/>
                </a:lnTo>
                <a:lnTo>
                  <a:pt x="121212" y="12110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68" name="object 1268"/>
          <p:cNvSpPr/>
          <p:nvPr/>
        </p:nvSpPr>
        <p:spPr>
          <a:xfrm>
            <a:off x="6470096" y="7715242"/>
            <a:ext cx="7226" cy="29629"/>
          </a:xfrm>
          <a:custGeom>
            <a:avLst/>
            <a:gdLst/>
            <a:ahLst/>
            <a:cxnLst/>
            <a:rect l="l" t="t" r="r" b="b"/>
            <a:pathLst>
              <a:path w="7226" h="29629">
                <a:moveTo>
                  <a:pt x="237" y="3043"/>
                </a:moveTo>
                <a:lnTo>
                  <a:pt x="2383" y="16351"/>
                </a:lnTo>
                <a:lnTo>
                  <a:pt x="6184" y="27355"/>
                </a:lnTo>
                <a:lnTo>
                  <a:pt x="7226" y="29629"/>
                </a:lnTo>
                <a:lnTo>
                  <a:pt x="5971" y="24900"/>
                </a:lnTo>
                <a:lnTo>
                  <a:pt x="2890" y="12738"/>
                </a:lnTo>
                <a:lnTo>
                  <a:pt x="0" y="0"/>
                </a:lnTo>
                <a:lnTo>
                  <a:pt x="237" y="304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69" name="object 1269"/>
          <p:cNvSpPr/>
          <p:nvPr/>
        </p:nvSpPr>
        <p:spPr>
          <a:xfrm>
            <a:off x="6136322" y="7511097"/>
            <a:ext cx="322821" cy="278777"/>
          </a:xfrm>
          <a:prstGeom prst="rect">
            <a:avLst/>
          </a:prstGeom>
          <a:blipFill>
            <a:blip r:embed="rId4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70" name="object 1270"/>
          <p:cNvSpPr/>
          <p:nvPr/>
        </p:nvSpPr>
        <p:spPr>
          <a:xfrm>
            <a:off x="6135487" y="7670022"/>
            <a:ext cx="4218" cy="45580"/>
          </a:xfrm>
          <a:custGeom>
            <a:avLst/>
            <a:gdLst/>
            <a:ahLst/>
            <a:cxnLst/>
            <a:rect l="l" t="t" r="r" b="b"/>
            <a:pathLst>
              <a:path w="4218" h="45580">
                <a:moveTo>
                  <a:pt x="4218" y="0"/>
                </a:moveTo>
                <a:lnTo>
                  <a:pt x="2758" y="3467"/>
                </a:lnTo>
                <a:lnTo>
                  <a:pt x="1729" y="6959"/>
                </a:lnTo>
                <a:lnTo>
                  <a:pt x="1284" y="10426"/>
                </a:lnTo>
                <a:lnTo>
                  <a:pt x="318" y="21045"/>
                </a:lnTo>
                <a:lnTo>
                  <a:pt x="0" y="33817"/>
                </a:lnTo>
                <a:lnTo>
                  <a:pt x="827" y="45580"/>
                </a:lnTo>
                <a:lnTo>
                  <a:pt x="1520" y="41495"/>
                </a:lnTo>
                <a:lnTo>
                  <a:pt x="3003" y="29731"/>
                </a:lnTo>
                <a:lnTo>
                  <a:pt x="3910" y="16857"/>
                </a:lnTo>
                <a:lnTo>
                  <a:pt x="4218" y="2895"/>
                </a:lnTo>
                <a:lnTo>
                  <a:pt x="421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71" name="object 1271"/>
          <p:cNvSpPr/>
          <p:nvPr/>
        </p:nvSpPr>
        <p:spPr>
          <a:xfrm>
            <a:off x="6120665" y="7646384"/>
            <a:ext cx="19037" cy="96215"/>
          </a:xfrm>
          <a:custGeom>
            <a:avLst/>
            <a:gdLst/>
            <a:ahLst/>
            <a:cxnLst/>
            <a:rect l="l" t="t" r="r" b="b"/>
            <a:pathLst>
              <a:path w="19037" h="96215">
                <a:moveTo>
                  <a:pt x="0" y="48107"/>
                </a:moveTo>
                <a:lnTo>
                  <a:pt x="35" y="59344"/>
                </a:lnTo>
                <a:lnTo>
                  <a:pt x="1021" y="73636"/>
                </a:lnTo>
                <a:lnTo>
                  <a:pt x="3331" y="85938"/>
                </a:lnTo>
                <a:lnTo>
                  <a:pt x="6934" y="96215"/>
                </a:lnTo>
                <a:lnTo>
                  <a:pt x="7683" y="95732"/>
                </a:lnTo>
                <a:lnTo>
                  <a:pt x="10363" y="89255"/>
                </a:lnTo>
                <a:lnTo>
                  <a:pt x="12242" y="83972"/>
                </a:lnTo>
                <a:lnTo>
                  <a:pt x="13284" y="80022"/>
                </a:lnTo>
                <a:lnTo>
                  <a:pt x="14173" y="76657"/>
                </a:lnTo>
                <a:lnTo>
                  <a:pt x="15074" y="73063"/>
                </a:lnTo>
                <a:lnTo>
                  <a:pt x="15671" y="69215"/>
                </a:lnTo>
                <a:lnTo>
                  <a:pt x="14913" y="60152"/>
                </a:lnTo>
                <a:lnTo>
                  <a:pt x="14986" y="47600"/>
                </a:lnTo>
                <a:lnTo>
                  <a:pt x="16103" y="34086"/>
                </a:lnTo>
                <a:lnTo>
                  <a:pt x="16535" y="30594"/>
                </a:lnTo>
                <a:lnTo>
                  <a:pt x="17564" y="27114"/>
                </a:lnTo>
                <a:lnTo>
                  <a:pt x="19037" y="23634"/>
                </a:lnTo>
                <a:lnTo>
                  <a:pt x="18910" y="15709"/>
                </a:lnTo>
                <a:lnTo>
                  <a:pt x="18453" y="7924"/>
                </a:lnTo>
                <a:lnTo>
                  <a:pt x="17564" y="0"/>
                </a:lnTo>
                <a:lnTo>
                  <a:pt x="9859" y="10028"/>
                </a:lnTo>
                <a:lnTo>
                  <a:pt x="4104" y="21427"/>
                </a:lnTo>
                <a:lnTo>
                  <a:pt x="1473" y="32880"/>
                </a:lnTo>
                <a:lnTo>
                  <a:pt x="596" y="40551"/>
                </a:lnTo>
                <a:lnTo>
                  <a:pt x="0" y="4810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72" name="object 1272"/>
          <p:cNvSpPr/>
          <p:nvPr/>
        </p:nvSpPr>
        <p:spPr>
          <a:xfrm>
            <a:off x="5916298" y="7688434"/>
            <a:ext cx="21592" cy="241122"/>
          </a:xfrm>
          <a:custGeom>
            <a:avLst/>
            <a:gdLst/>
            <a:ahLst/>
            <a:cxnLst/>
            <a:rect l="l" t="t" r="r" b="b"/>
            <a:pathLst>
              <a:path w="21592" h="241122">
                <a:moveTo>
                  <a:pt x="18545" y="0"/>
                </a:moveTo>
                <a:lnTo>
                  <a:pt x="16967" y="42521"/>
                </a:lnTo>
                <a:lnTo>
                  <a:pt x="18008" y="45290"/>
                </a:lnTo>
                <a:lnTo>
                  <a:pt x="19189" y="47931"/>
                </a:lnTo>
                <a:lnTo>
                  <a:pt x="21592" y="12377"/>
                </a:lnTo>
                <a:lnTo>
                  <a:pt x="18545" y="0"/>
                </a:lnTo>
                <a:close/>
              </a:path>
              <a:path w="21592" h="241122">
                <a:moveTo>
                  <a:pt x="208826" y="60999"/>
                </a:moveTo>
                <a:lnTo>
                  <a:pt x="211594" y="54764"/>
                </a:lnTo>
                <a:lnTo>
                  <a:pt x="211302" y="54167"/>
                </a:lnTo>
                <a:lnTo>
                  <a:pt x="210360" y="51981"/>
                </a:lnTo>
                <a:lnTo>
                  <a:pt x="207054" y="41234"/>
                </a:lnTo>
                <a:lnTo>
                  <a:pt x="205045" y="28468"/>
                </a:lnTo>
                <a:lnTo>
                  <a:pt x="204368" y="13730"/>
                </a:lnTo>
                <a:lnTo>
                  <a:pt x="204368" y="6059"/>
                </a:lnTo>
                <a:lnTo>
                  <a:pt x="204965" y="-1496"/>
                </a:lnTo>
                <a:lnTo>
                  <a:pt x="205841" y="-9167"/>
                </a:lnTo>
                <a:lnTo>
                  <a:pt x="207998" y="-19280"/>
                </a:lnTo>
                <a:lnTo>
                  <a:pt x="213389" y="-30682"/>
                </a:lnTo>
                <a:lnTo>
                  <a:pt x="221945" y="-42047"/>
                </a:lnTo>
                <a:lnTo>
                  <a:pt x="220484" y="-52522"/>
                </a:lnTo>
                <a:lnTo>
                  <a:pt x="218137" y="-64869"/>
                </a:lnTo>
                <a:lnTo>
                  <a:pt x="215118" y="-77149"/>
                </a:lnTo>
                <a:lnTo>
                  <a:pt x="211428" y="-89359"/>
                </a:lnTo>
                <a:lnTo>
                  <a:pt x="207066" y="-101493"/>
                </a:lnTo>
                <a:lnTo>
                  <a:pt x="202031" y="-113548"/>
                </a:lnTo>
                <a:lnTo>
                  <a:pt x="200354" y="-117225"/>
                </a:lnTo>
                <a:lnTo>
                  <a:pt x="193886" y="-129621"/>
                </a:lnTo>
                <a:lnTo>
                  <a:pt x="186806" y="-140531"/>
                </a:lnTo>
                <a:lnTo>
                  <a:pt x="179096" y="-149962"/>
                </a:lnTo>
                <a:lnTo>
                  <a:pt x="170738" y="-157922"/>
                </a:lnTo>
                <a:lnTo>
                  <a:pt x="157149" y="-168603"/>
                </a:lnTo>
                <a:lnTo>
                  <a:pt x="153095" y="-172969"/>
                </a:lnTo>
                <a:lnTo>
                  <a:pt x="142657" y="-181829"/>
                </a:lnTo>
                <a:lnTo>
                  <a:pt x="131459" y="-188147"/>
                </a:lnTo>
                <a:lnTo>
                  <a:pt x="119514" y="-191931"/>
                </a:lnTo>
                <a:lnTo>
                  <a:pt x="106832" y="-193190"/>
                </a:lnTo>
                <a:lnTo>
                  <a:pt x="101273" y="-193039"/>
                </a:lnTo>
                <a:lnTo>
                  <a:pt x="88337" y="-191417"/>
                </a:lnTo>
                <a:lnTo>
                  <a:pt x="76212" y="-188014"/>
                </a:lnTo>
                <a:lnTo>
                  <a:pt x="64899" y="-182831"/>
                </a:lnTo>
                <a:lnTo>
                  <a:pt x="54398" y="-175869"/>
                </a:lnTo>
                <a:lnTo>
                  <a:pt x="44711" y="-167127"/>
                </a:lnTo>
                <a:lnTo>
                  <a:pt x="35837" y="-156605"/>
                </a:lnTo>
                <a:lnTo>
                  <a:pt x="27778" y="-144304"/>
                </a:lnTo>
                <a:lnTo>
                  <a:pt x="20535" y="-130223"/>
                </a:lnTo>
                <a:lnTo>
                  <a:pt x="12965" y="-111934"/>
                </a:lnTo>
                <a:lnTo>
                  <a:pt x="8995" y="-99858"/>
                </a:lnTo>
                <a:lnTo>
                  <a:pt x="5751" y="-87592"/>
                </a:lnTo>
                <a:lnTo>
                  <a:pt x="3231" y="-75136"/>
                </a:lnTo>
                <a:lnTo>
                  <a:pt x="1434" y="-62489"/>
                </a:lnTo>
                <a:lnTo>
                  <a:pt x="358" y="-49652"/>
                </a:lnTo>
                <a:lnTo>
                  <a:pt x="0" y="-36624"/>
                </a:lnTo>
                <a:lnTo>
                  <a:pt x="264" y="-26813"/>
                </a:lnTo>
                <a:lnTo>
                  <a:pt x="1375" y="-14246"/>
                </a:lnTo>
                <a:lnTo>
                  <a:pt x="3359" y="-1646"/>
                </a:lnTo>
                <a:lnTo>
                  <a:pt x="6222" y="11000"/>
                </a:lnTo>
                <a:lnTo>
                  <a:pt x="10186" y="17717"/>
                </a:lnTo>
                <a:lnTo>
                  <a:pt x="14699" y="29520"/>
                </a:lnTo>
                <a:lnTo>
                  <a:pt x="16967" y="42521"/>
                </a:lnTo>
                <a:lnTo>
                  <a:pt x="18545" y="0"/>
                </a:lnTo>
                <a:lnTo>
                  <a:pt x="16374" y="-12295"/>
                </a:lnTo>
                <a:lnTo>
                  <a:pt x="15075" y="-24504"/>
                </a:lnTo>
                <a:lnTo>
                  <a:pt x="14643" y="-36624"/>
                </a:lnTo>
                <a:lnTo>
                  <a:pt x="14652" y="-38699"/>
                </a:lnTo>
                <a:lnTo>
                  <a:pt x="15153" y="-51528"/>
                </a:lnTo>
                <a:lnTo>
                  <a:pt x="16415" y="-64214"/>
                </a:lnTo>
                <a:lnTo>
                  <a:pt x="18441" y="-76753"/>
                </a:lnTo>
                <a:lnTo>
                  <a:pt x="21235" y="-89145"/>
                </a:lnTo>
                <a:lnTo>
                  <a:pt x="24801" y="-101388"/>
                </a:lnTo>
                <a:lnTo>
                  <a:pt x="29143" y="-113481"/>
                </a:lnTo>
                <a:lnTo>
                  <a:pt x="34264" y="-125423"/>
                </a:lnTo>
                <a:lnTo>
                  <a:pt x="43501" y="-142655"/>
                </a:lnTo>
                <a:lnTo>
                  <a:pt x="52032" y="-154478"/>
                </a:lnTo>
                <a:lnTo>
                  <a:pt x="61383" y="-164148"/>
                </a:lnTo>
                <a:lnTo>
                  <a:pt x="71546" y="-171666"/>
                </a:lnTo>
                <a:lnTo>
                  <a:pt x="82513" y="-177035"/>
                </a:lnTo>
                <a:lnTo>
                  <a:pt x="94278" y="-180255"/>
                </a:lnTo>
                <a:lnTo>
                  <a:pt x="106832" y="-181328"/>
                </a:lnTo>
                <a:lnTo>
                  <a:pt x="108526" y="-181298"/>
                </a:lnTo>
                <a:lnTo>
                  <a:pt x="119568" y="-179529"/>
                </a:lnTo>
                <a:lnTo>
                  <a:pt x="129981" y="-175031"/>
                </a:lnTo>
                <a:lnTo>
                  <a:pt x="139770" y="-167802"/>
                </a:lnTo>
                <a:lnTo>
                  <a:pt x="148939" y="-157841"/>
                </a:lnTo>
                <a:lnTo>
                  <a:pt x="157491" y="-145146"/>
                </a:lnTo>
                <a:lnTo>
                  <a:pt x="165430" y="-129715"/>
                </a:lnTo>
                <a:lnTo>
                  <a:pt x="173094" y="-110700"/>
                </a:lnTo>
                <a:lnTo>
                  <a:pt x="176996" y="-98567"/>
                </a:lnTo>
                <a:lnTo>
                  <a:pt x="180196" y="-86271"/>
                </a:lnTo>
                <a:lnTo>
                  <a:pt x="182693" y="-73810"/>
                </a:lnTo>
                <a:lnTo>
                  <a:pt x="184480" y="-61188"/>
                </a:lnTo>
                <a:lnTo>
                  <a:pt x="185555" y="-48403"/>
                </a:lnTo>
                <a:lnTo>
                  <a:pt x="185915" y="-35456"/>
                </a:lnTo>
                <a:lnTo>
                  <a:pt x="185914" y="-34562"/>
                </a:lnTo>
                <a:lnTo>
                  <a:pt x="185552" y="-19837"/>
                </a:lnTo>
                <a:lnTo>
                  <a:pt x="184533" y="-6546"/>
                </a:lnTo>
                <a:lnTo>
                  <a:pt x="182842" y="5324"/>
                </a:lnTo>
                <a:lnTo>
                  <a:pt x="180466" y="15787"/>
                </a:lnTo>
                <a:lnTo>
                  <a:pt x="176913" y="26128"/>
                </a:lnTo>
                <a:lnTo>
                  <a:pt x="171848" y="38202"/>
                </a:lnTo>
                <a:lnTo>
                  <a:pt x="164833" y="53443"/>
                </a:lnTo>
                <a:lnTo>
                  <a:pt x="159469" y="64733"/>
                </a:lnTo>
                <a:lnTo>
                  <a:pt x="152783" y="75801"/>
                </a:lnTo>
                <a:lnTo>
                  <a:pt x="145948" y="83910"/>
                </a:lnTo>
                <a:lnTo>
                  <a:pt x="138562" y="90267"/>
                </a:lnTo>
                <a:lnTo>
                  <a:pt x="127626" y="96463"/>
                </a:lnTo>
                <a:lnTo>
                  <a:pt x="115285" y="100191"/>
                </a:lnTo>
                <a:lnTo>
                  <a:pt x="101523" y="101436"/>
                </a:lnTo>
                <a:lnTo>
                  <a:pt x="91335" y="100586"/>
                </a:lnTo>
                <a:lnTo>
                  <a:pt x="80029" y="97413"/>
                </a:lnTo>
                <a:lnTo>
                  <a:pt x="69442" y="91888"/>
                </a:lnTo>
                <a:lnTo>
                  <a:pt x="59572" y="84011"/>
                </a:lnTo>
                <a:lnTo>
                  <a:pt x="50420" y="73779"/>
                </a:lnTo>
                <a:lnTo>
                  <a:pt x="41985" y="61190"/>
                </a:lnTo>
                <a:lnTo>
                  <a:pt x="34264" y="46242"/>
                </a:lnTo>
                <a:lnTo>
                  <a:pt x="30334" y="37361"/>
                </a:lnTo>
                <a:lnTo>
                  <a:pt x="25520" y="24832"/>
                </a:lnTo>
                <a:lnTo>
                  <a:pt x="21592" y="12377"/>
                </a:lnTo>
                <a:lnTo>
                  <a:pt x="19189" y="47931"/>
                </a:lnTo>
                <a:lnTo>
                  <a:pt x="20535" y="50700"/>
                </a:lnTo>
                <a:lnTo>
                  <a:pt x="24026" y="57852"/>
                </a:lnTo>
                <a:lnTo>
                  <a:pt x="31196" y="70398"/>
                </a:lnTo>
                <a:lnTo>
                  <a:pt x="38953" y="81309"/>
                </a:lnTo>
                <a:lnTo>
                  <a:pt x="47305" y="90581"/>
                </a:lnTo>
                <a:lnTo>
                  <a:pt x="56259" y="98210"/>
                </a:lnTo>
                <a:lnTo>
                  <a:pt x="65824" y="104192"/>
                </a:lnTo>
                <a:lnTo>
                  <a:pt x="79552" y="115343"/>
                </a:lnTo>
                <a:lnTo>
                  <a:pt x="89071" y="121963"/>
                </a:lnTo>
                <a:lnTo>
                  <a:pt x="100619" y="127479"/>
                </a:lnTo>
                <a:lnTo>
                  <a:pt x="112876" y="130788"/>
                </a:lnTo>
                <a:lnTo>
                  <a:pt x="125869" y="131891"/>
                </a:lnTo>
                <a:lnTo>
                  <a:pt x="134733" y="131513"/>
                </a:lnTo>
                <a:lnTo>
                  <a:pt x="148105" y="129288"/>
                </a:lnTo>
                <a:lnTo>
                  <a:pt x="160198" y="125057"/>
                </a:lnTo>
                <a:lnTo>
                  <a:pt x="170992" y="118812"/>
                </a:lnTo>
                <a:lnTo>
                  <a:pt x="180466" y="110542"/>
                </a:lnTo>
                <a:lnTo>
                  <a:pt x="184149" y="106821"/>
                </a:lnTo>
                <a:lnTo>
                  <a:pt x="187566" y="102262"/>
                </a:lnTo>
                <a:lnTo>
                  <a:pt x="190817" y="96864"/>
                </a:lnTo>
                <a:lnTo>
                  <a:pt x="194055" y="91479"/>
                </a:lnTo>
                <a:lnTo>
                  <a:pt x="197434" y="84875"/>
                </a:lnTo>
                <a:lnTo>
                  <a:pt x="200977" y="77205"/>
                </a:lnTo>
                <a:lnTo>
                  <a:pt x="201434" y="77205"/>
                </a:lnTo>
                <a:lnTo>
                  <a:pt x="205397" y="68442"/>
                </a:lnTo>
                <a:lnTo>
                  <a:pt x="208826" y="6099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73" name="object 1273"/>
          <p:cNvSpPr/>
          <p:nvPr/>
        </p:nvSpPr>
        <p:spPr>
          <a:xfrm>
            <a:off x="5930938" y="7507084"/>
            <a:ext cx="171272" cy="282790"/>
          </a:xfrm>
          <a:prstGeom prst="rect">
            <a:avLst/>
          </a:prstGeom>
          <a:blipFill>
            <a:blip r:embed="rId4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74" name="object 1274"/>
          <p:cNvSpPr/>
          <p:nvPr/>
        </p:nvSpPr>
        <p:spPr>
          <a:xfrm>
            <a:off x="5984186" y="7551496"/>
            <a:ext cx="89700" cy="184861"/>
          </a:xfrm>
          <a:custGeom>
            <a:avLst/>
            <a:gdLst/>
            <a:ahLst/>
            <a:cxnLst/>
            <a:rect l="l" t="t" r="r" b="b"/>
            <a:pathLst>
              <a:path w="89700" h="184861">
                <a:moveTo>
                  <a:pt x="89700" y="74625"/>
                </a:moveTo>
                <a:lnTo>
                  <a:pt x="89642" y="62723"/>
                </a:lnTo>
                <a:lnTo>
                  <a:pt x="88143" y="50863"/>
                </a:lnTo>
                <a:lnTo>
                  <a:pt x="84585" y="38557"/>
                </a:lnTo>
                <a:lnTo>
                  <a:pt x="78930" y="25793"/>
                </a:lnTo>
                <a:lnTo>
                  <a:pt x="67795" y="9650"/>
                </a:lnTo>
                <a:lnTo>
                  <a:pt x="57656" y="2415"/>
                </a:lnTo>
                <a:lnTo>
                  <a:pt x="46342" y="0"/>
                </a:lnTo>
                <a:lnTo>
                  <a:pt x="39599" y="992"/>
                </a:lnTo>
                <a:lnTo>
                  <a:pt x="29786" y="6462"/>
                </a:lnTo>
                <a:lnTo>
                  <a:pt x="20801" y="16725"/>
                </a:lnTo>
                <a:lnTo>
                  <a:pt x="12699" y="31800"/>
                </a:lnTo>
                <a:lnTo>
                  <a:pt x="8189" y="42782"/>
                </a:lnTo>
                <a:lnTo>
                  <a:pt x="4411" y="54893"/>
                </a:lnTo>
                <a:lnTo>
                  <a:pt x="1780" y="67267"/>
                </a:lnTo>
                <a:lnTo>
                  <a:pt x="307" y="79915"/>
                </a:lnTo>
                <a:lnTo>
                  <a:pt x="0" y="92849"/>
                </a:lnTo>
                <a:lnTo>
                  <a:pt x="25" y="95709"/>
                </a:lnTo>
                <a:lnTo>
                  <a:pt x="1006" y="116590"/>
                </a:lnTo>
                <a:lnTo>
                  <a:pt x="3380" y="134692"/>
                </a:lnTo>
                <a:lnTo>
                  <a:pt x="7144" y="150014"/>
                </a:lnTo>
                <a:lnTo>
                  <a:pt x="12298" y="162555"/>
                </a:lnTo>
                <a:lnTo>
                  <a:pt x="18839" y="172311"/>
                </a:lnTo>
                <a:lnTo>
                  <a:pt x="26766" y="179282"/>
                </a:lnTo>
                <a:lnTo>
                  <a:pt x="36078" y="183466"/>
                </a:lnTo>
                <a:lnTo>
                  <a:pt x="46774" y="184861"/>
                </a:lnTo>
                <a:lnTo>
                  <a:pt x="57633" y="182420"/>
                </a:lnTo>
                <a:lnTo>
                  <a:pt x="67723" y="174747"/>
                </a:lnTo>
                <a:lnTo>
                  <a:pt x="76580" y="161836"/>
                </a:lnTo>
                <a:lnTo>
                  <a:pt x="81510" y="150897"/>
                </a:lnTo>
                <a:lnTo>
                  <a:pt x="85151" y="138696"/>
                </a:lnTo>
                <a:lnTo>
                  <a:pt x="86779" y="126580"/>
                </a:lnTo>
                <a:lnTo>
                  <a:pt x="86876" y="116239"/>
                </a:lnTo>
                <a:lnTo>
                  <a:pt x="84817" y="103847"/>
                </a:lnTo>
                <a:lnTo>
                  <a:pt x="80429" y="92011"/>
                </a:lnTo>
                <a:lnTo>
                  <a:pt x="68101" y="76777"/>
                </a:lnTo>
                <a:lnTo>
                  <a:pt x="56972" y="73418"/>
                </a:lnTo>
                <a:lnTo>
                  <a:pt x="45172" y="75304"/>
                </a:lnTo>
                <a:lnTo>
                  <a:pt x="34686" y="82198"/>
                </a:lnTo>
                <a:lnTo>
                  <a:pt x="28374" y="94130"/>
                </a:lnTo>
                <a:lnTo>
                  <a:pt x="26263" y="111086"/>
                </a:lnTo>
                <a:lnTo>
                  <a:pt x="26263" y="119481"/>
                </a:lnTo>
                <a:lnTo>
                  <a:pt x="28778" y="127152"/>
                </a:lnTo>
                <a:lnTo>
                  <a:pt x="33642" y="133883"/>
                </a:lnTo>
                <a:lnTo>
                  <a:pt x="38519" y="140601"/>
                </a:lnTo>
                <a:lnTo>
                  <a:pt x="48691" y="144310"/>
                </a:lnTo>
                <a:lnTo>
                  <a:pt x="56794" y="144665"/>
                </a:lnTo>
                <a:lnTo>
                  <a:pt x="61836" y="139992"/>
                </a:lnTo>
                <a:lnTo>
                  <a:pt x="63906" y="130517"/>
                </a:lnTo>
                <a:lnTo>
                  <a:pt x="62560" y="131000"/>
                </a:lnTo>
                <a:lnTo>
                  <a:pt x="59778" y="131241"/>
                </a:lnTo>
                <a:lnTo>
                  <a:pt x="48120" y="131241"/>
                </a:lnTo>
                <a:lnTo>
                  <a:pt x="42341" y="129082"/>
                </a:lnTo>
                <a:lnTo>
                  <a:pt x="38214" y="124510"/>
                </a:lnTo>
                <a:lnTo>
                  <a:pt x="34239" y="120078"/>
                </a:lnTo>
                <a:lnTo>
                  <a:pt x="32181" y="114680"/>
                </a:lnTo>
                <a:lnTo>
                  <a:pt x="32181" y="101612"/>
                </a:lnTo>
                <a:lnTo>
                  <a:pt x="34391" y="95376"/>
                </a:lnTo>
                <a:lnTo>
                  <a:pt x="38671" y="89509"/>
                </a:lnTo>
                <a:lnTo>
                  <a:pt x="43091" y="83489"/>
                </a:lnTo>
                <a:lnTo>
                  <a:pt x="48831" y="80606"/>
                </a:lnTo>
                <a:lnTo>
                  <a:pt x="56083" y="80975"/>
                </a:lnTo>
                <a:lnTo>
                  <a:pt x="60949" y="81507"/>
                </a:lnTo>
                <a:lnTo>
                  <a:pt x="71009" y="87166"/>
                </a:lnTo>
                <a:lnTo>
                  <a:pt x="77201" y="98988"/>
                </a:lnTo>
                <a:lnTo>
                  <a:pt x="79527" y="116966"/>
                </a:lnTo>
                <a:lnTo>
                  <a:pt x="77352" y="137190"/>
                </a:lnTo>
                <a:lnTo>
                  <a:pt x="71573" y="149514"/>
                </a:lnTo>
                <a:lnTo>
                  <a:pt x="62206" y="157047"/>
                </a:lnTo>
                <a:lnTo>
                  <a:pt x="49275" y="159791"/>
                </a:lnTo>
                <a:lnTo>
                  <a:pt x="37734" y="158464"/>
                </a:lnTo>
                <a:lnTo>
                  <a:pt x="26524" y="152688"/>
                </a:lnTo>
                <a:lnTo>
                  <a:pt x="17995" y="142417"/>
                </a:lnTo>
                <a:lnTo>
                  <a:pt x="14623" y="135155"/>
                </a:lnTo>
                <a:lnTo>
                  <a:pt x="11456" y="123034"/>
                </a:lnTo>
                <a:lnTo>
                  <a:pt x="10617" y="109524"/>
                </a:lnTo>
                <a:lnTo>
                  <a:pt x="10760" y="107170"/>
                </a:lnTo>
                <a:lnTo>
                  <a:pt x="12825" y="93801"/>
                </a:lnTo>
                <a:lnTo>
                  <a:pt x="16987" y="81867"/>
                </a:lnTo>
                <a:lnTo>
                  <a:pt x="23304" y="71373"/>
                </a:lnTo>
                <a:lnTo>
                  <a:pt x="31719" y="62558"/>
                </a:lnTo>
                <a:lnTo>
                  <a:pt x="42820" y="56392"/>
                </a:lnTo>
                <a:lnTo>
                  <a:pt x="55625" y="54343"/>
                </a:lnTo>
                <a:lnTo>
                  <a:pt x="59624" y="54548"/>
                </a:lnTo>
                <a:lnTo>
                  <a:pt x="71829" y="58154"/>
                </a:lnTo>
                <a:lnTo>
                  <a:pt x="82334" y="66243"/>
                </a:lnTo>
                <a:lnTo>
                  <a:pt x="89700" y="7462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75" name="object 1275"/>
          <p:cNvSpPr/>
          <p:nvPr/>
        </p:nvSpPr>
        <p:spPr>
          <a:xfrm>
            <a:off x="5605562" y="7499187"/>
            <a:ext cx="327850" cy="320890"/>
          </a:xfrm>
          <a:custGeom>
            <a:avLst/>
            <a:gdLst/>
            <a:ahLst/>
            <a:cxnLst/>
            <a:rect l="l" t="t" r="r" b="b"/>
            <a:pathLst>
              <a:path w="327850" h="320890">
                <a:moveTo>
                  <a:pt x="79286" y="3529"/>
                </a:moveTo>
                <a:lnTo>
                  <a:pt x="68299" y="4419"/>
                </a:lnTo>
                <a:lnTo>
                  <a:pt x="56416" y="5402"/>
                </a:lnTo>
                <a:lnTo>
                  <a:pt x="43641" y="6481"/>
                </a:lnTo>
                <a:lnTo>
                  <a:pt x="29978" y="7659"/>
                </a:lnTo>
                <a:lnTo>
                  <a:pt x="15429" y="8939"/>
                </a:lnTo>
                <a:lnTo>
                  <a:pt x="0" y="10325"/>
                </a:lnTo>
                <a:lnTo>
                  <a:pt x="0" y="30479"/>
                </a:lnTo>
                <a:lnTo>
                  <a:pt x="4445" y="32042"/>
                </a:lnTo>
                <a:lnTo>
                  <a:pt x="22440" y="47142"/>
                </a:lnTo>
                <a:lnTo>
                  <a:pt x="30238" y="61258"/>
                </a:lnTo>
                <a:lnTo>
                  <a:pt x="34376" y="72870"/>
                </a:lnTo>
                <a:lnTo>
                  <a:pt x="37813" y="86402"/>
                </a:lnTo>
                <a:lnTo>
                  <a:pt x="40576" y="101853"/>
                </a:lnTo>
                <a:lnTo>
                  <a:pt x="41707" y="111326"/>
                </a:lnTo>
                <a:lnTo>
                  <a:pt x="42628" y="123909"/>
                </a:lnTo>
                <a:lnTo>
                  <a:pt x="43230" y="138798"/>
                </a:lnTo>
                <a:lnTo>
                  <a:pt x="43626" y="155801"/>
                </a:lnTo>
                <a:lnTo>
                  <a:pt x="43815" y="168256"/>
                </a:lnTo>
                <a:lnTo>
                  <a:pt x="43980" y="196265"/>
                </a:lnTo>
                <a:lnTo>
                  <a:pt x="43972" y="198068"/>
                </a:lnTo>
                <a:lnTo>
                  <a:pt x="43183" y="214071"/>
                </a:lnTo>
                <a:lnTo>
                  <a:pt x="41097" y="228662"/>
                </a:lnTo>
                <a:lnTo>
                  <a:pt x="37713" y="241841"/>
                </a:lnTo>
                <a:lnTo>
                  <a:pt x="33034" y="253603"/>
                </a:lnTo>
                <a:lnTo>
                  <a:pt x="27059" y="263949"/>
                </a:lnTo>
                <a:lnTo>
                  <a:pt x="19789" y="272874"/>
                </a:lnTo>
                <a:lnTo>
                  <a:pt x="11226" y="280377"/>
                </a:lnTo>
                <a:lnTo>
                  <a:pt x="19024" y="298945"/>
                </a:lnTo>
                <a:lnTo>
                  <a:pt x="21539" y="298945"/>
                </a:lnTo>
                <a:lnTo>
                  <a:pt x="44411" y="317665"/>
                </a:lnTo>
                <a:lnTo>
                  <a:pt x="49540" y="286841"/>
                </a:lnTo>
                <a:lnTo>
                  <a:pt x="39979" y="287070"/>
                </a:lnTo>
                <a:lnTo>
                  <a:pt x="29832" y="287070"/>
                </a:lnTo>
                <a:lnTo>
                  <a:pt x="28333" y="283476"/>
                </a:lnTo>
                <a:lnTo>
                  <a:pt x="30530" y="281757"/>
                </a:lnTo>
                <a:lnTo>
                  <a:pt x="37984" y="274333"/>
                </a:lnTo>
                <a:lnTo>
                  <a:pt x="44286" y="265306"/>
                </a:lnTo>
                <a:lnTo>
                  <a:pt x="49438" y="254681"/>
                </a:lnTo>
                <a:lnTo>
                  <a:pt x="53442" y="242461"/>
                </a:lnTo>
                <a:lnTo>
                  <a:pt x="56300" y="228649"/>
                </a:lnTo>
                <a:lnTo>
                  <a:pt x="58014" y="213249"/>
                </a:lnTo>
                <a:lnTo>
                  <a:pt x="58585" y="196265"/>
                </a:lnTo>
                <a:lnTo>
                  <a:pt x="58567" y="186711"/>
                </a:lnTo>
                <a:lnTo>
                  <a:pt x="58439" y="169951"/>
                </a:lnTo>
                <a:lnTo>
                  <a:pt x="58190" y="154678"/>
                </a:lnTo>
                <a:lnTo>
                  <a:pt x="57821" y="140893"/>
                </a:lnTo>
                <a:lnTo>
                  <a:pt x="57335" y="128596"/>
                </a:lnTo>
                <a:lnTo>
                  <a:pt x="56733" y="117790"/>
                </a:lnTo>
                <a:lnTo>
                  <a:pt x="56019" y="108473"/>
                </a:lnTo>
                <a:lnTo>
                  <a:pt x="52275" y="82145"/>
                </a:lnTo>
                <a:lnTo>
                  <a:pt x="48362" y="65697"/>
                </a:lnTo>
                <a:lnTo>
                  <a:pt x="43517" y="51806"/>
                </a:lnTo>
                <a:lnTo>
                  <a:pt x="37736" y="40474"/>
                </a:lnTo>
                <a:lnTo>
                  <a:pt x="31017" y="31701"/>
                </a:lnTo>
                <a:lnTo>
                  <a:pt x="23358" y="25486"/>
                </a:lnTo>
                <a:lnTo>
                  <a:pt x="14757" y="21831"/>
                </a:lnTo>
                <a:lnTo>
                  <a:pt x="14757" y="21005"/>
                </a:lnTo>
                <a:lnTo>
                  <a:pt x="23757" y="20192"/>
                </a:lnTo>
                <a:lnTo>
                  <a:pt x="43528" y="18436"/>
                </a:lnTo>
                <a:lnTo>
                  <a:pt x="61425" y="16892"/>
                </a:lnTo>
                <a:lnTo>
                  <a:pt x="77446" y="15557"/>
                </a:lnTo>
                <a:lnTo>
                  <a:pt x="91590" y="14430"/>
                </a:lnTo>
                <a:lnTo>
                  <a:pt x="103857" y="13512"/>
                </a:lnTo>
                <a:lnTo>
                  <a:pt x="114245" y="12799"/>
                </a:lnTo>
                <a:lnTo>
                  <a:pt x="122752" y="12291"/>
                </a:lnTo>
                <a:lnTo>
                  <a:pt x="129379" y="11988"/>
                </a:lnTo>
                <a:lnTo>
                  <a:pt x="134124" y="11887"/>
                </a:lnTo>
                <a:lnTo>
                  <a:pt x="137680" y="12839"/>
                </a:lnTo>
                <a:lnTo>
                  <a:pt x="140182" y="14516"/>
                </a:lnTo>
                <a:lnTo>
                  <a:pt x="139306" y="14516"/>
                </a:lnTo>
                <a:lnTo>
                  <a:pt x="135293" y="20751"/>
                </a:lnTo>
                <a:lnTo>
                  <a:pt x="128371" y="33121"/>
                </a:lnTo>
                <a:lnTo>
                  <a:pt x="126211" y="37117"/>
                </a:lnTo>
                <a:lnTo>
                  <a:pt x="120625" y="49740"/>
                </a:lnTo>
                <a:lnTo>
                  <a:pt x="117249" y="61807"/>
                </a:lnTo>
                <a:lnTo>
                  <a:pt x="116116" y="73304"/>
                </a:lnTo>
                <a:lnTo>
                  <a:pt x="116116" y="78943"/>
                </a:lnTo>
                <a:lnTo>
                  <a:pt x="117297" y="86156"/>
                </a:lnTo>
                <a:lnTo>
                  <a:pt x="119507" y="95148"/>
                </a:lnTo>
                <a:lnTo>
                  <a:pt x="122758" y="106527"/>
                </a:lnTo>
                <a:lnTo>
                  <a:pt x="124548" y="113614"/>
                </a:lnTo>
                <a:lnTo>
                  <a:pt x="124993" y="116611"/>
                </a:lnTo>
                <a:lnTo>
                  <a:pt x="127834" y="111112"/>
                </a:lnTo>
                <a:lnTo>
                  <a:pt x="133271" y="102088"/>
                </a:lnTo>
                <a:lnTo>
                  <a:pt x="141229" y="89646"/>
                </a:lnTo>
                <a:lnTo>
                  <a:pt x="151676" y="73786"/>
                </a:lnTo>
                <a:lnTo>
                  <a:pt x="156585" y="66376"/>
                </a:lnTo>
                <a:lnTo>
                  <a:pt x="156413" y="36118"/>
                </a:lnTo>
                <a:lnTo>
                  <a:pt x="153733" y="34912"/>
                </a:lnTo>
                <a:lnTo>
                  <a:pt x="156552" y="34912"/>
                </a:lnTo>
                <a:lnTo>
                  <a:pt x="164141" y="5484"/>
                </a:lnTo>
                <a:lnTo>
                  <a:pt x="152717" y="8280"/>
                </a:lnTo>
                <a:lnTo>
                  <a:pt x="149771" y="4571"/>
                </a:lnTo>
                <a:lnTo>
                  <a:pt x="144741" y="1803"/>
                </a:lnTo>
                <a:lnTo>
                  <a:pt x="137680" y="0"/>
                </a:lnTo>
                <a:lnTo>
                  <a:pt x="133007" y="74"/>
                </a:lnTo>
                <a:lnTo>
                  <a:pt x="122680" y="509"/>
                </a:lnTo>
                <a:lnTo>
                  <a:pt x="108931" y="1332"/>
                </a:lnTo>
                <a:lnTo>
                  <a:pt x="91782" y="2539"/>
                </a:lnTo>
                <a:lnTo>
                  <a:pt x="89374" y="2728"/>
                </a:lnTo>
                <a:lnTo>
                  <a:pt x="79286" y="3529"/>
                </a:lnTo>
                <a:close/>
              </a:path>
              <a:path w="327850" h="320890">
                <a:moveTo>
                  <a:pt x="171297" y="34429"/>
                </a:moveTo>
                <a:lnTo>
                  <a:pt x="171297" y="27597"/>
                </a:lnTo>
                <a:lnTo>
                  <a:pt x="168059" y="21831"/>
                </a:lnTo>
                <a:lnTo>
                  <a:pt x="161582" y="17043"/>
                </a:lnTo>
                <a:lnTo>
                  <a:pt x="165423" y="16032"/>
                </a:lnTo>
                <a:lnTo>
                  <a:pt x="175014" y="14638"/>
                </a:lnTo>
                <a:lnTo>
                  <a:pt x="189179" y="13379"/>
                </a:lnTo>
                <a:lnTo>
                  <a:pt x="207899" y="12242"/>
                </a:lnTo>
                <a:lnTo>
                  <a:pt x="219922" y="11710"/>
                </a:lnTo>
                <a:lnTo>
                  <a:pt x="232592" y="11109"/>
                </a:lnTo>
                <a:lnTo>
                  <a:pt x="245314" y="10480"/>
                </a:lnTo>
                <a:lnTo>
                  <a:pt x="258064" y="9842"/>
                </a:lnTo>
                <a:lnTo>
                  <a:pt x="256783" y="11764"/>
                </a:lnTo>
                <a:lnTo>
                  <a:pt x="250541" y="19667"/>
                </a:lnTo>
                <a:lnTo>
                  <a:pt x="241630" y="29295"/>
                </a:lnTo>
                <a:lnTo>
                  <a:pt x="230035" y="40690"/>
                </a:lnTo>
                <a:lnTo>
                  <a:pt x="223911" y="46585"/>
                </a:lnTo>
                <a:lnTo>
                  <a:pt x="214063" y="56867"/>
                </a:lnTo>
                <a:lnTo>
                  <a:pt x="206281" y="66180"/>
                </a:lnTo>
                <a:lnTo>
                  <a:pt x="200533" y="74523"/>
                </a:lnTo>
                <a:lnTo>
                  <a:pt x="196724" y="80906"/>
                </a:lnTo>
                <a:lnTo>
                  <a:pt x="190159" y="91756"/>
                </a:lnTo>
                <a:lnTo>
                  <a:pt x="183413" y="102692"/>
                </a:lnTo>
                <a:lnTo>
                  <a:pt x="179134" y="110364"/>
                </a:lnTo>
                <a:lnTo>
                  <a:pt x="173451" y="122042"/>
                </a:lnTo>
                <a:lnTo>
                  <a:pt x="169405" y="132803"/>
                </a:lnTo>
                <a:lnTo>
                  <a:pt x="172627" y="135680"/>
                </a:lnTo>
                <a:lnTo>
                  <a:pt x="180096" y="144205"/>
                </a:lnTo>
                <a:lnTo>
                  <a:pt x="186215" y="154210"/>
                </a:lnTo>
                <a:lnTo>
                  <a:pt x="190979" y="165693"/>
                </a:lnTo>
                <a:lnTo>
                  <a:pt x="194387" y="178653"/>
                </a:lnTo>
                <a:lnTo>
                  <a:pt x="196433" y="193086"/>
                </a:lnTo>
                <a:lnTo>
                  <a:pt x="197116" y="208991"/>
                </a:lnTo>
                <a:lnTo>
                  <a:pt x="197310" y="215228"/>
                </a:lnTo>
                <a:lnTo>
                  <a:pt x="199002" y="227929"/>
                </a:lnTo>
                <a:lnTo>
                  <a:pt x="202425" y="239928"/>
                </a:lnTo>
                <a:lnTo>
                  <a:pt x="205878" y="246829"/>
                </a:lnTo>
                <a:lnTo>
                  <a:pt x="214955" y="256648"/>
                </a:lnTo>
                <a:lnTo>
                  <a:pt x="226339" y="259740"/>
                </a:lnTo>
                <a:lnTo>
                  <a:pt x="235926" y="258633"/>
                </a:lnTo>
                <a:lnTo>
                  <a:pt x="249470" y="253879"/>
                </a:lnTo>
                <a:lnTo>
                  <a:pt x="259155" y="245533"/>
                </a:lnTo>
                <a:lnTo>
                  <a:pt x="264974" y="233604"/>
                </a:lnTo>
                <a:lnTo>
                  <a:pt x="266915" y="218097"/>
                </a:lnTo>
                <a:lnTo>
                  <a:pt x="266731" y="212852"/>
                </a:lnTo>
                <a:lnTo>
                  <a:pt x="262971" y="197689"/>
                </a:lnTo>
                <a:lnTo>
                  <a:pt x="254377" y="188607"/>
                </a:lnTo>
                <a:lnTo>
                  <a:pt x="240969" y="185585"/>
                </a:lnTo>
                <a:lnTo>
                  <a:pt x="233273" y="185585"/>
                </a:lnTo>
                <a:lnTo>
                  <a:pt x="229323" y="190741"/>
                </a:lnTo>
                <a:lnTo>
                  <a:pt x="229323" y="201053"/>
                </a:lnTo>
                <a:lnTo>
                  <a:pt x="237413" y="199986"/>
                </a:lnTo>
                <a:lnTo>
                  <a:pt x="243903" y="201421"/>
                </a:lnTo>
                <a:lnTo>
                  <a:pt x="248793" y="205371"/>
                </a:lnTo>
                <a:lnTo>
                  <a:pt x="252755" y="208864"/>
                </a:lnTo>
                <a:lnTo>
                  <a:pt x="254685" y="213182"/>
                </a:lnTo>
                <a:lnTo>
                  <a:pt x="254685" y="223494"/>
                </a:lnTo>
                <a:lnTo>
                  <a:pt x="251879" y="228549"/>
                </a:lnTo>
                <a:lnTo>
                  <a:pt x="246126" y="233565"/>
                </a:lnTo>
                <a:lnTo>
                  <a:pt x="240512" y="238620"/>
                </a:lnTo>
                <a:lnTo>
                  <a:pt x="234467" y="241134"/>
                </a:lnTo>
                <a:lnTo>
                  <a:pt x="222224" y="241134"/>
                </a:lnTo>
                <a:lnTo>
                  <a:pt x="216750" y="237769"/>
                </a:lnTo>
                <a:lnTo>
                  <a:pt x="212178" y="231190"/>
                </a:lnTo>
                <a:lnTo>
                  <a:pt x="208661" y="225412"/>
                </a:lnTo>
                <a:lnTo>
                  <a:pt x="206870" y="219646"/>
                </a:lnTo>
                <a:lnTo>
                  <a:pt x="206870" y="214147"/>
                </a:lnTo>
                <a:lnTo>
                  <a:pt x="207857" y="200825"/>
                </a:lnTo>
                <a:lnTo>
                  <a:pt x="212231" y="186685"/>
                </a:lnTo>
                <a:lnTo>
                  <a:pt x="220108" y="176603"/>
                </a:lnTo>
                <a:lnTo>
                  <a:pt x="231500" y="170564"/>
                </a:lnTo>
                <a:lnTo>
                  <a:pt x="246418" y="168554"/>
                </a:lnTo>
                <a:lnTo>
                  <a:pt x="259901" y="170285"/>
                </a:lnTo>
                <a:lnTo>
                  <a:pt x="271414" y="175682"/>
                </a:lnTo>
                <a:lnTo>
                  <a:pt x="280504" y="184746"/>
                </a:lnTo>
                <a:lnTo>
                  <a:pt x="285039" y="192332"/>
                </a:lnTo>
                <a:lnTo>
                  <a:pt x="288937" y="204288"/>
                </a:lnTo>
                <a:lnTo>
                  <a:pt x="290233" y="218097"/>
                </a:lnTo>
                <a:lnTo>
                  <a:pt x="290092" y="223764"/>
                </a:lnTo>
                <a:lnTo>
                  <a:pt x="288632" y="236779"/>
                </a:lnTo>
                <a:lnTo>
                  <a:pt x="285589" y="249170"/>
                </a:lnTo>
                <a:lnTo>
                  <a:pt x="280965" y="260934"/>
                </a:lnTo>
                <a:lnTo>
                  <a:pt x="274764" y="272072"/>
                </a:lnTo>
                <a:lnTo>
                  <a:pt x="268041" y="280697"/>
                </a:lnTo>
                <a:lnTo>
                  <a:pt x="258313" y="289396"/>
                </a:lnTo>
                <a:lnTo>
                  <a:pt x="247227" y="295624"/>
                </a:lnTo>
                <a:lnTo>
                  <a:pt x="234794" y="299370"/>
                </a:lnTo>
                <a:lnTo>
                  <a:pt x="221030" y="300621"/>
                </a:lnTo>
                <a:lnTo>
                  <a:pt x="210465" y="299957"/>
                </a:lnTo>
                <a:lnTo>
                  <a:pt x="197384" y="296910"/>
                </a:lnTo>
                <a:lnTo>
                  <a:pt x="185848" y="291396"/>
                </a:lnTo>
                <a:lnTo>
                  <a:pt x="175861" y="283417"/>
                </a:lnTo>
                <a:lnTo>
                  <a:pt x="167428" y="272978"/>
                </a:lnTo>
                <a:lnTo>
                  <a:pt x="160553" y="260083"/>
                </a:lnTo>
                <a:lnTo>
                  <a:pt x="155384" y="245686"/>
                </a:lnTo>
                <a:lnTo>
                  <a:pt x="152533" y="233919"/>
                </a:lnTo>
                <a:lnTo>
                  <a:pt x="150507" y="221230"/>
                </a:lnTo>
                <a:lnTo>
                  <a:pt x="149296" y="207632"/>
                </a:lnTo>
                <a:lnTo>
                  <a:pt x="148894" y="193141"/>
                </a:lnTo>
                <a:lnTo>
                  <a:pt x="148721" y="187092"/>
                </a:lnTo>
                <a:lnTo>
                  <a:pt x="146571" y="172574"/>
                </a:lnTo>
                <a:lnTo>
                  <a:pt x="141969" y="160348"/>
                </a:lnTo>
                <a:lnTo>
                  <a:pt x="134915" y="150414"/>
                </a:lnTo>
                <a:lnTo>
                  <a:pt x="125412" y="142773"/>
                </a:lnTo>
                <a:lnTo>
                  <a:pt x="122758" y="147192"/>
                </a:lnTo>
                <a:lnTo>
                  <a:pt x="120103" y="154762"/>
                </a:lnTo>
                <a:lnTo>
                  <a:pt x="117170" y="165315"/>
                </a:lnTo>
                <a:lnTo>
                  <a:pt x="114198" y="175869"/>
                </a:lnTo>
                <a:lnTo>
                  <a:pt x="112750" y="183908"/>
                </a:lnTo>
                <a:lnTo>
                  <a:pt x="112870" y="195734"/>
                </a:lnTo>
                <a:lnTo>
                  <a:pt x="113997" y="209669"/>
                </a:lnTo>
                <a:lnTo>
                  <a:pt x="116310" y="222690"/>
                </a:lnTo>
                <a:lnTo>
                  <a:pt x="119803" y="234782"/>
                </a:lnTo>
                <a:lnTo>
                  <a:pt x="124472" y="245930"/>
                </a:lnTo>
                <a:lnTo>
                  <a:pt x="130314" y="256120"/>
                </a:lnTo>
                <a:lnTo>
                  <a:pt x="133261" y="260250"/>
                </a:lnTo>
                <a:lnTo>
                  <a:pt x="140684" y="270509"/>
                </a:lnTo>
                <a:lnTo>
                  <a:pt x="148310" y="280720"/>
                </a:lnTo>
                <a:lnTo>
                  <a:pt x="135153" y="280720"/>
                </a:lnTo>
                <a:lnTo>
                  <a:pt x="127904" y="280856"/>
                </a:lnTo>
                <a:lnTo>
                  <a:pt x="116568" y="281435"/>
                </a:lnTo>
                <a:lnTo>
                  <a:pt x="103050" y="282469"/>
                </a:lnTo>
                <a:lnTo>
                  <a:pt x="87363" y="283959"/>
                </a:lnTo>
                <a:lnTo>
                  <a:pt x="75476" y="285051"/>
                </a:lnTo>
                <a:lnTo>
                  <a:pt x="61372" y="286163"/>
                </a:lnTo>
                <a:lnTo>
                  <a:pt x="49540" y="286841"/>
                </a:lnTo>
                <a:lnTo>
                  <a:pt x="44411" y="317665"/>
                </a:lnTo>
                <a:lnTo>
                  <a:pt x="69951" y="317665"/>
                </a:lnTo>
                <a:lnTo>
                  <a:pt x="76885" y="317449"/>
                </a:lnTo>
                <a:lnTo>
                  <a:pt x="85140" y="316826"/>
                </a:lnTo>
                <a:lnTo>
                  <a:pt x="87586" y="316681"/>
                </a:lnTo>
                <a:lnTo>
                  <a:pt x="99759" y="315738"/>
                </a:lnTo>
                <a:lnTo>
                  <a:pt x="113182" y="314426"/>
                </a:lnTo>
                <a:lnTo>
                  <a:pt x="115434" y="314197"/>
                </a:lnTo>
                <a:lnTo>
                  <a:pt x="128850" y="312971"/>
                </a:lnTo>
                <a:lnTo>
                  <a:pt x="140462" y="312026"/>
                </a:lnTo>
                <a:lnTo>
                  <a:pt x="148310" y="311569"/>
                </a:lnTo>
                <a:lnTo>
                  <a:pt x="154660" y="311302"/>
                </a:lnTo>
                <a:lnTo>
                  <a:pt x="190779" y="311302"/>
                </a:lnTo>
                <a:lnTo>
                  <a:pt x="195643" y="315277"/>
                </a:lnTo>
                <a:lnTo>
                  <a:pt x="196691" y="316109"/>
                </a:lnTo>
                <a:lnTo>
                  <a:pt x="206976" y="322670"/>
                </a:lnTo>
                <a:lnTo>
                  <a:pt x="218531" y="327355"/>
                </a:lnTo>
                <a:lnTo>
                  <a:pt x="231338" y="330165"/>
                </a:lnTo>
                <a:lnTo>
                  <a:pt x="245376" y="331101"/>
                </a:lnTo>
                <a:lnTo>
                  <a:pt x="256794" y="330443"/>
                </a:lnTo>
                <a:lnTo>
                  <a:pt x="269924" y="327797"/>
                </a:lnTo>
                <a:lnTo>
                  <a:pt x="281888" y="323128"/>
                </a:lnTo>
                <a:lnTo>
                  <a:pt x="292682" y="316440"/>
                </a:lnTo>
                <a:lnTo>
                  <a:pt x="302306" y="307739"/>
                </a:lnTo>
                <a:lnTo>
                  <a:pt x="310756" y="297027"/>
                </a:lnTo>
                <a:lnTo>
                  <a:pt x="316191" y="287555"/>
                </a:lnTo>
                <a:lnTo>
                  <a:pt x="321282" y="275902"/>
                </a:lnTo>
                <a:lnTo>
                  <a:pt x="324926" y="263743"/>
                </a:lnTo>
                <a:lnTo>
                  <a:pt x="327118" y="251075"/>
                </a:lnTo>
                <a:lnTo>
                  <a:pt x="327850" y="237896"/>
                </a:lnTo>
                <a:lnTo>
                  <a:pt x="327723" y="231762"/>
                </a:lnTo>
                <a:lnTo>
                  <a:pt x="324626" y="224233"/>
                </a:lnTo>
                <a:lnTo>
                  <a:pt x="320371" y="212196"/>
                </a:lnTo>
                <a:lnTo>
                  <a:pt x="316941" y="200228"/>
                </a:lnTo>
                <a:lnTo>
                  <a:pt x="316204" y="199021"/>
                </a:lnTo>
                <a:lnTo>
                  <a:pt x="313245" y="195071"/>
                </a:lnTo>
                <a:lnTo>
                  <a:pt x="310159" y="191820"/>
                </a:lnTo>
                <a:lnTo>
                  <a:pt x="306933" y="189191"/>
                </a:lnTo>
                <a:lnTo>
                  <a:pt x="292760" y="177685"/>
                </a:lnTo>
                <a:lnTo>
                  <a:pt x="283927" y="168430"/>
                </a:lnTo>
                <a:lnTo>
                  <a:pt x="273302" y="161886"/>
                </a:lnTo>
                <a:lnTo>
                  <a:pt x="260808" y="157969"/>
                </a:lnTo>
                <a:lnTo>
                  <a:pt x="246418" y="156667"/>
                </a:lnTo>
                <a:lnTo>
                  <a:pt x="242095" y="156762"/>
                </a:lnTo>
                <a:lnTo>
                  <a:pt x="229037" y="158422"/>
                </a:lnTo>
                <a:lnTo>
                  <a:pt x="217665" y="162191"/>
                </a:lnTo>
                <a:lnTo>
                  <a:pt x="215277" y="158000"/>
                </a:lnTo>
                <a:lnTo>
                  <a:pt x="212178" y="153796"/>
                </a:lnTo>
                <a:lnTo>
                  <a:pt x="208343" y="149834"/>
                </a:lnTo>
                <a:lnTo>
                  <a:pt x="209677" y="146240"/>
                </a:lnTo>
                <a:lnTo>
                  <a:pt x="211162" y="142519"/>
                </a:lnTo>
                <a:lnTo>
                  <a:pt x="212928" y="138798"/>
                </a:lnTo>
                <a:lnTo>
                  <a:pt x="214680" y="135077"/>
                </a:lnTo>
                <a:lnTo>
                  <a:pt x="216750" y="131241"/>
                </a:lnTo>
                <a:lnTo>
                  <a:pt x="219125" y="127292"/>
                </a:lnTo>
                <a:lnTo>
                  <a:pt x="219557" y="127292"/>
                </a:lnTo>
                <a:lnTo>
                  <a:pt x="222504" y="122491"/>
                </a:lnTo>
                <a:lnTo>
                  <a:pt x="225475" y="117805"/>
                </a:lnTo>
                <a:lnTo>
                  <a:pt x="228409" y="113017"/>
                </a:lnTo>
                <a:lnTo>
                  <a:pt x="231216" y="108216"/>
                </a:lnTo>
                <a:lnTo>
                  <a:pt x="234035" y="103657"/>
                </a:lnTo>
                <a:lnTo>
                  <a:pt x="236689" y="99098"/>
                </a:lnTo>
                <a:lnTo>
                  <a:pt x="239191" y="94894"/>
                </a:lnTo>
                <a:lnTo>
                  <a:pt x="242722" y="90093"/>
                </a:lnTo>
                <a:lnTo>
                  <a:pt x="247167" y="84823"/>
                </a:lnTo>
                <a:lnTo>
                  <a:pt x="251574" y="79540"/>
                </a:lnTo>
                <a:lnTo>
                  <a:pt x="257200" y="73901"/>
                </a:lnTo>
                <a:lnTo>
                  <a:pt x="263969" y="67779"/>
                </a:lnTo>
                <a:lnTo>
                  <a:pt x="267800" y="64033"/>
                </a:lnTo>
                <a:lnTo>
                  <a:pt x="276604" y="54843"/>
                </a:lnTo>
                <a:lnTo>
                  <a:pt x="284911" y="45237"/>
                </a:lnTo>
                <a:lnTo>
                  <a:pt x="289667" y="39163"/>
                </a:lnTo>
                <a:lnTo>
                  <a:pt x="297043" y="28984"/>
                </a:lnTo>
                <a:lnTo>
                  <a:pt x="304419" y="17894"/>
                </a:lnTo>
                <a:lnTo>
                  <a:pt x="281101" y="-838"/>
                </a:lnTo>
                <a:lnTo>
                  <a:pt x="282409" y="-3225"/>
                </a:lnTo>
                <a:lnTo>
                  <a:pt x="277545" y="-2997"/>
                </a:lnTo>
                <a:lnTo>
                  <a:pt x="270764" y="-2641"/>
                </a:lnTo>
                <a:lnTo>
                  <a:pt x="261759" y="-2387"/>
                </a:lnTo>
                <a:lnTo>
                  <a:pt x="261463" y="-2379"/>
                </a:lnTo>
                <a:lnTo>
                  <a:pt x="248449" y="-1917"/>
                </a:lnTo>
                <a:lnTo>
                  <a:pt x="236105" y="-1193"/>
                </a:lnTo>
                <a:lnTo>
                  <a:pt x="230352" y="-952"/>
                </a:lnTo>
                <a:lnTo>
                  <a:pt x="224878" y="-711"/>
                </a:lnTo>
                <a:lnTo>
                  <a:pt x="219849" y="-482"/>
                </a:lnTo>
                <a:lnTo>
                  <a:pt x="214680" y="-101"/>
                </a:lnTo>
                <a:lnTo>
                  <a:pt x="210413" y="126"/>
                </a:lnTo>
                <a:lnTo>
                  <a:pt x="206870" y="368"/>
                </a:lnTo>
                <a:lnTo>
                  <a:pt x="202548" y="576"/>
                </a:lnTo>
                <a:lnTo>
                  <a:pt x="189044" y="1631"/>
                </a:lnTo>
                <a:lnTo>
                  <a:pt x="176245" y="3267"/>
                </a:lnTo>
                <a:lnTo>
                  <a:pt x="164141" y="5484"/>
                </a:lnTo>
                <a:lnTo>
                  <a:pt x="156552" y="34912"/>
                </a:lnTo>
                <a:lnTo>
                  <a:pt x="156413" y="36118"/>
                </a:lnTo>
                <a:lnTo>
                  <a:pt x="156585" y="66376"/>
                </a:lnTo>
                <a:lnTo>
                  <a:pt x="164773" y="52636"/>
                </a:lnTo>
                <a:lnTo>
                  <a:pt x="169670" y="41993"/>
                </a:lnTo>
                <a:lnTo>
                  <a:pt x="171297" y="3442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76" name="object 1276"/>
          <p:cNvSpPr/>
          <p:nvPr/>
        </p:nvSpPr>
        <p:spPr>
          <a:xfrm>
            <a:off x="5922504" y="7699416"/>
            <a:ext cx="10782" cy="31534"/>
          </a:xfrm>
          <a:custGeom>
            <a:avLst/>
            <a:gdLst/>
            <a:ahLst/>
            <a:cxnLst/>
            <a:rect l="l" t="t" r="r" b="b"/>
            <a:pathLst>
              <a:path w="10782" h="31534">
                <a:moveTo>
                  <a:pt x="0" y="0"/>
                </a:moveTo>
                <a:lnTo>
                  <a:pt x="2046" y="7459"/>
                </a:lnTo>
                <a:lnTo>
                  <a:pt x="5986" y="19475"/>
                </a:lnTo>
                <a:lnTo>
                  <a:pt x="10782" y="31534"/>
                </a:lnTo>
                <a:lnTo>
                  <a:pt x="9623" y="23294"/>
                </a:lnTo>
                <a:lnTo>
                  <a:pt x="5944" y="1104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77" name="object 1277"/>
          <p:cNvSpPr/>
          <p:nvPr/>
        </p:nvSpPr>
        <p:spPr>
          <a:xfrm>
            <a:off x="5620321" y="7509027"/>
            <a:ext cx="275488" cy="290791"/>
          </a:xfrm>
          <a:prstGeom prst="rect">
            <a:avLst/>
          </a:prstGeom>
          <a:blipFill>
            <a:blip r:embed="rId4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78" name="object 1278"/>
          <p:cNvSpPr/>
          <p:nvPr/>
        </p:nvSpPr>
        <p:spPr>
          <a:xfrm>
            <a:off x="5368601" y="7627668"/>
            <a:ext cx="66198" cy="229168"/>
          </a:xfrm>
          <a:custGeom>
            <a:avLst/>
            <a:gdLst/>
            <a:ahLst/>
            <a:cxnLst/>
            <a:rect l="l" t="t" r="r" b="b"/>
            <a:pathLst>
              <a:path w="66198" h="229168">
                <a:moveTo>
                  <a:pt x="66198" y="88594"/>
                </a:moveTo>
                <a:lnTo>
                  <a:pt x="64338" y="0"/>
                </a:lnTo>
                <a:lnTo>
                  <a:pt x="64270" y="5981"/>
                </a:lnTo>
                <a:lnTo>
                  <a:pt x="63689" y="18500"/>
                </a:lnTo>
                <a:lnTo>
                  <a:pt x="62517" y="31036"/>
                </a:lnTo>
                <a:lnTo>
                  <a:pt x="62289" y="100694"/>
                </a:lnTo>
                <a:lnTo>
                  <a:pt x="66198" y="88594"/>
                </a:lnTo>
                <a:close/>
              </a:path>
              <a:path w="66198" h="229168">
                <a:moveTo>
                  <a:pt x="45035" y="-102461"/>
                </a:moveTo>
                <a:lnTo>
                  <a:pt x="35128" y="-111429"/>
                </a:lnTo>
                <a:lnTo>
                  <a:pt x="40275" y="-111479"/>
                </a:lnTo>
                <a:lnTo>
                  <a:pt x="48471" y="-111693"/>
                </a:lnTo>
                <a:lnTo>
                  <a:pt x="58377" y="-112078"/>
                </a:lnTo>
                <a:lnTo>
                  <a:pt x="69995" y="-112634"/>
                </a:lnTo>
                <a:lnTo>
                  <a:pt x="83330" y="-113362"/>
                </a:lnTo>
                <a:lnTo>
                  <a:pt x="98384" y="-114265"/>
                </a:lnTo>
                <a:lnTo>
                  <a:pt x="115162" y="-115343"/>
                </a:lnTo>
                <a:lnTo>
                  <a:pt x="133667" y="-116598"/>
                </a:lnTo>
                <a:lnTo>
                  <a:pt x="132122" y="-115302"/>
                </a:lnTo>
                <a:lnTo>
                  <a:pt x="128608" y="-105474"/>
                </a:lnTo>
                <a:lnTo>
                  <a:pt x="124383" y="-85991"/>
                </a:lnTo>
                <a:lnTo>
                  <a:pt x="122459" y="-74607"/>
                </a:lnTo>
                <a:lnTo>
                  <a:pt x="120814" y="-61717"/>
                </a:lnTo>
                <a:lnTo>
                  <a:pt x="119824" y="-49283"/>
                </a:lnTo>
                <a:lnTo>
                  <a:pt x="119494" y="-37287"/>
                </a:lnTo>
                <a:lnTo>
                  <a:pt x="119678" y="9791"/>
                </a:lnTo>
                <a:lnTo>
                  <a:pt x="119871" y="25780"/>
                </a:lnTo>
                <a:lnTo>
                  <a:pt x="120132" y="39298"/>
                </a:lnTo>
                <a:lnTo>
                  <a:pt x="120463" y="50344"/>
                </a:lnTo>
                <a:lnTo>
                  <a:pt x="120865" y="58914"/>
                </a:lnTo>
                <a:lnTo>
                  <a:pt x="121881" y="68618"/>
                </a:lnTo>
                <a:lnTo>
                  <a:pt x="122679" y="74832"/>
                </a:lnTo>
                <a:lnTo>
                  <a:pt x="124625" y="87003"/>
                </a:lnTo>
                <a:lnTo>
                  <a:pt x="127317" y="100774"/>
                </a:lnTo>
                <a:lnTo>
                  <a:pt x="129260" y="106057"/>
                </a:lnTo>
                <a:lnTo>
                  <a:pt x="131318" y="109410"/>
                </a:lnTo>
                <a:lnTo>
                  <a:pt x="136194" y="113372"/>
                </a:lnTo>
                <a:lnTo>
                  <a:pt x="140754" y="114579"/>
                </a:lnTo>
                <a:lnTo>
                  <a:pt x="149851" y="114484"/>
                </a:lnTo>
                <a:lnTo>
                  <a:pt x="160673" y="111947"/>
                </a:lnTo>
                <a:lnTo>
                  <a:pt x="171176" y="105956"/>
                </a:lnTo>
                <a:lnTo>
                  <a:pt x="181363" y="96512"/>
                </a:lnTo>
                <a:lnTo>
                  <a:pt x="191236" y="83616"/>
                </a:lnTo>
                <a:lnTo>
                  <a:pt x="193880" y="79056"/>
                </a:lnTo>
                <a:lnTo>
                  <a:pt x="200291" y="68924"/>
                </a:lnTo>
                <a:lnTo>
                  <a:pt x="208788" y="56273"/>
                </a:lnTo>
                <a:lnTo>
                  <a:pt x="210672" y="64859"/>
                </a:lnTo>
                <a:lnTo>
                  <a:pt x="210539" y="77104"/>
                </a:lnTo>
                <a:lnTo>
                  <a:pt x="207759" y="91173"/>
                </a:lnTo>
                <a:lnTo>
                  <a:pt x="207668" y="92296"/>
                </a:lnTo>
                <a:lnTo>
                  <a:pt x="206799" y="102771"/>
                </a:lnTo>
                <a:lnTo>
                  <a:pt x="205794" y="114370"/>
                </a:lnTo>
                <a:lnTo>
                  <a:pt x="204643" y="127087"/>
                </a:lnTo>
                <a:lnTo>
                  <a:pt x="203337" y="140917"/>
                </a:lnTo>
                <a:lnTo>
                  <a:pt x="201866" y="155854"/>
                </a:lnTo>
                <a:lnTo>
                  <a:pt x="160470" y="155989"/>
                </a:lnTo>
                <a:lnTo>
                  <a:pt x="131152" y="156197"/>
                </a:lnTo>
                <a:lnTo>
                  <a:pt x="121241" y="156359"/>
                </a:lnTo>
                <a:lnTo>
                  <a:pt x="104354" y="156613"/>
                </a:lnTo>
                <a:lnTo>
                  <a:pt x="89871" y="156804"/>
                </a:lnTo>
                <a:lnTo>
                  <a:pt x="77801" y="156935"/>
                </a:lnTo>
                <a:lnTo>
                  <a:pt x="54432" y="157035"/>
                </a:lnTo>
                <a:lnTo>
                  <a:pt x="46456" y="156438"/>
                </a:lnTo>
                <a:lnTo>
                  <a:pt x="37020" y="155473"/>
                </a:lnTo>
                <a:lnTo>
                  <a:pt x="41403" y="147709"/>
                </a:lnTo>
                <a:lnTo>
                  <a:pt x="47413" y="136164"/>
                </a:lnTo>
                <a:lnTo>
                  <a:pt x="52897" y="124479"/>
                </a:lnTo>
                <a:lnTo>
                  <a:pt x="57855" y="112656"/>
                </a:lnTo>
                <a:lnTo>
                  <a:pt x="62289" y="100694"/>
                </a:lnTo>
                <a:lnTo>
                  <a:pt x="62517" y="31036"/>
                </a:lnTo>
                <a:lnTo>
                  <a:pt x="60752" y="43587"/>
                </a:lnTo>
                <a:lnTo>
                  <a:pt x="58397" y="56153"/>
                </a:lnTo>
                <a:lnTo>
                  <a:pt x="55451" y="68734"/>
                </a:lnTo>
                <a:lnTo>
                  <a:pt x="51917" y="81330"/>
                </a:lnTo>
                <a:lnTo>
                  <a:pt x="48159" y="92997"/>
                </a:lnTo>
                <a:lnTo>
                  <a:pt x="43933" y="104590"/>
                </a:lnTo>
                <a:lnTo>
                  <a:pt x="39208" y="116248"/>
                </a:lnTo>
                <a:lnTo>
                  <a:pt x="33990" y="127972"/>
                </a:lnTo>
                <a:lnTo>
                  <a:pt x="28288" y="139764"/>
                </a:lnTo>
                <a:lnTo>
                  <a:pt x="22110" y="151625"/>
                </a:lnTo>
                <a:lnTo>
                  <a:pt x="21844" y="156324"/>
                </a:lnTo>
                <a:lnTo>
                  <a:pt x="21526" y="161353"/>
                </a:lnTo>
                <a:lnTo>
                  <a:pt x="21094" y="166624"/>
                </a:lnTo>
                <a:lnTo>
                  <a:pt x="41910" y="183540"/>
                </a:lnTo>
                <a:lnTo>
                  <a:pt x="45014" y="183980"/>
                </a:lnTo>
                <a:lnTo>
                  <a:pt x="58837" y="185708"/>
                </a:lnTo>
                <a:lnTo>
                  <a:pt x="69646" y="186778"/>
                </a:lnTo>
                <a:lnTo>
                  <a:pt x="76568" y="187261"/>
                </a:lnTo>
                <a:lnTo>
                  <a:pt x="81749" y="187515"/>
                </a:lnTo>
                <a:lnTo>
                  <a:pt x="111696" y="187388"/>
                </a:lnTo>
                <a:lnTo>
                  <a:pt x="119494" y="187134"/>
                </a:lnTo>
                <a:lnTo>
                  <a:pt x="130136" y="187134"/>
                </a:lnTo>
                <a:lnTo>
                  <a:pt x="136055" y="186905"/>
                </a:lnTo>
                <a:lnTo>
                  <a:pt x="170268" y="186664"/>
                </a:lnTo>
                <a:lnTo>
                  <a:pt x="186194" y="186423"/>
                </a:lnTo>
                <a:lnTo>
                  <a:pt x="238442" y="186423"/>
                </a:lnTo>
                <a:lnTo>
                  <a:pt x="238729" y="183451"/>
                </a:lnTo>
                <a:lnTo>
                  <a:pt x="239956" y="170869"/>
                </a:lnTo>
                <a:lnTo>
                  <a:pt x="241196" y="158239"/>
                </a:lnTo>
                <a:lnTo>
                  <a:pt x="242443" y="145516"/>
                </a:lnTo>
                <a:lnTo>
                  <a:pt x="243321" y="136058"/>
                </a:lnTo>
                <a:lnTo>
                  <a:pt x="244460" y="122994"/>
                </a:lnTo>
                <a:lnTo>
                  <a:pt x="245364" y="112166"/>
                </a:lnTo>
                <a:lnTo>
                  <a:pt x="246265" y="107975"/>
                </a:lnTo>
                <a:lnTo>
                  <a:pt x="247142" y="104000"/>
                </a:lnTo>
                <a:lnTo>
                  <a:pt x="247751" y="100304"/>
                </a:lnTo>
                <a:lnTo>
                  <a:pt x="248323" y="96596"/>
                </a:lnTo>
                <a:lnTo>
                  <a:pt x="248767" y="93218"/>
                </a:lnTo>
                <a:lnTo>
                  <a:pt x="248767" y="86614"/>
                </a:lnTo>
                <a:lnTo>
                  <a:pt x="247573" y="81241"/>
                </a:lnTo>
                <a:lnTo>
                  <a:pt x="245516" y="73901"/>
                </a:lnTo>
                <a:lnTo>
                  <a:pt x="241722" y="61953"/>
                </a:lnTo>
                <a:lnTo>
                  <a:pt x="236956" y="49187"/>
                </a:lnTo>
                <a:lnTo>
                  <a:pt x="215138" y="31318"/>
                </a:lnTo>
                <a:lnTo>
                  <a:pt x="214096" y="28917"/>
                </a:lnTo>
                <a:lnTo>
                  <a:pt x="213055" y="26162"/>
                </a:lnTo>
                <a:lnTo>
                  <a:pt x="209956" y="30365"/>
                </a:lnTo>
                <a:lnTo>
                  <a:pt x="207441" y="34315"/>
                </a:lnTo>
                <a:lnTo>
                  <a:pt x="204368" y="38506"/>
                </a:lnTo>
                <a:lnTo>
                  <a:pt x="199272" y="45874"/>
                </a:lnTo>
                <a:lnTo>
                  <a:pt x="191781" y="56784"/>
                </a:lnTo>
                <a:lnTo>
                  <a:pt x="185750" y="65620"/>
                </a:lnTo>
                <a:lnTo>
                  <a:pt x="181190" y="72339"/>
                </a:lnTo>
                <a:lnTo>
                  <a:pt x="178536" y="76784"/>
                </a:lnTo>
                <a:lnTo>
                  <a:pt x="177520" y="78943"/>
                </a:lnTo>
                <a:lnTo>
                  <a:pt x="171615" y="87934"/>
                </a:lnTo>
                <a:lnTo>
                  <a:pt x="166128" y="94297"/>
                </a:lnTo>
                <a:lnTo>
                  <a:pt x="160985" y="97891"/>
                </a:lnTo>
                <a:lnTo>
                  <a:pt x="160540" y="96100"/>
                </a:lnTo>
                <a:lnTo>
                  <a:pt x="160223" y="92735"/>
                </a:lnTo>
                <a:lnTo>
                  <a:pt x="159791" y="89496"/>
                </a:lnTo>
                <a:lnTo>
                  <a:pt x="159512" y="86512"/>
                </a:lnTo>
                <a:lnTo>
                  <a:pt x="159115" y="83945"/>
                </a:lnTo>
                <a:lnTo>
                  <a:pt x="158342" y="73186"/>
                </a:lnTo>
                <a:lnTo>
                  <a:pt x="157734" y="55549"/>
                </a:lnTo>
                <a:lnTo>
                  <a:pt x="157570" y="48406"/>
                </a:lnTo>
                <a:lnTo>
                  <a:pt x="157374" y="37809"/>
                </a:lnTo>
                <a:lnTo>
                  <a:pt x="157208" y="25930"/>
                </a:lnTo>
                <a:lnTo>
                  <a:pt x="157000" y="-1719"/>
                </a:lnTo>
                <a:lnTo>
                  <a:pt x="156972" y="-24345"/>
                </a:lnTo>
                <a:lnTo>
                  <a:pt x="157441" y="-31788"/>
                </a:lnTo>
                <a:lnTo>
                  <a:pt x="158165" y="-39700"/>
                </a:lnTo>
                <a:lnTo>
                  <a:pt x="159067" y="-47624"/>
                </a:lnTo>
                <a:lnTo>
                  <a:pt x="160223" y="-55892"/>
                </a:lnTo>
                <a:lnTo>
                  <a:pt x="161848" y="-64655"/>
                </a:lnTo>
                <a:lnTo>
                  <a:pt x="163918" y="-76047"/>
                </a:lnTo>
                <a:lnTo>
                  <a:pt x="163322" y="-82880"/>
                </a:lnTo>
                <a:lnTo>
                  <a:pt x="160388" y="-85293"/>
                </a:lnTo>
                <a:lnTo>
                  <a:pt x="158013" y="-87210"/>
                </a:lnTo>
                <a:lnTo>
                  <a:pt x="156972" y="-107480"/>
                </a:lnTo>
                <a:lnTo>
                  <a:pt x="134137" y="-126072"/>
                </a:lnTo>
                <a:lnTo>
                  <a:pt x="134137" y="-128473"/>
                </a:lnTo>
                <a:lnTo>
                  <a:pt x="124942" y="-127840"/>
                </a:lnTo>
                <a:lnTo>
                  <a:pt x="111855" y="-126999"/>
                </a:lnTo>
                <a:lnTo>
                  <a:pt x="99013" y="-126244"/>
                </a:lnTo>
                <a:lnTo>
                  <a:pt x="86418" y="-125579"/>
                </a:lnTo>
                <a:lnTo>
                  <a:pt x="74068" y="-125005"/>
                </a:lnTo>
                <a:lnTo>
                  <a:pt x="61963" y="-124523"/>
                </a:lnTo>
                <a:lnTo>
                  <a:pt x="49807" y="-124156"/>
                </a:lnTo>
                <a:lnTo>
                  <a:pt x="36517" y="-123808"/>
                </a:lnTo>
                <a:lnTo>
                  <a:pt x="23787" y="-123543"/>
                </a:lnTo>
                <a:lnTo>
                  <a:pt x="11614" y="-123375"/>
                </a:lnTo>
                <a:lnTo>
                  <a:pt x="0" y="-123316"/>
                </a:lnTo>
                <a:lnTo>
                  <a:pt x="3835" y="-120205"/>
                </a:lnTo>
                <a:lnTo>
                  <a:pt x="10909" y="-114198"/>
                </a:lnTo>
                <a:lnTo>
                  <a:pt x="21174" y="-104880"/>
                </a:lnTo>
                <a:lnTo>
                  <a:pt x="31952" y="-94116"/>
                </a:lnTo>
                <a:lnTo>
                  <a:pt x="40940" y="-83889"/>
                </a:lnTo>
                <a:lnTo>
                  <a:pt x="48131" y="-74193"/>
                </a:lnTo>
                <a:lnTo>
                  <a:pt x="53515" y="-65019"/>
                </a:lnTo>
                <a:lnTo>
                  <a:pt x="57086" y="-56362"/>
                </a:lnTo>
                <a:lnTo>
                  <a:pt x="61097" y="-40777"/>
                </a:lnTo>
                <a:lnTo>
                  <a:pt x="62903" y="-28529"/>
                </a:lnTo>
                <a:lnTo>
                  <a:pt x="63980" y="-14933"/>
                </a:lnTo>
                <a:lnTo>
                  <a:pt x="64338" y="0"/>
                </a:lnTo>
                <a:lnTo>
                  <a:pt x="66198" y="88594"/>
                </a:lnTo>
                <a:lnTo>
                  <a:pt x="69583" y="76355"/>
                </a:lnTo>
                <a:lnTo>
                  <a:pt x="72446" y="63977"/>
                </a:lnTo>
                <a:lnTo>
                  <a:pt x="74787" y="51459"/>
                </a:lnTo>
                <a:lnTo>
                  <a:pt x="76606" y="38803"/>
                </a:lnTo>
                <a:lnTo>
                  <a:pt x="77905" y="26008"/>
                </a:lnTo>
                <a:lnTo>
                  <a:pt x="78683" y="13073"/>
                </a:lnTo>
                <a:lnTo>
                  <a:pt x="78943" y="0"/>
                </a:lnTo>
                <a:lnTo>
                  <a:pt x="78765" y="-10875"/>
                </a:lnTo>
                <a:lnTo>
                  <a:pt x="77928" y="-24840"/>
                </a:lnTo>
                <a:lnTo>
                  <a:pt x="76388" y="-37593"/>
                </a:lnTo>
                <a:lnTo>
                  <a:pt x="74129" y="-49139"/>
                </a:lnTo>
                <a:lnTo>
                  <a:pt x="71132" y="-59486"/>
                </a:lnTo>
                <a:lnTo>
                  <a:pt x="66670" y="-71138"/>
                </a:lnTo>
                <a:lnTo>
                  <a:pt x="60795" y="-82323"/>
                </a:lnTo>
                <a:lnTo>
                  <a:pt x="53587" y="-92762"/>
                </a:lnTo>
                <a:lnTo>
                  <a:pt x="45035" y="-10246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79" name="object 1279"/>
          <p:cNvSpPr/>
          <p:nvPr/>
        </p:nvSpPr>
        <p:spPr>
          <a:xfrm>
            <a:off x="5403710" y="7511097"/>
            <a:ext cx="175566" cy="273634"/>
          </a:xfrm>
          <a:prstGeom prst="rect">
            <a:avLst/>
          </a:prstGeom>
          <a:blipFill>
            <a:blip r:embed="rId4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80" name="object 1280"/>
          <p:cNvSpPr/>
          <p:nvPr/>
        </p:nvSpPr>
        <p:spPr>
          <a:xfrm>
            <a:off x="5166611" y="7494753"/>
            <a:ext cx="228828" cy="320052"/>
          </a:xfrm>
          <a:custGeom>
            <a:avLst/>
            <a:gdLst/>
            <a:ahLst/>
            <a:cxnLst/>
            <a:rect l="l" t="t" r="r" b="b"/>
            <a:pathLst>
              <a:path w="228828" h="320052">
                <a:moveTo>
                  <a:pt x="225680" y="264849"/>
                </a:moveTo>
                <a:lnTo>
                  <a:pt x="226613" y="252549"/>
                </a:lnTo>
                <a:lnTo>
                  <a:pt x="227368" y="242201"/>
                </a:lnTo>
                <a:lnTo>
                  <a:pt x="228231" y="228523"/>
                </a:lnTo>
                <a:lnTo>
                  <a:pt x="228828" y="221462"/>
                </a:lnTo>
                <a:lnTo>
                  <a:pt x="228828" y="215328"/>
                </a:lnTo>
                <a:lnTo>
                  <a:pt x="228104" y="210883"/>
                </a:lnTo>
                <a:lnTo>
                  <a:pt x="226771" y="207416"/>
                </a:lnTo>
                <a:lnTo>
                  <a:pt x="206273" y="190855"/>
                </a:lnTo>
                <a:lnTo>
                  <a:pt x="206705" y="187858"/>
                </a:lnTo>
                <a:lnTo>
                  <a:pt x="206870" y="185343"/>
                </a:lnTo>
                <a:lnTo>
                  <a:pt x="207314" y="181152"/>
                </a:lnTo>
                <a:lnTo>
                  <a:pt x="207314" y="163169"/>
                </a:lnTo>
                <a:lnTo>
                  <a:pt x="207136" y="156794"/>
                </a:lnTo>
                <a:lnTo>
                  <a:pt x="206870" y="149110"/>
                </a:lnTo>
                <a:lnTo>
                  <a:pt x="206540" y="146253"/>
                </a:lnTo>
                <a:lnTo>
                  <a:pt x="206273" y="143484"/>
                </a:lnTo>
                <a:lnTo>
                  <a:pt x="206273" y="126923"/>
                </a:lnTo>
                <a:lnTo>
                  <a:pt x="206540" y="122720"/>
                </a:lnTo>
                <a:lnTo>
                  <a:pt x="206870" y="119837"/>
                </a:lnTo>
                <a:lnTo>
                  <a:pt x="207136" y="116966"/>
                </a:lnTo>
                <a:lnTo>
                  <a:pt x="207581" y="112890"/>
                </a:lnTo>
                <a:lnTo>
                  <a:pt x="208343" y="107962"/>
                </a:lnTo>
                <a:lnTo>
                  <a:pt x="211581" y="108445"/>
                </a:lnTo>
                <a:lnTo>
                  <a:pt x="215544" y="108711"/>
                </a:lnTo>
                <a:lnTo>
                  <a:pt x="215544" y="88899"/>
                </a:lnTo>
                <a:lnTo>
                  <a:pt x="215404" y="84353"/>
                </a:lnTo>
                <a:lnTo>
                  <a:pt x="215099" y="79171"/>
                </a:lnTo>
                <a:lnTo>
                  <a:pt x="214833" y="74015"/>
                </a:lnTo>
                <a:lnTo>
                  <a:pt x="214236" y="68135"/>
                </a:lnTo>
                <a:lnTo>
                  <a:pt x="213652" y="61544"/>
                </a:lnTo>
                <a:lnTo>
                  <a:pt x="213334" y="57823"/>
                </a:lnTo>
                <a:lnTo>
                  <a:pt x="212890" y="53987"/>
                </a:lnTo>
                <a:lnTo>
                  <a:pt x="212445" y="49783"/>
                </a:lnTo>
                <a:lnTo>
                  <a:pt x="211874" y="45719"/>
                </a:lnTo>
                <a:lnTo>
                  <a:pt x="211581" y="41744"/>
                </a:lnTo>
                <a:lnTo>
                  <a:pt x="211277" y="37909"/>
                </a:lnTo>
                <a:lnTo>
                  <a:pt x="210832" y="34086"/>
                </a:lnTo>
                <a:lnTo>
                  <a:pt x="210565" y="30594"/>
                </a:lnTo>
                <a:lnTo>
                  <a:pt x="210235" y="27597"/>
                </a:lnTo>
                <a:lnTo>
                  <a:pt x="209969" y="24587"/>
                </a:lnTo>
                <a:lnTo>
                  <a:pt x="209791" y="21120"/>
                </a:lnTo>
                <a:lnTo>
                  <a:pt x="186791" y="2895"/>
                </a:lnTo>
                <a:lnTo>
                  <a:pt x="186791" y="0"/>
                </a:lnTo>
                <a:lnTo>
                  <a:pt x="177710" y="393"/>
                </a:lnTo>
                <a:lnTo>
                  <a:pt x="165465" y="949"/>
                </a:lnTo>
                <a:lnTo>
                  <a:pt x="152509" y="1576"/>
                </a:lnTo>
                <a:lnTo>
                  <a:pt x="138823" y="2285"/>
                </a:lnTo>
                <a:lnTo>
                  <a:pt x="136133" y="2413"/>
                </a:lnTo>
                <a:lnTo>
                  <a:pt x="123443" y="3035"/>
                </a:lnTo>
                <a:lnTo>
                  <a:pt x="110775" y="3686"/>
                </a:lnTo>
                <a:lnTo>
                  <a:pt x="98105" y="4357"/>
                </a:lnTo>
                <a:lnTo>
                  <a:pt x="85407" y="5041"/>
                </a:lnTo>
                <a:lnTo>
                  <a:pt x="84624" y="5084"/>
                </a:lnTo>
                <a:lnTo>
                  <a:pt x="71499" y="5777"/>
                </a:lnTo>
                <a:lnTo>
                  <a:pt x="58681" y="6419"/>
                </a:lnTo>
                <a:lnTo>
                  <a:pt x="46159" y="7014"/>
                </a:lnTo>
                <a:lnTo>
                  <a:pt x="33921" y="7569"/>
                </a:lnTo>
                <a:lnTo>
                  <a:pt x="32472" y="7639"/>
                </a:lnTo>
                <a:lnTo>
                  <a:pt x="19305" y="8317"/>
                </a:lnTo>
                <a:lnTo>
                  <a:pt x="7226" y="9004"/>
                </a:lnTo>
                <a:lnTo>
                  <a:pt x="5880" y="10325"/>
                </a:lnTo>
                <a:lnTo>
                  <a:pt x="19748" y="21716"/>
                </a:lnTo>
                <a:lnTo>
                  <a:pt x="20768" y="20158"/>
                </a:lnTo>
                <a:lnTo>
                  <a:pt x="32349" y="19453"/>
                </a:lnTo>
                <a:lnTo>
                  <a:pt x="44130" y="18758"/>
                </a:lnTo>
                <a:lnTo>
                  <a:pt x="56114" y="18073"/>
                </a:lnTo>
                <a:lnTo>
                  <a:pt x="68301" y="17398"/>
                </a:lnTo>
                <a:lnTo>
                  <a:pt x="80692" y="16733"/>
                </a:lnTo>
                <a:lnTo>
                  <a:pt x="93288" y="16079"/>
                </a:lnTo>
                <a:lnTo>
                  <a:pt x="106089" y="15435"/>
                </a:lnTo>
                <a:lnTo>
                  <a:pt x="119096" y="14802"/>
                </a:lnTo>
                <a:lnTo>
                  <a:pt x="132310" y="14178"/>
                </a:lnTo>
                <a:lnTo>
                  <a:pt x="145732" y="13565"/>
                </a:lnTo>
                <a:lnTo>
                  <a:pt x="159362" y="12962"/>
                </a:lnTo>
                <a:lnTo>
                  <a:pt x="173202" y="12369"/>
                </a:lnTo>
                <a:lnTo>
                  <a:pt x="173398" y="15356"/>
                </a:lnTo>
                <a:lnTo>
                  <a:pt x="174355" y="26532"/>
                </a:lnTo>
                <a:lnTo>
                  <a:pt x="176021" y="42468"/>
                </a:lnTo>
                <a:lnTo>
                  <a:pt x="176645" y="48895"/>
                </a:lnTo>
                <a:lnTo>
                  <a:pt x="177707" y="62397"/>
                </a:lnTo>
                <a:lnTo>
                  <a:pt x="178079" y="73063"/>
                </a:lnTo>
                <a:lnTo>
                  <a:pt x="178079" y="76530"/>
                </a:lnTo>
                <a:lnTo>
                  <a:pt x="174116" y="76301"/>
                </a:lnTo>
                <a:lnTo>
                  <a:pt x="169824" y="74015"/>
                </a:lnTo>
                <a:lnTo>
                  <a:pt x="164960" y="69824"/>
                </a:lnTo>
                <a:lnTo>
                  <a:pt x="158000" y="64058"/>
                </a:lnTo>
                <a:lnTo>
                  <a:pt x="152539" y="60096"/>
                </a:lnTo>
                <a:lnTo>
                  <a:pt x="148272" y="57950"/>
                </a:lnTo>
                <a:lnTo>
                  <a:pt x="143326" y="55944"/>
                </a:lnTo>
                <a:lnTo>
                  <a:pt x="131316" y="53150"/>
                </a:lnTo>
                <a:lnTo>
                  <a:pt x="117576" y="52425"/>
                </a:lnTo>
                <a:lnTo>
                  <a:pt x="107861" y="52425"/>
                </a:lnTo>
                <a:lnTo>
                  <a:pt x="104542" y="63275"/>
                </a:lnTo>
                <a:lnTo>
                  <a:pt x="102593" y="75833"/>
                </a:lnTo>
                <a:lnTo>
                  <a:pt x="101955" y="90093"/>
                </a:lnTo>
                <a:lnTo>
                  <a:pt x="102220" y="101025"/>
                </a:lnTo>
                <a:lnTo>
                  <a:pt x="103520" y="114103"/>
                </a:lnTo>
                <a:lnTo>
                  <a:pt x="105917" y="124155"/>
                </a:lnTo>
                <a:lnTo>
                  <a:pt x="110197" y="125717"/>
                </a:lnTo>
                <a:lnTo>
                  <a:pt x="113169" y="125717"/>
                </a:lnTo>
                <a:lnTo>
                  <a:pt x="121212" y="125181"/>
                </a:lnTo>
                <a:lnTo>
                  <a:pt x="133542" y="121991"/>
                </a:lnTo>
                <a:lnTo>
                  <a:pt x="144881" y="115887"/>
                </a:lnTo>
                <a:lnTo>
                  <a:pt x="149117" y="113048"/>
                </a:lnTo>
                <a:lnTo>
                  <a:pt x="148412" y="98729"/>
                </a:lnTo>
                <a:lnTo>
                  <a:pt x="143992" y="101485"/>
                </a:lnTo>
                <a:lnTo>
                  <a:pt x="139572" y="104368"/>
                </a:lnTo>
                <a:lnTo>
                  <a:pt x="139572" y="96456"/>
                </a:lnTo>
                <a:lnTo>
                  <a:pt x="140449" y="89255"/>
                </a:lnTo>
                <a:lnTo>
                  <a:pt x="142379" y="82892"/>
                </a:lnTo>
                <a:lnTo>
                  <a:pt x="152692" y="82892"/>
                </a:lnTo>
                <a:lnTo>
                  <a:pt x="159791" y="84353"/>
                </a:lnTo>
                <a:lnTo>
                  <a:pt x="166268" y="87337"/>
                </a:lnTo>
                <a:lnTo>
                  <a:pt x="168325" y="88557"/>
                </a:lnTo>
                <a:lnTo>
                  <a:pt x="162140" y="91173"/>
                </a:lnTo>
                <a:lnTo>
                  <a:pt x="156832" y="93687"/>
                </a:lnTo>
                <a:lnTo>
                  <a:pt x="162048" y="104722"/>
                </a:lnTo>
                <a:lnTo>
                  <a:pt x="169227" y="100774"/>
                </a:lnTo>
                <a:lnTo>
                  <a:pt x="169129" y="103577"/>
                </a:lnTo>
                <a:lnTo>
                  <a:pt x="169002" y="115338"/>
                </a:lnTo>
                <a:lnTo>
                  <a:pt x="169227" y="129679"/>
                </a:lnTo>
                <a:lnTo>
                  <a:pt x="169337" y="135101"/>
                </a:lnTo>
                <a:lnTo>
                  <a:pt x="169676" y="149995"/>
                </a:lnTo>
                <a:lnTo>
                  <a:pt x="169824" y="158711"/>
                </a:lnTo>
                <a:lnTo>
                  <a:pt x="169824" y="161823"/>
                </a:lnTo>
                <a:lnTo>
                  <a:pt x="169227" y="166750"/>
                </a:lnTo>
                <a:lnTo>
                  <a:pt x="168325" y="173342"/>
                </a:lnTo>
                <a:lnTo>
                  <a:pt x="158312" y="167048"/>
                </a:lnTo>
                <a:lnTo>
                  <a:pt x="146322" y="161501"/>
                </a:lnTo>
                <a:lnTo>
                  <a:pt x="134360" y="158156"/>
                </a:lnTo>
                <a:lnTo>
                  <a:pt x="122440" y="157035"/>
                </a:lnTo>
                <a:lnTo>
                  <a:pt x="120633" y="157072"/>
                </a:lnTo>
                <a:lnTo>
                  <a:pt x="106935" y="161837"/>
                </a:lnTo>
                <a:lnTo>
                  <a:pt x="102387" y="174548"/>
                </a:lnTo>
                <a:lnTo>
                  <a:pt x="102410" y="180385"/>
                </a:lnTo>
                <a:lnTo>
                  <a:pt x="102791" y="196467"/>
                </a:lnTo>
                <a:lnTo>
                  <a:pt x="103625" y="208523"/>
                </a:lnTo>
                <a:lnTo>
                  <a:pt x="104889" y="216534"/>
                </a:lnTo>
                <a:lnTo>
                  <a:pt x="111513" y="232676"/>
                </a:lnTo>
                <a:lnTo>
                  <a:pt x="120955" y="241077"/>
                </a:lnTo>
                <a:lnTo>
                  <a:pt x="133654" y="243878"/>
                </a:lnTo>
                <a:lnTo>
                  <a:pt x="134695" y="243862"/>
                </a:lnTo>
                <a:lnTo>
                  <a:pt x="140175" y="210197"/>
                </a:lnTo>
                <a:lnTo>
                  <a:pt x="140004" y="194348"/>
                </a:lnTo>
                <a:lnTo>
                  <a:pt x="140004" y="189903"/>
                </a:lnTo>
                <a:lnTo>
                  <a:pt x="142227" y="187617"/>
                </a:lnTo>
                <a:lnTo>
                  <a:pt x="146935" y="187617"/>
                </a:lnTo>
                <a:lnTo>
                  <a:pt x="157415" y="189631"/>
                </a:lnTo>
                <a:lnTo>
                  <a:pt x="171145" y="195541"/>
                </a:lnTo>
                <a:lnTo>
                  <a:pt x="166090" y="204532"/>
                </a:lnTo>
                <a:lnTo>
                  <a:pt x="172517" y="219740"/>
                </a:lnTo>
                <a:lnTo>
                  <a:pt x="181261" y="206506"/>
                </a:lnTo>
                <a:lnTo>
                  <a:pt x="189737" y="190372"/>
                </a:lnTo>
                <a:lnTo>
                  <a:pt x="190766" y="193014"/>
                </a:lnTo>
                <a:lnTo>
                  <a:pt x="191211" y="196608"/>
                </a:lnTo>
                <a:lnTo>
                  <a:pt x="191198" y="201414"/>
                </a:lnTo>
                <a:lnTo>
                  <a:pt x="190966" y="205104"/>
                </a:lnTo>
                <a:lnTo>
                  <a:pt x="190440" y="212616"/>
                </a:lnTo>
                <a:lnTo>
                  <a:pt x="189616" y="223946"/>
                </a:lnTo>
                <a:lnTo>
                  <a:pt x="188488" y="239094"/>
                </a:lnTo>
                <a:lnTo>
                  <a:pt x="187053" y="258057"/>
                </a:lnTo>
                <a:lnTo>
                  <a:pt x="185305" y="280835"/>
                </a:lnTo>
                <a:lnTo>
                  <a:pt x="185026" y="284797"/>
                </a:lnTo>
                <a:lnTo>
                  <a:pt x="169461" y="288282"/>
                </a:lnTo>
                <a:lnTo>
                  <a:pt x="153291" y="288734"/>
                </a:lnTo>
                <a:lnTo>
                  <a:pt x="137869" y="289102"/>
                </a:lnTo>
                <a:lnTo>
                  <a:pt x="123194" y="289388"/>
                </a:lnTo>
                <a:lnTo>
                  <a:pt x="109267" y="289591"/>
                </a:lnTo>
                <a:lnTo>
                  <a:pt x="83660" y="289752"/>
                </a:lnTo>
                <a:lnTo>
                  <a:pt x="61048" y="289590"/>
                </a:lnTo>
                <a:lnTo>
                  <a:pt x="50866" y="289388"/>
                </a:lnTo>
                <a:lnTo>
                  <a:pt x="41434" y="289107"/>
                </a:lnTo>
                <a:lnTo>
                  <a:pt x="32753" y="288747"/>
                </a:lnTo>
                <a:lnTo>
                  <a:pt x="21539" y="288747"/>
                </a:lnTo>
                <a:lnTo>
                  <a:pt x="27467" y="275453"/>
                </a:lnTo>
                <a:lnTo>
                  <a:pt x="32889" y="262390"/>
                </a:lnTo>
                <a:lnTo>
                  <a:pt x="37844" y="249473"/>
                </a:lnTo>
                <a:lnTo>
                  <a:pt x="42330" y="236702"/>
                </a:lnTo>
                <a:lnTo>
                  <a:pt x="46346" y="224079"/>
                </a:lnTo>
                <a:lnTo>
                  <a:pt x="49893" y="211604"/>
                </a:lnTo>
                <a:lnTo>
                  <a:pt x="52970" y="199277"/>
                </a:lnTo>
                <a:lnTo>
                  <a:pt x="55575" y="187100"/>
                </a:lnTo>
                <a:lnTo>
                  <a:pt x="57708" y="175072"/>
                </a:lnTo>
                <a:lnTo>
                  <a:pt x="59368" y="163195"/>
                </a:lnTo>
                <a:lnTo>
                  <a:pt x="60555" y="151469"/>
                </a:lnTo>
                <a:lnTo>
                  <a:pt x="61268" y="139894"/>
                </a:lnTo>
                <a:lnTo>
                  <a:pt x="61506" y="128473"/>
                </a:lnTo>
                <a:lnTo>
                  <a:pt x="61352" y="118491"/>
                </a:lnTo>
                <a:lnTo>
                  <a:pt x="60470" y="103953"/>
                </a:lnTo>
                <a:lnTo>
                  <a:pt x="58803" y="91070"/>
                </a:lnTo>
                <a:lnTo>
                  <a:pt x="56347" y="79848"/>
                </a:lnTo>
                <a:lnTo>
                  <a:pt x="53098" y="70294"/>
                </a:lnTo>
                <a:lnTo>
                  <a:pt x="44879" y="54363"/>
                </a:lnTo>
                <a:lnTo>
                  <a:pt x="37306" y="43303"/>
                </a:lnTo>
                <a:lnTo>
                  <a:pt x="27711" y="31064"/>
                </a:lnTo>
                <a:lnTo>
                  <a:pt x="24612" y="34670"/>
                </a:lnTo>
                <a:lnTo>
                  <a:pt x="21539" y="38277"/>
                </a:lnTo>
                <a:lnTo>
                  <a:pt x="18580" y="41744"/>
                </a:lnTo>
                <a:lnTo>
                  <a:pt x="20345" y="44259"/>
                </a:lnTo>
                <a:lnTo>
                  <a:pt x="23875" y="48831"/>
                </a:lnTo>
                <a:lnTo>
                  <a:pt x="26813" y="52866"/>
                </a:lnTo>
                <a:lnTo>
                  <a:pt x="34493" y="64622"/>
                </a:lnTo>
                <a:lnTo>
                  <a:pt x="39090" y="73786"/>
                </a:lnTo>
                <a:lnTo>
                  <a:pt x="43497" y="87566"/>
                </a:lnTo>
                <a:lnTo>
                  <a:pt x="44843" y="96812"/>
                </a:lnTo>
                <a:lnTo>
                  <a:pt x="46561" y="114867"/>
                </a:lnTo>
                <a:lnTo>
                  <a:pt x="46913" y="128473"/>
                </a:lnTo>
                <a:lnTo>
                  <a:pt x="46913" y="128987"/>
                </a:lnTo>
                <a:lnTo>
                  <a:pt x="46651" y="139370"/>
                </a:lnTo>
                <a:lnTo>
                  <a:pt x="45913" y="150044"/>
                </a:lnTo>
                <a:lnTo>
                  <a:pt x="44700" y="161008"/>
                </a:lnTo>
                <a:lnTo>
                  <a:pt x="43011" y="172261"/>
                </a:lnTo>
                <a:lnTo>
                  <a:pt x="40847" y="183804"/>
                </a:lnTo>
                <a:lnTo>
                  <a:pt x="38207" y="195636"/>
                </a:lnTo>
                <a:lnTo>
                  <a:pt x="35093" y="207756"/>
                </a:lnTo>
                <a:lnTo>
                  <a:pt x="31503" y="220164"/>
                </a:lnTo>
                <a:lnTo>
                  <a:pt x="27439" y="232859"/>
                </a:lnTo>
                <a:lnTo>
                  <a:pt x="22900" y="245842"/>
                </a:lnTo>
                <a:lnTo>
                  <a:pt x="17886" y="259111"/>
                </a:lnTo>
                <a:lnTo>
                  <a:pt x="12398" y="272666"/>
                </a:lnTo>
                <a:lnTo>
                  <a:pt x="6436" y="286508"/>
                </a:lnTo>
                <a:lnTo>
                  <a:pt x="0" y="300634"/>
                </a:lnTo>
                <a:lnTo>
                  <a:pt x="3962" y="300634"/>
                </a:lnTo>
                <a:lnTo>
                  <a:pt x="26847" y="319341"/>
                </a:lnTo>
                <a:lnTo>
                  <a:pt x="56057" y="319341"/>
                </a:lnTo>
                <a:lnTo>
                  <a:pt x="62991" y="319836"/>
                </a:lnTo>
                <a:lnTo>
                  <a:pt x="70497" y="320052"/>
                </a:lnTo>
                <a:lnTo>
                  <a:pt x="139368" y="319867"/>
                </a:lnTo>
                <a:lnTo>
                  <a:pt x="153136" y="319697"/>
                </a:lnTo>
                <a:lnTo>
                  <a:pt x="169509" y="319410"/>
                </a:lnTo>
                <a:lnTo>
                  <a:pt x="182065" y="319135"/>
                </a:lnTo>
                <a:lnTo>
                  <a:pt x="195000" y="318826"/>
                </a:lnTo>
                <a:lnTo>
                  <a:pt x="208343" y="318503"/>
                </a:lnTo>
                <a:lnTo>
                  <a:pt x="213791" y="316712"/>
                </a:lnTo>
                <a:lnTo>
                  <a:pt x="221018" y="309384"/>
                </a:lnTo>
                <a:lnTo>
                  <a:pt x="222923" y="301840"/>
                </a:lnTo>
                <a:lnTo>
                  <a:pt x="223088" y="299542"/>
                </a:lnTo>
                <a:lnTo>
                  <a:pt x="219671" y="297865"/>
                </a:lnTo>
                <a:lnTo>
                  <a:pt x="217017" y="297510"/>
                </a:lnTo>
                <a:lnTo>
                  <a:pt x="219557" y="293192"/>
                </a:lnTo>
                <a:lnTo>
                  <a:pt x="221894" y="288874"/>
                </a:lnTo>
                <a:lnTo>
                  <a:pt x="224104" y="284543"/>
                </a:lnTo>
                <a:lnTo>
                  <a:pt x="224545" y="279152"/>
                </a:lnTo>
                <a:lnTo>
                  <a:pt x="225680" y="264849"/>
                </a:lnTo>
                <a:close/>
              </a:path>
              <a:path w="228828" h="320052">
                <a:moveTo>
                  <a:pt x="172517" y="219740"/>
                </a:moveTo>
                <a:lnTo>
                  <a:pt x="166090" y="204532"/>
                </a:lnTo>
                <a:lnTo>
                  <a:pt x="157819" y="216599"/>
                </a:lnTo>
                <a:lnTo>
                  <a:pt x="149618" y="225237"/>
                </a:lnTo>
                <a:lnTo>
                  <a:pt x="141477" y="230441"/>
                </a:lnTo>
                <a:lnTo>
                  <a:pt x="140712" y="222614"/>
                </a:lnTo>
                <a:lnTo>
                  <a:pt x="140175" y="210197"/>
                </a:lnTo>
                <a:lnTo>
                  <a:pt x="134695" y="243862"/>
                </a:lnTo>
                <a:lnTo>
                  <a:pt x="144596" y="242138"/>
                </a:lnTo>
                <a:lnTo>
                  <a:pt x="154194" y="237548"/>
                </a:lnTo>
                <a:lnTo>
                  <a:pt x="163498" y="230085"/>
                </a:lnTo>
                <a:lnTo>
                  <a:pt x="172517" y="219740"/>
                </a:lnTo>
                <a:close/>
              </a:path>
              <a:path w="228828" h="320052">
                <a:moveTo>
                  <a:pt x="152692" y="96215"/>
                </a:moveTo>
                <a:lnTo>
                  <a:pt x="148412" y="98729"/>
                </a:lnTo>
                <a:lnTo>
                  <a:pt x="149117" y="113048"/>
                </a:lnTo>
                <a:lnTo>
                  <a:pt x="162048" y="104722"/>
                </a:lnTo>
                <a:lnTo>
                  <a:pt x="156832" y="93687"/>
                </a:lnTo>
                <a:lnTo>
                  <a:pt x="152692" y="9621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81" name="object 1281"/>
          <p:cNvSpPr/>
          <p:nvPr/>
        </p:nvSpPr>
        <p:spPr>
          <a:xfrm>
            <a:off x="5383629" y="7779299"/>
            <a:ext cx="7099" cy="14998"/>
          </a:xfrm>
          <a:custGeom>
            <a:avLst/>
            <a:gdLst/>
            <a:ahLst/>
            <a:cxnLst/>
            <a:rect l="l" t="t" r="r" b="b"/>
            <a:pathLst>
              <a:path w="7099" h="14998">
                <a:moveTo>
                  <a:pt x="2540" y="8648"/>
                </a:moveTo>
                <a:lnTo>
                  <a:pt x="0" y="12966"/>
                </a:lnTo>
                <a:lnTo>
                  <a:pt x="3251" y="13322"/>
                </a:lnTo>
                <a:lnTo>
                  <a:pt x="6083" y="14998"/>
                </a:lnTo>
                <a:lnTo>
                  <a:pt x="6502" y="9728"/>
                </a:lnTo>
                <a:lnTo>
                  <a:pt x="6819" y="4686"/>
                </a:lnTo>
                <a:lnTo>
                  <a:pt x="7099" y="0"/>
                </a:lnTo>
                <a:lnTo>
                  <a:pt x="4876" y="4330"/>
                </a:lnTo>
                <a:lnTo>
                  <a:pt x="2540" y="864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82" name="object 1282"/>
          <p:cNvSpPr/>
          <p:nvPr/>
        </p:nvSpPr>
        <p:spPr>
          <a:xfrm>
            <a:off x="5185181" y="7507084"/>
            <a:ext cx="172656" cy="277422"/>
          </a:xfrm>
          <a:prstGeom prst="rect">
            <a:avLst/>
          </a:prstGeom>
          <a:blipFill>
            <a:blip r:embed="rId5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83" name="object 1283"/>
          <p:cNvSpPr/>
          <p:nvPr/>
        </p:nvSpPr>
        <p:spPr>
          <a:xfrm>
            <a:off x="5186362" y="7516469"/>
            <a:ext cx="9436" cy="9347"/>
          </a:xfrm>
          <a:custGeom>
            <a:avLst/>
            <a:gdLst/>
            <a:ahLst/>
            <a:cxnLst/>
            <a:rect l="l" t="t" r="r" b="b"/>
            <a:pathLst>
              <a:path w="9436" h="9347">
                <a:moveTo>
                  <a:pt x="9436" y="7670"/>
                </a:moveTo>
                <a:lnTo>
                  <a:pt x="0" y="0"/>
                </a:lnTo>
                <a:lnTo>
                  <a:pt x="2946" y="3238"/>
                </a:lnTo>
                <a:lnTo>
                  <a:pt x="5613" y="6362"/>
                </a:lnTo>
                <a:lnTo>
                  <a:pt x="7962" y="9347"/>
                </a:lnTo>
                <a:lnTo>
                  <a:pt x="9436" y="767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84" name="object 1284"/>
          <p:cNvSpPr/>
          <p:nvPr/>
        </p:nvSpPr>
        <p:spPr>
          <a:xfrm>
            <a:off x="5158320" y="7503760"/>
            <a:ext cx="36004" cy="32740"/>
          </a:xfrm>
          <a:custGeom>
            <a:avLst/>
            <a:gdLst/>
            <a:ahLst/>
            <a:cxnLst/>
            <a:rect l="l" t="t" r="r" b="b"/>
            <a:pathLst>
              <a:path w="36004" h="32740">
                <a:moveTo>
                  <a:pt x="19763" y="23988"/>
                </a:moveTo>
                <a:lnTo>
                  <a:pt x="26860" y="32740"/>
                </a:lnTo>
                <a:lnTo>
                  <a:pt x="29832" y="29260"/>
                </a:lnTo>
                <a:lnTo>
                  <a:pt x="32918" y="25666"/>
                </a:lnTo>
                <a:lnTo>
                  <a:pt x="36004" y="22059"/>
                </a:lnTo>
                <a:lnTo>
                  <a:pt x="33654" y="19088"/>
                </a:lnTo>
                <a:lnTo>
                  <a:pt x="30987" y="15951"/>
                </a:lnTo>
                <a:lnTo>
                  <a:pt x="28041" y="12725"/>
                </a:lnTo>
                <a:lnTo>
                  <a:pt x="14173" y="1308"/>
                </a:lnTo>
                <a:lnTo>
                  <a:pt x="15519" y="0"/>
                </a:lnTo>
                <a:lnTo>
                  <a:pt x="9880" y="228"/>
                </a:lnTo>
                <a:lnTo>
                  <a:pt x="4737" y="609"/>
                </a:lnTo>
                <a:lnTo>
                  <a:pt x="0" y="952"/>
                </a:lnTo>
                <a:lnTo>
                  <a:pt x="2665" y="3990"/>
                </a:lnTo>
                <a:lnTo>
                  <a:pt x="11691" y="14411"/>
                </a:lnTo>
                <a:lnTo>
                  <a:pt x="19763" y="2398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85" name="object 1285"/>
          <p:cNvSpPr/>
          <p:nvPr/>
        </p:nvSpPr>
        <p:spPr>
          <a:xfrm>
            <a:off x="4875903" y="7495597"/>
            <a:ext cx="309295" cy="321614"/>
          </a:xfrm>
          <a:custGeom>
            <a:avLst/>
            <a:gdLst/>
            <a:ahLst/>
            <a:cxnLst/>
            <a:rect l="l" t="t" r="r" b="b"/>
            <a:pathLst>
              <a:path w="309295" h="321614">
                <a:moveTo>
                  <a:pt x="237626" y="65033"/>
                </a:moveTo>
                <a:lnTo>
                  <a:pt x="231584" y="76310"/>
                </a:lnTo>
                <a:lnTo>
                  <a:pt x="226013" y="87940"/>
                </a:lnTo>
                <a:lnTo>
                  <a:pt x="220916" y="99923"/>
                </a:lnTo>
                <a:lnTo>
                  <a:pt x="218453" y="106061"/>
                </a:lnTo>
                <a:lnTo>
                  <a:pt x="214817" y="115845"/>
                </a:lnTo>
                <a:lnTo>
                  <a:pt x="211224" y="126394"/>
                </a:lnTo>
                <a:lnTo>
                  <a:pt x="207679" y="137710"/>
                </a:lnTo>
                <a:lnTo>
                  <a:pt x="204186" y="149796"/>
                </a:lnTo>
                <a:lnTo>
                  <a:pt x="200749" y="162651"/>
                </a:lnTo>
                <a:lnTo>
                  <a:pt x="197372" y="176278"/>
                </a:lnTo>
                <a:lnTo>
                  <a:pt x="194060" y="190679"/>
                </a:lnTo>
                <a:lnTo>
                  <a:pt x="190817" y="205854"/>
                </a:lnTo>
                <a:lnTo>
                  <a:pt x="190122" y="208922"/>
                </a:lnTo>
                <a:lnTo>
                  <a:pt x="187957" y="221856"/>
                </a:lnTo>
                <a:lnTo>
                  <a:pt x="187236" y="233921"/>
                </a:lnTo>
                <a:lnTo>
                  <a:pt x="188351" y="247483"/>
                </a:lnTo>
                <a:lnTo>
                  <a:pt x="191834" y="259719"/>
                </a:lnTo>
                <a:lnTo>
                  <a:pt x="197599" y="270040"/>
                </a:lnTo>
                <a:lnTo>
                  <a:pt x="201434" y="273989"/>
                </a:lnTo>
                <a:lnTo>
                  <a:pt x="205562" y="277952"/>
                </a:lnTo>
                <a:lnTo>
                  <a:pt x="209689" y="281901"/>
                </a:lnTo>
                <a:lnTo>
                  <a:pt x="194077" y="283480"/>
                </a:lnTo>
                <a:lnTo>
                  <a:pt x="177544" y="285073"/>
                </a:lnTo>
                <a:lnTo>
                  <a:pt x="162098" y="286475"/>
                </a:lnTo>
                <a:lnTo>
                  <a:pt x="147738" y="287687"/>
                </a:lnTo>
                <a:lnTo>
                  <a:pt x="134466" y="288710"/>
                </a:lnTo>
                <a:lnTo>
                  <a:pt x="122282" y="289544"/>
                </a:lnTo>
                <a:lnTo>
                  <a:pt x="111186" y="290191"/>
                </a:lnTo>
                <a:lnTo>
                  <a:pt x="101178" y="290652"/>
                </a:lnTo>
                <a:lnTo>
                  <a:pt x="92259" y="290928"/>
                </a:lnTo>
                <a:lnTo>
                  <a:pt x="108775" y="321614"/>
                </a:lnTo>
                <a:lnTo>
                  <a:pt x="124077" y="321281"/>
                </a:lnTo>
                <a:lnTo>
                  <a:pt x="136340" y="320697"/>
                </a:lnTo>
                <a:lnTo>
                  <a:pt x="150412" y="319812"/>
                </a:lnTo>
                <a:lnTo>
                  <a:pt x="166293" y="318617"/>
                </a:lnTo>
                <a:lnTo>
                  <a:pt x="182063" y="317364"/>
                </a:lnTo>
                <a:lnTo>
                  <a:pt x="193557" y="316392"/>
                </a:lnTo>
                <a:lnTo>
                  <a:pt x="205710" y="315323"/>
                </a:lnTo>
                <a:lnTo>
                  <a:pt x="218520" y="314158"/>
                </a:lnTo>
                <a:lnTo>
                  <a:pt x="231985" y="312897"/>
                </a:lnTo>
                <a:lnTo>
                  <a:pt x="246102" y="311543"/>
                </a:lnTo>
                <a:lnTo>
                  <a:pt x="260870" y="310095"/>
                </a:lnTo>
                <a:lnTo>
                  <a:pt x="258076" y="307339"/>
                </a:lnTo>
                <a:lnTo>
                  <a:pt x="255295" y="304939"/>
                </a:lnTo>
                <a:lnTo>
                  <a:pt x="252628" y="302539"/>
                </a:lnTo>
                <a:lnTo>
                  <a:pt x="249821" y="300024"/>
                </a:lnTo>
                <a:lnTo>
                  <a:pt x="246875" y="297256"/>
                </a:lnTo>
                <a:lnTo>
                  <a:pt x="243916" y="294500"/>
                </a:lnTo>
                <a:lnTo>
                  <a:pt x="241122" y="291858"/>
                </a:lnTo>
                <a:lnTo>
                  <a:pt x="238467" y="289344"/>
                </a:lnTo>
                <a:lnTo>
                  <a:pt x="235927" y="286829"/>
                </a:lnTo>
                <a:lnTo>
                  <a:pt x="232714" y="283946"/>
                </a:lnTo>
                <a:lnTo>
                  <a:pt x="230116" y="279590"/>
                </a:lnTo>
                <a:lnTo>
                  <a:pt x="226196" y="268040"/>
                </a:lnTo>
                <a:lnTo>
                  <a:pt x="224878" y="253834"/>
                </a:lnTo>
                <a:lnTo>
                  <a:pt x="224882" y="252896"/>
                </a:lnTo>
                <a:lnTo>
                  <a:pt x="225638" y="240080"/>
                </a:lnTo>
                <a:lnTo>
                  <a:pt x="227838" y="227685"/>
                </a:lnTo>
                <a:lnTo>
                  <a:pt x="229928" y="218043"/>
                </a:lnTo>
                <a:lnTo>
                  <a:pt x="232889" y="205086"/>
                </a:lnTo>
                <a:lnTo>
                  <a:pt x="235909" y="192689"/>
                </a:lnTo>
                <a:lnTo>
                  <a:pt x="238998" y="180838"/>
                </a:lnTo>
                <a:lnTo>
                  <a:pt x="242163" y="169519"/>
                </a:lnTo>
                <a:lnTo>
                  <a:pt x="245515" y="158368"/>
                </a:lnTo>
                <a:lnTo>
                  <a:pt x="249581" y="145929"/>
                </a:lnTo>
                <a:lnTo>
                  <a:pt x="253769" y="134250"/>
                </a:lnTo>
                <a:lnTo>
                  <a:pt x="258076" y="123316"/>
                </a:lnTo>
                <a:lnTo>
                  <a:pt x="258617" y="121896"/>
                </a:lnTo>
                <a:lnTo>
                  <a:pt x="263330" y="110708"/>
                </a:lnTo>
                <a:lnTo>
                  <a:pt x="268864" y="99477"/>
                </a:lnTo>
                <a:lnTo>
                  <a:pt x="275226" y="88207"/>
                </a:lnTo>
                <a:lnTo>
                  <a:pt x="282422" y="76898"/>
                </a:lnTo>
                <a:lnTo>
                  <a:pt x="286061" y="71534"/>
                </a:lnTo>
                <a:lnTo>
                  <a:pt x="293234" y="61473"/>
                </a:lnTo>
                <a:lnTo>
                  <a:pt x="300963" y="51280"/>
                </a:lnTo>
                <a:lnTo>
                  <a:pt x="309295" y="40906"/>
                </a:lnTo>
                <a:lnTo>
                  <a:pt x="307416" y="38559"/>
                </a:lnTo>
                <a:lnTo>
                  <a:pt x="300028" y="29581"/>
                </a:lnTo>
                <a:lnTo>
                  <a:pt x="291691" y="19775"/>
                </a:lnTo>
                <a:lnTo>
                  <a:pt x="282422" y="9118"/>
                </a:lnTo>
                <a:lnTo>
                  <a:pt x="287172" y="8750"/>
                </a:lnTo>
                <a:lnTo>
                  <a:pt x="292315" y="8394"/>
                </a:lnTo>
                <a:lnTo>
                  <a:pt x="297916" y="8178"/>
                </a:lnTo>
                <a:lnTo>
                  <a:pt x="298081" y="7912"/>
                </a:lnTo>
                <a:lnTo>
                  <a:pt x="293789" y="7442"/>
                </a:lnTo>
                <a:lnTo>
                  <a:pt x="290969" y="7315"/>
                </a:lnTo>
                <a:lnTo>
                  <a:pt x="288188" y="7188"/>
                </a:lnTo>
                <a:lnTo>
                  <a:pt x="283921" y="6718"/>
                </a:lnTo>
                <a:lnTo>
                  <a:pt x="278282" y="6591"/>
                </a:lnTo>
                <a:lnTo>
                  <a:pt x="274916" y="6362"/>
                </a:lnTo>
                <a:lnTo>
                  <a:pt x="271500" y="6108"/>
                </a:lnTo>
                <a:lnTo>
                  <a:pt x="268262" y="5880"/>
                </a:lnTo>
                <a:lnTo>
                  <a:pt x="265315" y="5753"/>
                </a:lnTo>
                <a:lnTo>
                  <a:pt x="262356" y="5638"/>
                </a:lnTo>
                <a:lnTo>
                  <a:pt x="258660" y="5270"/>
                </a:lnTo>
                <a:lnTo>
                  <a:pt x="254088" y="4800"/>
                </a:lnTo>
                <a:lnTo>
                  <a:pt x="251599" y="5029"/>
                </a:lnTo>
                <a:lnTo>
                  <a:pt x="244055" y="5397"/>
                </a:lnTo>
                <a:lnTo>
                  <a:pt x="232497" y="17812"/>
                </a:lnTo>
                <a:lnTo>
                  <a:pt x="244015" y="17174"/>
                </a:lnTo>
                <a:lnTo>
                  <a:pt x="251560" y="16790"/>
                </a:lnTo>
                <a:lnTo>
                  <a:pt x="255130" y="16662"/>
                </a:lnTo>
                <a:lnTo>
                  <a:pt x="261620" y="16662"/>
                </a:lnTo>
                <a:lnTo>
                  <a:pt x="267081" y="16916"/>
                </a:lnTo>
                <a:lnTo>
                  <a:pt x="271665" y="17386"/>
                </a:lnTo>
                <a:lnTo>
                  <a:pt x="266458" y="23425"/>
                </a:lnTo>
                <a:lnTo>
                  <a:pt x="258556" y="33304"/>
                </a:lnTo>
                <a:lnTo>
                  <a:pt x="251115" y="43531"/>
                </a:lnTo>
                <a:lnTo>
                  <a:pt x="244137" y="54107"/>
                </a:lnTo>
                <a:lnTo>
                  <a:pt x="237626" y="65033"/>
                </a:lnTo>
                <a:close/>
              </a:path>
              <a:path w="309295" h="321614">
                <a:moveTo>
                  <a:pt x="21938" y="21465"/>
                </a:moveTo>
                <a:lnTo>
                  <a:pt x="12805" y="30881"/>
                </a:lnTo>
                <a:lnTo>
                  <a:pt x="6083" y="41020"/>
                </a:lnTo>
                <a:lnTo>
                  <a:pt x="1313" y="54597"/>
                </a:lnTo>
                <a:lnTo>
                  <a:pt x="0" y="67779"/>
                </a:lnTo>
                <a:lnTo>
                  <a:pt x="171" y="73189"/>
                </a:lnTo>
                <a:lnTo>
                  <a:pt x="2216" y="86342"/>
                </a:lnTo>
                <a:lnTo>
                  <a:pt x="6546" y="98167"/>
                </a:lnTo>
                <a:lnTo>
                  <a:pt x="13131" y="108699"/>
                </a:lnTo>
                <a:lnTo>
                  <a:pt x="18757" y="115544"/>
                </a:lnTo>
                <a:lnTo>
                  <a:pt x="25247" y="120675"/>
                </a:lnTo>
                <a:lnTo>
                  <a:pt x="32639" y="124155"/>
                </a:lnTo>
                <a:lnTo>
                  <a:pt x="46786" y="135699"/>
                </a:lnTo>
                <a:lnTo>
                  <a:pt x="50135" y="138294"/>
                </a:lnTo>
                <a:lnTo>
                  <a:pt x="60735" y="144076"/>
                </a:lnTo>
                <a:lnTo>
                  <a:pt x="73121" y="147578"/>
                </a:lnTo>
                <a:lnTo>
                  <a:pt x="87350" y="148755"/>
                </a:lnTo>
                <a:lnTo>
                  <a:pt x="93700" y="148628"/>
                </a:lnTo>
                <a:lnTo>
                  <a:pt x="96799" y="148272"/>
                </a:lnTo>
                <a:lnTo>
                  <a:pt x="99898" y="148031"/>
                </a:lnTo>
                <a:lnTo>
                  <a:pt x="102870" y="147548"/>
                </a:lnTo>
                <a:lnTo>
                  <a:pt x="105791" y="146710"/>
                </a:lnTo>
                <a:lnTo>
                  <a:pt x="106121" y="149974"/>
                </a:lnTo>
                <a:lnTo>
                  <a:pt x="106387" y="153187"/>
                </a:lnTo>
                <a:lnTo>
                  <a:pt x="106565" y="156425"/>
                </a:lnTo>
                <a:lnTo>
                  <a:pt x="106705" y="159791"/>
                </a:lnTo>
                <a:lnTo>
                  <a:pt x="107137" y="163029"/>
                </a:lnTo>
                <a:lnTo>
                  <a:pt x="107734" y="166141"/>
                </a:lnTo>
                <a:lnTo>
                  <a:pt x="107900" y="167594"/>
                </a:lnTo>
                <a:lnTo>
                  <a:pt x="109461" y="181836"/>
                </a:lnTo>
                <a:lnTo>
                  <a:pt x="110528" y="192531"/>
                </a:lnTo>
                <a:lnTo>
                  <a:pt x="110972" y="198767"/>
                </a:lnTo>
                <a:lnTo>
                  <a:pt x="111264" y="202615"/>
                </a:lnTo>
                <a:lnTo>
                  <a:pt x="111180" y="208007"/>
                </a:lnTo>
                <a:lnTo>
                  <a:pt x="109646" y="220711"/>
                </a:lnTo>
                <a:lnTo>
                  <a:pt x="106217" y="232936"/>
                </a:lnTo>
                <a:lnTo>
                  <a:pt x="100939" y="244716"/>
                </a:lnTo>
                <a:lnTo>
                  <a:pt x="97396" y="250710"/>
                </a:lnTo>
                <a:lnTo>
                  <a:pt x="93256" y="257073"/>
                </a:lnTo>
                <a:lnTo>
                  <a:pt x="88557" y="263677"/>
                </a:lnTo>
                <a:lnTo>
                  <a:pt x="80502" y="274439"/>
                </a:lnTo>
                <a:lnTo>
                  <a:pt x="72174" y="284784"/>
                </a:lnTo>
                <a:lnTo>
                  <a:pt x="83388" y="303021"/>
                </a:lnTo>
                <a:lnTo>
                  <a:pt x="85877" y="303021"/>
                </a:lnTo>
                <a:lnTo>
                  <a:pt x="108775" y="321614"/>
                </a:lnTo>
                <a:lnTo>
                  <a:pt x="92259" y="290928"/>
                </a:lnTo>
                <a:lnTo>
                  <a:pt x="84429" y="291020"/>
                </a:lnTo>
                <a:lnTo>
                  <a:pt x="84649" y="290770"/>
                </a:lnTo>
                <a:lnTo>
                  <a:pt x="94504" y="279092"/>
                </a:lnTo>
                <a:lnTo>
                  <a:pt x="102785" y="268371"/>
                </a:lnTo>
                <a:lnTo>
                  <a:pt x="109506" y="258627"/>
                </a:lnTo>
                <a:lnTo>
                  <a:pt x="114681" y="249885"/>
                </a:lnTo>
                <a:lnTo>
                  <a:pt x="118500" y="241629"/>
                </a:lnTo>
                <a:lnTo>
                  <a:pt x="122572" y="229564"/>
                </a:lnTo>
                <a:lnTo>
                  <a:pt x="125039" y="217079"/>
                </a:lnTo>
                <a:lnTo>
                  <a:pt x="125869" y="204177"/>
                </a:lnTo>
                <a:lnTo>
                  <a:pt x="125866" y="203820"/>
                </a:lnTo>
                <a:lnTo>
                  <a:pt x="125433" y="196923"/>
                </a:lnTo>
                <a:lnTo>
                  <a:pt x="124300" y="183964"/>
                </a:lnTo>
                <a:lnTo>
                  <a:pt x="122491" y="164947"/>
                </a:lnTo>
                <a:lnTo>
                  <a:pt x="121391" y="154879"/>
                </a:lnTo>
                <a:lnTo>
                  <a:pt x="120115" y="142232"/>
                </a:lnTo>
                <a:lnTo>
                  <a:pt x="118948" y="129679"/>
                </a:lnTo>
                <a:lnTo>
                  <a:pt x="118831" y="128033"/>
                </a:lnTo>
                <a:lnTo>
                  <a:pt x="117515" y="112292"/>
                </a:lnTo>
                <a:lnTo>
                  <a:pt x="115973" y="98728"/>
                </a:lnTo>
                <a:lnTo>
                  <a:pt x="114188" y="87332"/>
                </a:lnTo>
                <a:lnTo>
                  <a:pt x="112141" y="78092"/>
                </a:lnTo>
                <a:lnTo>
                  <a:pt x="105578" y="61370"/>
                </a:lnTo>
                <a:lnTo>
                  <a:pt x="97532" y="50276"/>
                </a:lnTo>
                <a:lnTo>
                  <a:pt x="87710" y="43696"/>
                </a:lnTo>
                <a:lnTo>
                  <a:pt x="76136" y="41617"/>
                </a:lnTo>
                <a:lnTo>
                  <a:pt x="67558" y="42373"/>
                </a:lnTo>
                <a:lnTo>
                  <a:pt x="54675" y="47597"/>
                </a:lnTo>
                <a:lnTo>
                  <a:pt x="46971" y="57783"/>
                </a:lnTo>
                <a:lnTo>
                  <a:pt x="44411" y="72936"/>
                </a:lnTo>
                <a:lnTo>
                  <a:pt x="44411" y="80136"/>
                </a:lnTo>
                <a:lnTo>
                  <a:pt x="47523" y="85648"/>
                </a:lnTo>
                <a:lnTo>
                  <a:pt x="53568" y="89623"/>
                </a:lnTo>
                <a:lnTo>
                  <a:pt x="58140" y="92849"/>
                </a:lnTo>
                <a:lnTo>
                  <a:pt x="64211" y="94043"/>
                </a:lnTo>
                <a:lnTo>
                  <a:pt x="71729" y="93205"/>
                </a:lnTo>
                <a:lnTo>
                  <a:pt x="71424" y="93098"/>
                </a:lnTo>
                <a:lnTo>
                  <a:pt x="58819" y="85383"/>
                </a:lnTo>
                <a:lnTo>
                  <a:pt x="54597" y="74142"/>
                </a:lnTo>
                <a:lnTo>
                  <a:pt x="54597" y="69697"/>
                </a:lnTo>
                <a:lnTo>
                  <a:pt x="57099" y="65366"/>
                </a:lnTo>
                <a:lnTo>
                  <a:pt x="62141" y="61417"/>
                </a:lnTo>
                <a:lnTo>
                  <a:pt x="67132" y="57454"/>
                </a:lnTo>
                <a:lnTo>
                  <a:pt x="72440" y="55537"/>
                </a:lnTo>
                <a:lnTo>
                  <a:pt x="80207" y="55585"/>
                </a:lnTo>
                <a:lnTo>
                  <a:pt x="93910" y="59331"/>
                </a:lnTo>
                <a:lnTo>
                  <a:pt x="102157" y="69067"/>
                </a:lnTo>
                <a:lnTo>
                  <a:pt x="104914" y="84810"/>
                </a:lnTo>
                <a:lnTo>
                  <a:pt x="101727" y="99057"/>
                </a:lnTo>
                <a:lnTo>
                  <a:pt x="93421" y="109042"/>
                </a:lnTo>
                <a:lnTo>
                  <a:pt x="88420" y="112391"/>
                </a:lnTo>
                <a:lnTo>
                  <a:pt x="76833" y="116726"/>
                </a:lnTo>
                <a:lnTo>
                  <a:pt x="62865" y="118160"/>
                </a:lnTo>
                <a:lnTo>
                  <a:pt x="46621" y="115925"/>
                </a:lnTo>
                <a:lnTo>
                  <a:pt x="35197" y="110545"/>
                </a:lnTo>
                <a:lnTo>
                  <a:pt x="25831" y="101968"/>
                </a:lnTo>
                <a:lnTo>
                  <a:pt x="20195" y="93061"/>
                </a:lnTo>
                <a:lnTo>
                  <a:pt x="16023" y="81138"/>
                </a:lnTo>
                <a:lnTo>
                  <a:pt x="14643" y="67779"/>
                </a:lnTo>
                <a:lnTo>
                  <a:pt x="15087" y="60755"/>
                </a:lnTo>
                <a:lnTo>
                  <a:pt x="18380" y="48438"/>
                </a:lnTo>
                <a:lnTo>
                  <a:pt x="24907" y="37431"/>
                </a:lnTo>
                <a:lnTo>
                  <a:pt x="34696" y="27724"/>
                </a:lnTo>
                <a:lnTo>
                  <a:pt x="46167" y="20324"/>
                </a:lnTo>
                <a:lnTo>
                  <a:pt x="57729" y="15632"/>
                </a:lnTo>
                <a:lnTo>
                  <a:pt x="70476" y="12814"/>
                </a:lnTo>
                <a:lnTo>
                  <a:pt x="84429" y="11874"/>
                </a:lnTo>
                <a:lnTo>
                  <a:pt x="87535" y="11942"/>
                </a:lnTo>
                <a:lnTo>
                  <a:pt x="100669" y="13942"/>
                </a:lnTo>
                <a:lnTo>
                  <a:pt x="112399" y="18708"/>
                </a:lnTo>
                <a:lnTo>
                  <a:pt x="122710" y="26233"/>
                </a:lnTo>
                <a:lnTo>
                  <a:pt x="131586" y="36513"/>
                </a:lnTo>
                <a:lnTo>
                  <a:pt x="139014" y="49542"/>
                </a:lnTo>
                <a:lnTo>
                  <a:pt x="143593" y="61226"/>
                </a:lnTo>
                <a:lnTo>
                  <a:pt x="146797" y="71935"/>
                </a:lnTo>
                <a:lnTo>
                  <a:pt x="149601" y="83893"/>
                </a:lnTo>
                <a:lnTo>
                  <a:pt x="151996" y="97101"/>
                </a:lnTo>
                <a:lnTo>
                  <a:pt x="153974" y="111559"/>
                </a:lnTo>
                <a:lnTo>
                  <a:pt x="155524" y="127266"/>
                </a:lnTo>
                <a:lnTo>
                  <a:pt x="155732" y="129975"/>
                </a:lnTo>
                <a:lnTo>
                  <a:pt x="157452" y="151916"/>
                </a:lnTo>
                <a:lnTo>
                  <a:pt x="158852" y="169071"/>
                </a:lnTo>
                <a:lnTo>
                  <a:pt x="159918" y="181452"/>
                </a:lnTo>
                <a:lnTo>
                  <a:pt x="160633" y="189070"/>
                </a:lnTo>
                <a:lnTo>
                  <a:pt x="160985" y="191935"/>
                </a:lnTo>
                <a:lnTo>
                  <a:pt x="165915" y="176496"/>
                </a:lnTo>
                <a:lnTo>
                  <a:pt x="171634" y="158231"/>
                </a:lnTo>
                <a:lnTo>
                  <a:pt x="176757" y="141425"/>
                </a:lnTo>
                <a:lnTo>
                  <a:pt x="181284" y="126078"/>
                </a:lnTo>
                <a:lnTo>
                  <a:pt x="185212" y="112191"/>
                </a:lnTo>
                <a:lnTo>
                  <a:pt x="188540" y="99762"/>
                </a:lnTo>
                <a:lnTo>
                  <a:pt x="191267" y="88793"/>
                </a:lnTo>
                <a:lnTo>
                  <a:pt x="193390" y="79282"/>
                </a:lnTo>
                <a:lnTo>
                  <a:pt x="194909" y="71229"/>
                </a:lnTo>
                <a:lnTo>
                  <a:pt x="195821" y="64635"/>
                </a:lnTo>
                <a:lnTo>
                  <a:pt x="196126" y="59499"/>
                </a:lnTo>
                <a:lnTo>
                  <a:pt x="195315" y="50698"/>
                </a:lnTo>
                <a:lnTo>
                  <a:pt x="190817" y="38720"/>
                </a:lnTo>
                <a:lnTo>
                  <a:pt x="182397" y="28905"/>
                </a:lnTo>
                <a:lnTo>
                  <a:pt x="177215" y="24701"/>
                </a:lnTo>
                <a:lnTo>
                  <a:pt x="177800" y="21945"/>
                </a:lnTo>
                <a:lnTo>
                  <a:pt x="184302" y="20637"/>
                </a:lnTo>
                <a:lnTo>
                  <a:pt x="197545" y="19849"/>
                </a:lnTo>
                <a:lnTo>
                  <a:pt x="217006" y="18704"/>
                </a:lnTo>
                <a:lnTo>
                  <a:pt x="232497" y="17812"/>
                </a:lnTo>
                <a:lnTo>
                  <a:pt x="244055" y="5397"/>
                </a:lnTo>
                <a:lnTo>
                  <a:pt x="231965" y="6019"/>
                </a:lnTo>
                <a:lnTo>
                  <a:pt x="222391" y="6433"/>
                </a:lnTo>
                <a:lnTo>
                  <a:pt x="210613" y="7047"/>
                </a:lnTo>
                <a:lnTo>
                  <a:pt x="197126" y="7824"/>
                </a:lnTo>
                <a:lnTo>
                  <a:pt x="181927" y="8750"/>
                </a:lnTo>
                <a:lnTo>
                  <a:pt x="176339" y="10071"/>
                </a:lnTo>
                <a:lnTo>
                  <a:pt x="172046" y="11988"/>
                </a:lnTo>
                <a:lnTo>
                  <a:pt x="168973" y="14630"/>
                </a:lnTo>
                <a:lnTo>
                  <a:pt x="165874" y="17271"/>
                </a:lnTo>
                <a:lnTo>
                  <a:pt x="164388" y="20510"/>
                </a:lnTo>
                <a:lnTo>
                  <a:pt x="164388" y="26263"/>
                </a:lnTo>
                <a:lnTo>
                  <a:pt x="166141" y="30581"/>
                </a:lnTo>
                <a:lnTo>
                  <a:pt x="169240" y="34912"/>
                </a:lnTo>
                <a:lnTo>
                  <a:pt x="172224" y="37299"/>
                </a:lnTo>
                <a:lnTo>
                  <a:pt x="178396" y="42341"/>
                </a:lnTo>
                <a:lnTo>
                  <a:pt x="181495" y="49656"/>
                </a:lnTo>
                <a:lnTo>
                  <a:pt x="181368" y="63576"/>
                </a:lnTo>
                <a:lnTo>
                  <a:pt x="180606" y="68503"/>
                </a:lnTo>
                <a:lnTo>
                  <a:pt x="180187" y="71500"/>
                </a:lnTo>
                <a:lnTo>
                  <a:pt x="179425" y="74968"/>
                </a:lnTo>
                <a:lnTo>
                  <a:pt x="178244" y="71729"/>
                </a:lnTo>
                <a:lnTo>
                  <a:pt x="176936" y="68618"/>
                </a:lnTo>
                <a:lnTo>
                  <a:pt x="175577" y="65366"/>
                </a:lnTo>
                <a:lnTo>
                  <a:pt x="169514" y="54338"/>
                </a:lnTo>
                <a:lnTo>
                  <a:pt x="161929" y="44128"/>
                </a:lnTo>
                <a:lnTo>
                  <a:pt x="153174" y="35648"/>
                </a:lnTo>
                <a:lnTo>
                  <a:pt x="138557" y="24231"/>
                </a:lnTo>
                <a:lnTo>
                  <a:pt x="132289" y="17768"/>
                </a:lnTo>
                <a:lnTo>
                  <a:pt x="122004" y="9984"/>
                </a:lnTo>
                <a:lnTo>
                  <a:pt x="110604" y="4433"/>
                </a:lnTo>
                <a:lnTo>
                  <a:pt x="98082" y="1107"/>
                </a:lnTo>
                <a:lnTo>
                  <a:pt x="84429" y="0"/>
                </a:lnTo>
                <a:lnTo>
                  <a:pt x="70766" y="742"/>
                </a:lnTo>
                <a:lnTo>
                  <a:pt x="57681" y="3057"/>
                </a:lnTo>
                <a:lnTo>
                  <a:pt x="45580" y="6943"/>
                </a:lnTo>
                <a:lnTo>
                  <a:pt x="34467" y="12401"/>
                </a:lnTo>
                <a:lnTo>
                  <a:pt x="24345" y="19430"/>
                </a:lnTo>
                <a:lnTo>
                  <a:pt x="21938" y="2146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86" name="object 1286"/>
          <p:cNvSpPr/>
          <p:nvPr/>
        </p:nvSpPr>
        <p:spPr>
          <a:xfrm>
            <a:off x="4890528" y="7507465"/>
            <a:ext cx="257022" cy="279171"/>
          </a:xfrm>
          <a:prstGeom prst="rect">
            <a:avLst/>
          </a:prstGeom>
          <a:blipFill>
            <a:blip r:embed="rId51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87" name="object 1287"/>
          <p:cNvSpPr/>
          <p:nvPr/>
        </p:nvSpPr>
        <p:spPr>
          <a:xfrm>
            <a:off x="4531967" y="7495973"/>
            <a:ext cx="220586" cy="329996"/>
          </a:xfrm>
          <a:custGeom>
            <a:avLst/>
            <a:gdLst/>
            <a:ahLst/>
            <a:cxnLst/>
            <a:rect l="l" t="t" r="r" b="b"/>
            <a:pathLst>
              <a:path w="220586" h="329996">
                <a:moveTo>
                  <a:pt x="11422" y="258514"/>
                </a:moveTo>
                <a:lnTo>
                  <a:pt x="10312" y="272897"/>
                </a:lnTo>
                <a:lnTo>
                  <a:pt x="10198" y="274929"/>
                </a:lnTo>
                <a:lnTo>
                  <a:pt x="10045" y="282130"/>
                </a:lnTo>
                <a:lnTo>
                  <a:pt x="9728" y="288848"/>
                </a:lnTo>
                <a:lnTo>
                  <a:pt x="9601" y="295211"/>
                </a:lnTo>
                <a:lnTo>
                  <a:pt x="9436" y="302285"/>
                </a:lnTo>
                <a:lnTo>
                  <a:pt x="9156" y="308038"/>
                </a:lnTo>
                <a:lnTo>
                  <a:pt x="8851" y="312483"/>
                </a:lnTo>
                <a:lnTo>
                  <a:pt x="11214" y="310921"/>
                </a:lnTo>
                <a:lnTo>
                  <a:pt x="34658" y="329996"/>
                </a:lnTo>
                <a:lnTo>
                  <a:pt x="35186" y="329742"/>
                </a:lnTo>
                <a:lnTo>
                  <a:pt x="47862" y="323859"/>
                </a:lnTo>
                <a:lnTo>
                  <a:pt x="58292" y="319443"/>
                </a:lnTo>
                <a:lnTo>
                  <a:pt x="64642" y="316928"/>
                </a:lnTo>
                <a:lnTo>
                  <a:pt x="69202" y="315721"/>
                </a:lnTo>
                <a:lnTo>
                  <a:pt x="74675" y="315721"/>
                </a:lnTo>
                <a:lnTo>
                  <a:pt x="78041" y="315963"/>
                </a:lnTo>
                <a:lnTo>
                  <a:pt x="82041" y="316458"/>
                </a:lnTo>
                <a:lnTo>
                  <a:pt x="85890" y="317030"/>
                </a:lnTo>
                <a:lnTo>
                  <a:pt x="90601" y="317753"/>
                </a:lnTo>
                <a:lnTo>
                  <a:pt x="96202" y="318833"/>
                </a:lnTo>
                <a:lnTo>
                  <a:pt x="102484" y="320050"/>
                </a:lnTo>
                <a:lnTo>
                  <a:pt x="115965" y="322117"/>
                </a:lnTo>
                <a:lnTo>
                  <a:pt x="126453" y="322808"/>
                </a:lnTo>
                <a:lnTo>
                  <a:pt x="128034" y="322795"/>
                </a:lnTo>
                <a:lnTo>
                  <a:pt x="140280" y="321781"/>
                </a:lnTo>
                <a:lnTo>
                  <a:pt x="152550" y="319150"/>
                </a:lnTo>
                <a:lnTo>
                  <a:pt x="164817" y="314898"/>
                </a:lnTo>
                <a:lnTo>
                  <a:pt x="177050" y="309016"/>
                </a:lnTo>
                <a:lnTo>
                  <a:pt x="189116" y="300761"/>
                </a:lnTo>
                <a:lnTo>
                  <a:pt x="198591" y="291896"/>
                </a:lnTo>
                <a:lnTo>
                  <a:pt x="206371" y="281893"/>
                </a:lnTo>
                <a:lnTo>
                  <a:pt x="212459" y="270748"/>
                </a:lnTo>
                <a:lnTo>
                  <a:pt x="216857" y="258457"/>
                </a:lnTo>
                <a:lnTo>
                  <a:pt x="219565" y="245018"/>
                </a:lnTo>
                <a:lnTo>
                  <a:pt x="220586" y="230428"/>
                </a:lnTo>
                <a:lnTo>
                  <a:pt x="220586" y="228384"/>
                </a:lnTo>
                <a:lnTo>
                  <a:pt x="220419" y="224212"/>
                </a:lnTo>
                <a:lnTo>
                  <a:pt x="218156" y="212352"/>
                </a:lnTo>
                <a:lnTo>
                  <a:pt x="213284" y="200426"/>
                </a:lnTo>
                <a:lnTo>
                  <a:pt x="205854" y="188429"/>
                </a:lnTo>
                <a:lnTo>
                  <a:pt x="205210" y="187057"/>
                </a:lnTo>
                <a:lnTo>
                  <a:pt x="197143" y="177219"/>
                </a:lnTo>
                <a:lnTo>
                  <a:pt x="187858" y="168528"/>
                </a:lnTo>
                <a:lnTo>
                  <a:pt x="174282" y="157848"/>
                </a:lnTo>
                <a:lnTo>
                  <a:pt x="171894" y="155206"/>
                </a:lnTo>
                <a:lnTo>
                  <a:pt x="167335" y="150660"/>
                </a:lnTo>
                <a:lnTo>
                  <a:pt x="162623" y="146456"/>
                </a:lnTo>
                <a:lnTo>
                  <a:pt x="160083" y="144437"/>
                </a:lnTo>
                <a:lnTo>
                  <a:pt x="161415" y="144149"/>
                </a:lnTo>
                <a:lnTo>
                  <a:pt x="174331" y="139836"/>
                </a:lnTo>
                <a:lnTo>
                  <a:pt x="185102" y="133176"/>
                </a:lnTo>
                <a:lnTo>
                  <a:pt x="193738" y="124142"/>
                </a:lnTo>
                <a:lnTo>
                  <a:pt x="200786" y="112099"/>
                </a:lnTo>
                <a:lnTo>
                  <a:pt x="204589" y="99970"/>
                </a:lnTo>
                <a:lnTo>
                  <a:pt x="205854" y="86829"/>
                </a:lnTo>
                <a:lnTo>
                  <a:pt x="204419" y="75389"/>
                </a:lnTo>
                <a:lnTo>
                  <a:pt x="199882" y="64009"/>
                </a:lnTo>
                <a:lnTo>
                  <a:pt x="192244" y="53154"/>
                </a:lnTo>
                <a:lnTo>
                  <a:pt x="181508" y="42811"/>
                </a:lnTo>
                <a:lnTo>
                  <a:pt x="169824" y="33350"/>
                </a:lnTo>
                <a:lnTo>
                  <a:pt x="166306" y="29375"/>
                </a:lnTo>
                <a:lnTo>
                  <a:pt x="161861" y="25298"/>
                </a:lnTo>
                <a:lnTo>
                  <a:pt x="156552" y="21094"/>
                </a:lnTo>
                <a:lnTo>
                  <a:pt x="147907" y="14975"/>
                </a:lnTo>
                <a:lnTo>
                  <a:pt x="136200" y="8431"/>
                </a:lnTo>
                <a:lnTo>
                  <a:pt x="124317" y="3750"/>
                </a:lnTo>
                <a:lnTo>
                  <a:pt x="112264" y="938"/>
                </a:lnTo>
                <a:lnTo>
                  <a:pt x="100050" y="0"/>
                </a:lnTo>
                <a:lnTo>
                  <a:pt x="96940" y="33"/>
                </a:lnTo>
                <a:lnTo>
                  <a:pt x="83069" y="1044"/>
                </a:lnTo>
                <a:lnTo>
                  <a:pt x="70022" y="3470"/>
                </a:lnTo>
                <a:lnTo>
                  <a:pt x="57795" y="7309"/>
                </a:lnTo>
                <a:lnTo>
                  <a:pt x="46383" y="12565"/>
                </a:lnTo>
                <a:lnTo>
                  <a:pt x="36601" y="35255"/>
                </a:lnTo>
                <a:lnTo>
                  <a:pt x="39757" y="32504"/>
                </a:lnTo>
                <a:lnTo>
                  <a:pt x="50044" y="25107"/>
                </a:lnTo>
                <a:lnTo>
                  <a:pt x="61210" y="19328"/>
                </a:lnTo>
                <a:lnTo>
                  <a:pt x="73262" y="15183"/>
                </a:lnTo>
                <a:lnTo>
                  <a:pt x="86207" y="12685"/>
                </a:lnTo>
                <a:lnTo>
                  <a:pt x="100050" y="11849"/>
                </a:lnTo>
                <a:lnTo>
                  <a:pt x="111159" y="12787"/>
                </a:lnTo>
                <a:lnTo>
                  <a:pt x="123222" y="16023"/>
                </a:lnTo>
                <a:lnTo>
                  <a:pt x="134969" y="21556"/>
                </a:lnTo>
                <a:lnTo>
                  <a:pt x="146380" y="29375"/>
                </a:lnTo>
                <a:lnTo>
                  <a:pt x="151581" y="33837"/>
                </a:lnTo>
                <a:lnTo>
                  <a:pt x="160898" y="44448"/>
                </a:lnTo>
                <a:lnTo>
                  <a:pt x="166503" y="55523"/>
                </a:lnTo>
                <a:lnTo>
                  <a:pt x="168376" y="67043"/>
                </a:lnTo>
                <a:lnTo>
                  <a:pt x="167797" y="75426"/>
                </a:lnTo>
                <a:lnTo>
                  <a:pt x="164428" y="87794"/>
                </a:lnTo>
                <a:lnTo>
                  <a:pt x="158026" y="98704"/>
                </a:lnTo>
                <a:lnTo>
                  <a:pt x="147989" y="107906"/>
                </a:lnTo>
                <a:lnTo>
                  <a:pt x="136339" y="112981"/>
                </a:lnTo>
                <a:lnTo>
                  <a:pt x="122466" y="114668"/>
                </a:lnTo>
                <a:lnTo>
                  <a:pt x="119257" y="114524"/>
                </a:lnTo>
                <a:lnTo>
                  <a:pt x="107003" y="110751"/>
                </a:lnTo>
                <a:lnTo>
                  <a:pt x="97078" y="101955"/>
                </a:lnTo>
                <a:lnTo>
                  <a:pt x="91219" y="90481"/>
                </a:lnTo>
                <a:lnTo>
                  <a:pt x="89255" y="77723"/>
                </a:lnTo>
                <a:lnTo>
                  <a:pt x="90885" y="65850"/>
                </a:lnTo>
                <a:lnTo>
                  <a:pt x="98490" y="55407"/>
                </a:lnTo>
                <a:lnTo>
                  <a:pt x="112293" y="51917"/>
                </a:lnTo>
                <a:lnTo>
                  <a:pt x="123757" y="53982"/>
                </a:lnTo>
                <a:lnTo>
                  <a:pt x="132471" y="62546"/>
                </a:lnTo>
                <a:lnTo>
                  <a:pt x="134708" y="77723"/>
                </a:lnTo>
                <a:lnTo>
                  <a:pt x="133997" y="86956"/>
                </a:lnTo>
                <a:lnTo>
                  <a:pt x="127482" y="91630"/>
                </a:lnTo>
                <a:lnTo>
                  <a:pt x="111264" y="91630"/>
                </a:lnTo>
                <a:lnTo>
                  <a:pt x="103428" y="90068"/>
                </a:lnTo>
                <a:lnTo>
                  <a:pt x="102552" y="91998"/>
                </a:lnTo>
                <a:lnTo>
                  <a:pt x="102552" y="95719"/>
                </a:lnTo>
                <a:lnTo>
                  <a:pt x="104927" y="98704"/>
                </a:lnTo>
                <a:lnTo>
                  <a:pt x="109778" y="101117"/>
                </a:lnTo>
                <a:lnTo>
                  <a:pt x="114642" y="103504"/>
                </a:lnTo>
                <a:lnTo>
                  <a:pt x="118922" y="104343"/>
                </a:lnTo>
                <a:lnTo>
                  <a:pt x="122466" y="103504"/>
                </a:lnTo>
                <a:lnTo>
                  <a:pt x="135456" y="96988"/>
                </a:lnTo>
                <a:lnTo>
                  <a:pt x="142530" y="86392"/>
                </a:lnTo>
                <a:lnTo>
                  <a:pt x="144894" y="71361"/>
                </a:lnTo>
                <a:lnTo>
                  <a:pt x="144872" y="70044"/>
                </a:lnTo>
                <a:lnTo>
                  <a:pt x="142177" y="57648"/>
                </a:lnTo>
                <a:lnTo>
                  <a:pt x="134861" y="46647"/>
                </a:lnTo>
                <a:lnTo>
                  <a:pt x="132471" y="44255"/>
                </a:lnTo>
                <a:lnTo>
                  <a:pt x="121682" y="37848"/>
                </a:lnTo>
                <a:lnTo>
                  <a:pt x="108292" y="35725"/>
                </a:lnTo>
                <a:lnTo>
                  <a:pt x="107448" y="35732"/>
                </a:lnTo>
                <a:lnTo>
                  <a:pt x="95124" y="37518"/>
                </a:lnTo>
                <a:lnTo>
                  <a:pt x="83410" y="42470"/>
                </a:lnTo>
                <a:lnTo>
                  <a:pt x="72301" y="50609"/>
                </a:lnTo>
                <a:lnTo>
                  <a:pt x="65016" y="58011"/>
                </a:lnTo>
                <a:lnTo>
                  <a:pt x="57988" y="69109"/>
                </a:lnTo>
                <a:lnTo>
                  <a:pt x="55638" y="80111"/>
                </a:lnTo>
                <a:lnTo>
                  <a:pt x="55639" y="80480"/>
                </a:lnTo>
                <a:lnTo>
                  <a:pt x="57507" y="93721"/>
                </a:lnTo>
                <a:lnTo>
                  <a:pt x="62882" y="105235"/>
                </a:lnTo>
                <a:lnTo>
                  <a:pt x="71704" y="115023"/>
                </a:lnTo>
                <a:lnTo>
                  <a:pt x="81724" y="121973"/>
                </a:lnTo>
                <a:lnTo>
                  <a:pt x="93164" y="127971"/>
                </a:lnTo>
                <a:lnTo>
                  <a:pt x="107429" y="134099"/>
                </a:lnTo>
                <a:lnTo>
                  <a:pt x="112563" y="136080"/>
                </a:lnTo>
                <a:lnTo>
                  <a:pt x="127693" y="142086"/>
                </a:lnTo>
                <a:lnTo>
                  <a:pt x="138820" y="146826"/>
                </a:lnTo>
                <a:lnTo>
                  <a:pt x="145935" y="150317"/>
                </a:lnTo>
                <a:lnTo>
                  <a:pt x="152651" y="154854"/>
                </a:lnTo>
                <a:lnTo>
                  <a:pt x="161881" y="163381"/>
                </a:lnTo>
                <a:lnTo>
                  <a:pt x="170268" y="174155"/>
                </a:lnTo>
                <a:lnTo>
                  <a:pt x="177780" y="186751"/>
                </a:lnTo>
                <a:lnTo>
                  <a:pt x="181825" y="198675"/>
                </a:lnTo>
                <a:lnTo>
                  <a:pt x="182956" y="210642"/>
                </a:lnTo>
                <a:lnTo>
                  <a:pt x="182835" y="214324"/>
                </a:lnTo>
                <a:lnTo>
                  <a:pt x="181192" y="228814"/>
                </a:lnTo>
                <a:lnTo>
                  <a:pt x="177710" y="241917"/>
                </a:lnTo>
                <a:lnTo>
                  <a:pt x="172393" y="253635"/>
                </a:lnTo>
                <a:lnTo>
                  <a:pt x="165246" y="263966"/>
                </a:lnTo>
                <a:lnTo>
                  <a:pt x="156273" y="272910"/>
                </a:lnTo>
                <a:lnTo>
                  <a:pt x="145478" y="280466"/>
                </a:lnTo>
                <a:lnTo>
                  <a:pt x="138740" y="283872"/>
                </a:lnTo>
                <a:lnTo>
                  <a:pt x="126524" y="288574"/>
                </a:lnTo>
                <a:lnTo>
                  <a:pt x="114271" y="291391"/>
                </a:lnTo>
                <a:lnTo>
                  <a:pt x="101955" y="292328"/>
                </a:lnTo>
                <a:lnTo>
                  <a:pt x="100479" y="292307"/>
                </a:lnTo>
                <a:lnTo>
                  <a:pt x="89471" y="291283"/>
                </a:lnTo>
                <a:lnTo>
                  <a:pt x="74675" y="288734"/>
                </a:lnTo>
                <a:lnTo>
                  <a:pt x="71920" y="288193"/>
                </a:lnTo>
                <a:lnTo>
                  <a:pt x="57805" y="285902"/>
                </a:lnTo>
                <a:lnTo>
                  <a:pt x="47358" y="285140"/>
                </a:lnTo>
                <a:lnTo>
                  <a:pt x="39255" y="285140"/>
                </a:lnTo>
                <a:lnTo>
                  <a:pt x="31572" y="287045"/>
                </a:lnTo>
                <a:lnTo>
                  <a:pt x="24510" y="290639"/>
                </a:lnTo>
                <a:lnTo>
                  <a:pt x="14160" y="214109"/>
                </a:lnTo>
                <a:lnTo>
                  <a:pt x="14160" y="220230"/>
                </a:lnTo>
                <a:lnTo>
                  <a:pt x="13715" y="227304"/>
                </a:lnTo>
                <a:lnTo>
                  <a:pt x="12699" y="240982"/>
                </a:lnTo>
                <a:lnTo>
                  <a:pt x="12309" y="246403"/>
                </a:lnTo>
                <a:lnTo>
                  <a:pt x="11422" y="258514"/>
                </a:lnTo>
                <a:close/>
              </a:path>
              <a:path w="220586" h="329996">
                <a:moveTo>
                  <a:pt x="25897" y="216313"/>
                </a:moveTo>
                <a:lnTo>
                  <a:pt x="25696" y="201879"/>
                </a:lnTo>
                <a:lnTo>
                  <a:pt x="25374" y="186778"/>
                </a:lnTo>
                <a:lnTo>
                  <a:pt x="25844" y="188645"/>
                </a:lnTo>
                <a:lnTo>
                  <a:pt x="30835" y="206104"/>
                </a:lnTo>
                <a:lnTo>
                  <a:pt x="36353" y="221328"/>
                </a:lnTo>
                <a:lnTo>
                  <a:pt x="42393" y="234321"/>
                </a:lnTo>
                <a:lnTo>
                  <a:pt x="48952" y="245092"/>
                </a:lnTo>
                <a:lnTo>
                  <a:pt x="56026" y="253647"/>
                </a:lnTo>
                <a:lnTo>
                  <a:pt x="63611" y="259992"/>
                </a:lnTo>
                <a:lnTo>
                  <a:pt x="71704" y="264134"/>
                </a:lnTo>
                <a:lnTo>
                  <a:pt x="76568" y="264985"/>
                </a:lnTo>
                <a:lnTo>
                  <a:pt x="85592" y="264952"/>
                </a:lnTo>
                <a:lnTo>
                  <a:pt x="97992" y="262530"/>
                </a:lnTo>
                <a:lnTo>
                  <a:pt x="109473" y="256463"/>
                </a:lnTo>
                <a:lnTo>
                  <a:pt x="119147" y="245661"/>
                </a:lnTo>
                <a:lnTo>
                  <a:pt x="122021" y="233184"/>
                </a:lnTo>
                <a:lnTo>
                  <a:pt x="120284" y="223091"/>
                </a:lnTo>
                <a:lnTo>
                  <a:pt x="114986" y="212660"/>
                </a:lnTo>
                <a:lnTo>
                  <a:pt x="106125" y="202026"/>
                </a:lnTo>
                <a:lnTo>
                  <a:pt x="93700" y="191198"/>
                </a:lnTo>
                <a:lnTo>
                  <a:pt x="86198" y="185827"/>
                </a:lnTo>
                <a:lnTo>
                  <a:pt x="75886" y="178442"/>
                </a:lnTo>
                <a:lnTo>
                  <a:pt x="65565" y="171055"/>
                </a:lnTo>
                <a:lnTo>
                  <a:pt x="55226" y="163670"/>
                </a:lnTo>
                <a:lnTo>
                  <a:pt x="44856" y="156286"/>
                </a:lnTo>
                <a:lnTo>
                  <a:pt x="35113" y="147045"/>
                </a:lnTo>
                <a:lnTo>
                  <a:pt x="27055" y="136846"/>
                </a:lnTo>
                <a:lnTo>
                  <a:pt x="20781" y="125770"/>
                </a:lnTo>
                <a:lnTo>
                  <a:pt x="16294" y="113822"/>
                </a:lnTo>
                <a:lnTo>
                  <a:pt x="13599" y="101005"/>
                </a:lnTo>
                <a:lnTo>
                  <a:pt x="12699" y="87325"/>
                </a:lnTo>
                <a:lnTo>
                  <a:pt x="13007" y="80582"/>
                </a:lnTo>
                <a:lnTo>
                  <a:pt x="15384" y="68027"/>
                </a:lnTo>
                <a:lnTo>
                  <a:pt x="20110" y="56297"/>
                </a:lnTo>
                <a:lnTo>
                  <a:pt x="27183" y="45377"/>
                </a:lnTo>
                <a:lnTo>
                  <a:pt x="36601" y="35255"/>
                </a:lnTo>
                <a:lnTo>
                  <a:pt x="46383" y="12565"/>
                </a:lnTo>
                <a:lnTo>
                  <a:pt x="35781" y="19238"/>
                </a:lnTo>
                <a:lnTo>
                  <a:pt x="25984" y="27330"/>
                </a:lnTo>
                <a:lnTo>
                  <a:pt x="17217" y="36206"/>
                </a:lnTo>
                <a:lnTo>
                  <a:pt x="9521" y="46639"/>
                </a:lnTo>
                <a:lnTo>
                  <a:pt x="3792" y="57801"/>
                </a:lnTo>
                <a:lnTo>
                  <a:pt x="0" y="69684"/>
                </a:lnTo>
                <a:lnTo>
                  <a:pt x="0" y="69913"/>
                </a:lnTo>
                <a:lnTo>
                  <a:pt x="292" y="72796"/>
                </a:lnTo>
                <a:lnTo>
                  <a:pt x="431" y="75437"/>
                </a:lnTo>
                <a:lnTo>
                  <a:pt x="596" y="77952"/>
                </a:lnTo>
                <a:lnTo>
                  <a:pt x="876" y="83121"/>
                </a:lnTo>
                <a:lnTo>
                  <a:pt x="1028" y="87680"/>
                </a:lnTo>
                <a:lnTo>
                  <a:pt x="1028" y="107467"/>
                </a:lnTo>
                <a:lnTo>
                  <a:pt x="0" y="107353"/>
                </a:lnTo>
                <a:lnTo>
                  <a:pt x="770" y="111187"/>
                </a:lnTo>
                <a:lnTo>
                  <a:pt x="4369" y="123479"/>
                </a:lnTo>
                <a:lnTo>
                  <a:pt x="9552" y="135003"/>
                </a:lnTo>
                <a:lnTo>
                  <a:pt x="16324" y="145767"/>
                </a:lnTo>
                <a:lnTo>
                  <a:pt x="24691" y="155780"/>
                </a:lnTo>
                <a:lnTo>
                  <a:pt x="34658" y="165049"/>
                </a:lnTo>
                <a:lnTo>
                  <a:pt x="39255" y="168528"/>
                </a:lnTo>
                <a:lnTo>
                  <a:pt x="44107" y="171767"/>
                </a:lnTo>
                <a:lnTo>
                  <a:pt x="46774" y="173443"/>
                </a:lnTo>
                <a:lnTo>
                  <a:pt x="49301" y="175234"/>
                </a:lnTo>
                <a:lnTo>
                  <a:pt x="60045" y="184010"/>
                </a:lnTo>
                <a:lnTo>
                  <a:pt x="63893" y="186880"/>
                </a:lnTo>
                <a:lnTo>
                  <a:pt x="68008" y="189890"/>
                </a:lnTo>
                <a:lnTo>
                  <a:pt x="72301" y="192760"/>
                </a:lnTo>
                <a:lnTo>
                  <a:pt x="76428" y="195643"/>
                </a:lnTo>
                <a:lnTo>
                  <a:pt x="80695" y="198513"/>
                </a:lnTo>
                <a:lnTo>
                  <a:pt x="84988" y="201523"/>
                </a:lnTo>
                <a:lnTo>
                  <a:pt x="92240" y="207416"/>
                </a:lnTo>
                <a:lnTo>
                  <a:pt x="96442" y="211548"/>
                </a:lnTo>
                <a:lnTo>
                  <a:pt x="104658" y="222725"/>
                </a:lnTo>
                <a:lnTo>
                  <a:pt x="107429" y="233184"/>
                </a:lnTo>
                <a:lnTo>
                  <a:pt x="107429" y="239064"/>
                </a:lnTo>
                <a:lnTo>
                  <a:pt x="104927" y="243738"/>
                </a:lnTo>
                <a:lnTo>
                  <a:pt x="99733" y="247459"/>
                </a:lnTo>
                <a:lnTo>
                  <a:pt x="94741" y="251180"/>
                </a:lnTo>
                <a:lnTo>
                  <a:pt x="89255" y="252983"/>
                </a:lnTo>
                <a:lnTo>
                  <a:pt x="79984" y="252983"/>
                </a:lnTo>
                <a:lnTo>
                  <a:pt x="76428" y="246989"/>
                </a:lnTo>
                <a:lnTo>
                  <a:pt x="73202" y="239775"/>
                </a:lnTo>
                <a:lnTo>
                  <a:pt x="70218" y="231635"/>
                </a:lnTo>
                <a:lnTo>
                  <a:pt x="68918" y="227722"/>
                </a:lnTo>
                <a:lnTo>
                  <a:pt x="65411" y="215983"/>
                </a:lnTo>
                <a:lnTo>
                  <a:pt x="61988" y="202717"/>
                </a:lnTo>
                <a:lnTo>
                  <a:pt x="39547" y="184835"/>
                </a:lnTo>
                <a:lnTo>
                  <a:pt x="39547" y="184238"/>
                </a:lnTo>
                <a:lnTo>
                  <a:pt x="39103" y="181597"/>
                </a:lnTo>
                <a:lnTo>
                  <a:pt x="10769" y="184010"/>
                </a:lnTo>
                <a:lnTo>
                  <a:pt x="11061" y="190969"/>
                </a:lnTo>
                <a:lnTo>
                  <a:pt x="11214" y="198158"/>
                </a:lnTo>
                <a:lnTo>
                  <a:pt x="11214" y="205358"/>
                </a:lnTo>
                <a:lnTo>
                  <a:pt x="12255" y="206197"/>
                </a:lnTo>
                <a:lnTo>
                  <a:pt x="13563" y="209664"/>
                </a:lnTo>
                <a:lnTo>
                  <a:pt x="14160" y="214109"/>
                </a:lnTo>
                <a:lnTo>
                  <a:pt x="24510" y="290639"/>
                </a:lnTo>
                <a:lnTo>
                  <a:pt x="24615" y="288826"/>
                </a:lnTo>
                <a:lnTo>
                  <a:pt x="25122" y="278426"/>
                </a:lnTo>
                <a:lnTo>
                  <a:pt x="25513" y="267350"/>
                </a:lnTo>
                <a:lnTo>
                  <a:pt x="25787" y="255599"/>
                </a:lnTo>
                <a:lnTo>
                  <a:pt x="25942" y="243175"/>
                </a:lnTo>
                <a:lnTo>
                  <a:pt x="25897" y="21631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88" name="object 1288"/>
          <p:cNvSpPr/>
          <p:nvPr/>
        </p:nvSpPr>
        <p:spPr>
          <a:xfrm>
            <a:off x="4544644" y="7507820"/>
            <a:ext cx="170281" cy="280479"/>
          </a:xfrm>
          <a:prstGeom prst="rect">
            <a:avLst/>
          </a:prstGeom>
          <a:blipFill>
            <a:blip r:embed="rId5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89" name="object 1289"/>
          <p:cNvSpPr/>
          <p:nvPr/>
        </p:nvSpPr>
        <p:spPr>
          <a:xfrm>
            <a:off x="4542301" y="7702170"/>
            <a:ext cx="3822" cy="66700"/>
          </a:xfrm>
          <a:custGeom>
            <a:avLst/>
            <a:gdLst/>
            <a:ahLst/>
            <a:cxnLst/>
            <a:rect l="l" t="t" r="r" b="b"/>
            <a:pathLst>
              <a:path w="3822" h="66700">
                <a:moveTo>
                  <a:pt x="605" y="58931"/>
                </a:moveTo>
                <a:lnTo>
                  <a:pt x="1576" y="45742"/>
                </a:lnTo>
                <a:lnTo>
                  <a:pt x="2349" y="34785"/>
                </a:lnTo>
                <a:lnTo>
                  <a:pt x="3378" y="21107"/>
                </a:lnTo>
                <a:lnTo>
                  <a:pt x="3822" y="14046"/>
                </a:lnTo>
                <a:lnTo>
                  <a:pt x="3822" y="7912"/>
                </a:lnTo>
                <a:lnTo>
                  <a:pt x="3238" y="3467"/>
                </a:lnTo>
                <a:lnTo>
                  <a:pt x="1917" y="0"/>
                </a:lnTo>
                <a:lnTo>
                  <a:pt x="876" y="1206"/>
                </a:lnTo>
                <a:lnTo>
                  <a:pt x="876" y="35636"/>
                </a:lnTo>
                <a:lnTo>
                  <a:pt x="723" y="43306"/>
                </a:lnTo>
                <a:lnTo>
                  <a:pt x="596" y="51003"/>
                </a:lnTo>
                <a:lnTo>
                  <a:pt x="292" y="58788"/>
                </a:lnTo>
                <a:lnTo>
                  <a:pt x="0" y="66700"/>
                </a:lnTo>
                <a:lnTo>
                  <a:pt x="605" y="5893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90" name="object 1290"/>
          <p:cNvSpPr/>
          <p:nvPr/>
        </p:nvSpPr>
        <p:spPr>
          <a:xfrm>
            <a:off x="4309154" y="7590965"/>
            <a:ext cx="180769" cy="288772"/>
          </a:xfrm>
          <a:custGeom>
            <a:avLst/>
            <a:gdLst/>
            <a:ahLst/>
            <a:cxnLst/>
            <a:rect l="l" t="t" r="r" b="b"/>
            <a:pathLst>
              <a:path w="180769" h="288772">
                <a:moveTo>
                  <a:pt x="180769" y="123522"/>
                </a:moveTo>
                <a:lnTo>
                  <a:pt x="174373" y="108338"/>
                </a:lnTo>
                <a:lnTo>
                  <a:pt x="166105" y="120402"/>
                </a:lnTo>
                <a:lnTo>
                  <a:pt x="157903" y="129036"/>
                </a:lnTo>
                <a:lnTo>
                  <a:pt x="149758" y="134238"/>
                </a:lnTo>
                <a:lnTo>
                  <a:pt x="149000" y="126396"/>
                </a:lnTo>
                <a:lnTo>
                  <a:pt x="148468" y="113978"/>
                </a:lnTo>
                <a:lnTo>
                  <a:pt x="142973" y="147647"/>
                </a:lnTo>
                <a:lnTo>
                  <a:pt x="152823" y="145923"/>
                </a:lnTo>
                <a:lnTo>
                  <a:pt x="162409" y="141333"/>
                </a:lnTo>
                <a:lnTo>
                  <a:pt x="171726" y="133868"/>
                </a:lnTo>
                <a:lnTo>
                  <a:pt x="180769" y="123522"/>
                </a:lnTo>
                <a:close/>
              </a:path>
              <a:path w="180769" h="288772">
                <a:moveTo>
                  <a:pt x="156705" y="2527"/>
                </a:moveTo>
                <a:lnTo>
                  <a:pt x="153174" y="19672"/>
                </a:lnTo>
                <a:lnTo>
                  <a:pt x="157418" y="16825"/>
                </a:lnTo>
                <a:lnTo>
                  <a:pt x="160985" y="0"/>
                </a:lnTo>
                <a:lnTo>
                  <a:pt x="156705" y="2527"/>
                </a:lnTo>
                <a:close/>
              </a:path>
              <a:path w="180769" h="288772">
                <a:moveTo>
                  <a:pt x="35632" y="179225"/>
                </a:moveTo>
                <a:lnTo>
                  <a:pt x="33083" y="146113"/>
                </a:lnTo>
                <a:lnTo>
                  <a:pt x="32567" y="157297"/>
                </a:lnTo>
                <a:lnTo>
                  <a:pt x="30625" y="170044"/>
                </a:lnTo>
                <a:lnTo>
                  <a:pt x="29654" y="192557"/>
                </a:lnTo>
                <a:lnTo>
                  <a:pt x="35632" y="179225"/>
                </a:lnTo>
                <a:close/>
              </a:path>
              <a:path w="180769" h="288772">
                <a:moveTo>
                  <a:pt x="222796" y="-25069"/>
                </a:moveTo>
                <a:lnTo>
                  <a:pt x="222796" y="-25311"/>
                </a:lnTo>
                <a:lnTo>
                  <a:pt x="222529" y="-28308"/>
                </a:lnTo>
                <a:lnTo>
                  <a:pt x="222224" y="-31432"/>
                </a:lnTo>
                <a:lnTo>
                  <a:pt x="221932" y="-34671"/>
                </a:lnTo>
                <a:lnTo>
                  <a:pt x="221627" y="-38392"/>
                </a:lnTo>
                <a:lnTo>
                  <a:pt x="221183" y="-42227"/>
                </a:lnTo>
                <a:lnTo>
                  <a:pt x="220738" y="-46431"/>
                </a:lnTo>
                <a:lnTo>
                  <a:pt x="220141" y="-50507"/>
                </a:lnTo>
                <a:lnTo>
                  <a:pt x="219709" y="-54470"/>
                </a:lnTo>
                <a:lnTo>
                  <a:pt x="219430" y="-58280"/>
                </a:lnTo>
                <a:lnTo>
                  <a:pt x="219125" y="-62141"/>
                </a:lnTo>
                <a:lnTo>
                  <a:pt x="218833" y="-65620"/>
                </a:lnTo>
                <a:lnTo>
                  <a:pt x="218528" y="-68618"/>
                </a:lnTo>
                <a:lnTo>
                  <a:pt x="218084" y="-71615"/>
                </a:lnTo>
                <a:lnTo>
                  <a:pt x="217931" y="-75095"/>
                </a:lnTo>
                <a:lnTo>
                  <a:pt x="195084" y="-93332"/>
                </a:lnTo>
                <a:lnTo>
                  <a:pt x="195084" y="-96215"/>
                </a:lnTo>
                <a:lnTo>
                  <a:pt x="185886" y="-95817"/>
                </a:lnTo>
                <a:lnTo>
                  <a:pt x="173617" y="-95262"/>
                </a:lnTo>
                <a:lnTo>
                  <a:pt x="160639" y="-94637"/>
                </a:lnTo>
                <a:lnTo>
                  <a:pt x="146977" y="-93929"/>
                </a:lnTo>
                <a:lnTo>
                  <a:pt x="144294" y="-93801"/>
                </a:lnTo>
                <a:lnTo>
                  <a:pt x="131673" y="-93174"/>
                </a:lnTo>
                <a:lnTo>
                  <a:pt x="119025" y="-92518"/>
                </a:lnTo>
                <a:lnTo>
                  <a:pt x="106325" y="-91846"/>
                </a:lnTo>
                <a:lnTo>
                  <a:pt x="93548" y="-91173"/>
                </a:lnTo>
                <a:lnTo>
                  <a:pt x="79836" y="-90449"/>
                </a:lnTo>
                <a:lnTo>
                  <a:pt x="67023" y="-89804"/>
                </a:lnTo>
                <a:lnTo>
                  <a:pt x="54478" y="-89203"/>
                </a:lnTo>
                <a:lnTo>
                  <a:pt x="42202" y="-88646"/>
                </a:lnTo>
                <a:lnTo>
                  <a:pt x="37388" y="-88404"/>
                </a:lnTo>
                <a:lnTo>
                  <a:pt x="23611" y="-87692"/>
                </a:lnTo>
                <a:lnTo>
                  <a:pt x="11154" y="-86988"/>
                </a:lnTo>
                <a:lnTo>
                  <a:pt x="0" y="-86258"/>
                </a:lnTo>
                <a:lnTo>
                  <a:pt x="3695" y="-82054"/>
                </a:lnTo>
                <a:lnTo>
                  <a:pt x="7251" y="-78092"/>
                </a:lnTo>
                <a:lnTo>
                  <a:pt x="10350" y="-74256"/>
                </a:lnTo>
                <a:lnTo>
                  <a:pt x="17062" y="-66375"/>
                </a:lnTo>
                <a:lnTo>
                  <a:pt x="25226" y="-56367"/>
                </a:lnTo>
                <a:lnTo>
                  <a:pt x="32169" y="-47383"/>
                </a:lnTo>
                <a:lnTo>
                  <a:pt x="42734" y="-31623"/>
                </a:lnTo>
                <a:lnTo>
                  <a:pt x="47218" y="-22428"/>
                </a:lnTo>
                <a:lnTo>
                  <a:pt x="51790" y="-8636"/>
                </a:lnTo>
                <a:lnTo>
                  <a:pt x="53136" y="596"/>
                </a:lnTo>
                <a:lnTo>
                  <a:pt x="54747" y="18638"/>
                </a:lnTo>
                <a:lnTo>
                  <a:pt x="55041" y="32257"/>
                </a:lnTo>
                <a:lnTo>
                  <a:pt x="54772" y="43300"/>
                </a:lnTo>
                <a:lnTo>
                  <a:pt x="53957" y="54762"/>
                </a:lnTo>
                <a:lnTo>
                  <a:pt x="52597" y="66555"/>
                </a:lnTo>
                <a:lnTo>
                  <a:pt x="50694" y="78680"/>
                </a:lnTo>
                <a:lnTo>
                  <a:pt x="48250" y="91138"/>
                </a:lnTo>
                <a:lnTo>
                  <a:pt x="45265" y="103930"/>
                </a:lnTo>
                <a:lnTo>
                  <a:pt x="41741" y="117058"/>
                </a:lnTo>
                <a:lnTo>
                  <a:pt x="37680" y="130521"/>
                </a:lnTo>
                <a:lnTo>
                  <a:pt x="33083" y="144322"/>
                </a:lnTo>
                <a:lnTo>
                  <a:pt x="33083" y="146113"/>
                </a:lnTo>
                <a:lnTo>
                  <a:pt x="35632" y="179225"/>
                </a:lnTo>
                <a:lnTo>
                  <a:pt x="41078" y="166161"/>
                </a:lnTo>
                <a:lnTo>
                  <a:pt x="46047" y="153243"/>
                </a:lnTo>
                <a:lnTo>
                  <a:pt x="50540" y="140472"/>
                </a:lnTo>
                <a:lnTo>
                  <a:pt x="54558" y="127849"/>
                </a:lnTo>
                <a:lnTo>
                  <a:pt x="58102" y="115375"/>
                </a:lnTo>
                <a:lnTo>
                  <a:pt x="61171" y="103049"/>
                </a:lnTo>
                <a:lnTo>
                  <a:pt x="63767" y="90873"/>
                </a:lnTo>
                <a:lnTo>
                  <a:pt x="65889" y="78848"/>
                </a:lnTo>
                <a:lnTo>
                  <a:pt x="67539" y="66972"/>
                </a:lnTo>
                <a:lnTo>
                  <a:pt x="68717" y="55249"/>
                </a:lnTo>
                <a:lnTo>
                  <a:pt x="69424" y="43677"/>
                </a:lnTo>
                <a:lnTo>
                  <a:pt x="69659" y="32257"/>
                </a:lnTo>
                <a:lnTo>
                  <a:pt x="69512" y="22296"/>
                </a:lnTo>
                <a:lnTo>
                  <a:pt x="68661" y="7752"/>
                </a:lnTo>
                <a:lnTo>
                  <a:pt x="67036" y="-5137"/>
                </a:lnTo>
                <a:lnTo>
                  <a:pt x="64619" y="-16363"/>
                </a:lnTo>
                <a:lnTo>
                  <a:pt x="61391" y="-25920"/>
                </a:lnTo>
                <a:lnTo>
                  <a:pt x="53129" y="-41835"/>
                </a:lnTo>
                <a:lnTo>
                  <a:pt x="46087" y="-52165"/>
                </a:lnTo>
                <a:lnTo>
                  <a:pt x="37291" y="-63530"/>
                </a:lnTo>
                <a:lnTo>
                  <a:pt x="26733" y="-75933"/>
                </a:lnTo>
                <a:lnTo>
                  <a:pt x="28928" y="-76068"/>
                </a:lnTo>
                <a:lnTo>
                  <a:pt x="40536" y="-76771"/>
                </a:lnTo>
                <a:lnTo>
                  <a:pt x="52341" y="-77464"/>
                </a:lnTo>
                <a:lnTo>
                  <a:pt x="64343" y="-78147"/>
                </a:lnTo>
                <a:lnTo>
                  <a:pt x="76544" y="-78820"/>
                </a:lnTo>
                <a:lnTo>
                  <a:pt x="88943" y="-79484"/>
                </a:lnTo>
                <a:lnTo>
                  <a:pt x="101541" y="-80138"/>
                </a:lnTo>
                <a:lnTo>
                  <a:pt x="114340" y="-80782"/>
                </a:lnTo>
                <a:lnTo>
                  <a:pt x="127339" y="-81417"/>
                </a:lnTo>
                <a:lnTo>
                  <a:pt x="140539" y="-82042"/>
                </a:lnTo>
                <a:lnTo>
                  <a:pt x="153942" y="-82657"/>
                </a:lnTo>
                <a:lnTo>
                  <a:pt x="167547" y="-83262"/>
                </a:lnTo>
                <a:lnTo>
                  <a:pt x="181355" y="-83858"/>
                </a:lnTo>
                <a:lnTo>
                  <a:pt x="181603" y="-80851"/>
                </a:lnTo>
                <a:lnTo>
                  <a:pt x="182622" y="-69672"/>
                </a:lnTo>
                <a:lnTo>
                  <a:pt x="184302" y="-53746"/>
                </a:lnTo>
                <a:lnTo>
                  <a:pt x="184930" y="-47319"/>
                </a:lnTo>
                <a:lnTo>
                  <a:pt x="185991" y="-33817"/>
                </a:lnTo>
                <a:lnTo>
                  <a:pt x="186359" y="-23152"/>
                </a:lnTo>
                <a:lnTo>
                  <a:pt x="186359" y="-19659"/>
                </a:lnTo>
                <a:lnTo>
                  <a:pt x="182397" y="-19913"/>
                </a:lnTo>
                <a:lnTo>
                  <a:pt x="177952" y="-22199"/>
                </a:lnTo>
                <a:lnTo>
                  <a:pt x="173088" y="-26390"/>
                </a:lnTo>
                <a:lnTo>
                  <a:pt x="166293" y="-32156"/>
                </a:lnTo>
                <a:lnTo>
                  <a:pt x="160705" y="-36106"/>
                </a:lnTo>
                <a:lnTo>
                  <a:pt x="156552" y="-38265"/>
                </a:lnTo>
                <a:lnTo>
                  <a:pt x="151624" y="-40265"/>
                </a:lnTo>
                <a:lnTo>
                  <a:pt x="139615" y="-43058"/>
                </a:lnTo>
                <a:lnTo>
                  <a:pt x="125869" y="-43789"/>
                </a:lnTo>
                <a:lnTo>
                  <a:pt x="115976" y="-43789"/>
                </a:lnTo>
                <a:lnTo>
                  <a:pt x="112779" y="-32948"/>
                </a:lnTo>
                <a:lnTo>
                  <a:pt x="110862" y="-20378"/>
                </a:lnTo>
                <a:lnTo>
                  <a:pt x="110223" y="-6121"/>
                </a:lnTo>
                <a:lnTo>
                  <a:pt x="110490" y="4827"/>
                </a:lnTo>
                <a:lnTo>
                  <a:pt x="111775" y="17902"/>
                </a:lnTo>
                <a:lnTo>
                  <a:pt x="114084" y="27965"/>
                </a:lnTo>
                <a:lnTo>
                  <a:pt x="118490" y="29514"/>
                </a:lnTo>
                <a:lnTo>
                  <a:pt x="121450" y="29514"/>
                </a:lnTo>
                <a:lnTo>
                  <a:pt x="129507" y="28975"/>
                </a:lnTo>
                <a:lnTo>
                  <a:pt x="141836" y="25778"/>
                </a:lnTo>
                <a:lnTo>
                  <a:pt x="153174" y="19672"/>
                </a:lnTo>
                <a:lnTo>
                  <a:pt x="156705" y="2527"/>
                </a:lnTo>
                <a:lnTo>
                  <a:pt x="152285" y="5270"/>
                </a:lnTo>
                <a:lnTo>
                  <a:pt x="147700" y="8153"/>
                </a:lnTo>
                <a:lnTo>
                  <a:pt x="147700" y="241"/>
                </a:lnTo>
                <a:lnTo>
                  <a:pt x="148742" y="-6934"/>
                </a:lnTo>
                <a:lnTo>
                  <a:pt x="150672" y="-13296"/>
                </a:lnTo>
                <a:lnTo>
                  <a:pt x="160985" y="-13296"/>
                </a:lnTo>
                <a:lnTo>
                  <a:pt x="168084" y="-11874"/>
                </a:lnTo>
                <a:lnTo>
                  <a:pt x="174548" y="-8877"/>
                </a:lnTo>
                <a:lnTo>
                  <a:pt x="176491" y="-7670"/>
                </a:lnTo>
                <a:lnTo>
                  <a:pt x="170294" y="-5041"/>
                </a:lnTo>
                <a:lnTo>
                  <a:pt x="165112" y="-2527"/>
                </a:lnTo>
                <a:lnTo>
                  <a:pt x="160985" y="0"/>
                </a:lnTo>
                <a:lnTo>
                  <a:pt x="157418" y="16825"/>
                </a:lnTo>
                <a:lnTo>
                  <a:pt x="170333" y="8504"/>
                </a:lnTo>
                <a:lnTo>
                  <a:pt x="177533" y="4559"/>
                </a:lnTo>
                <a:lnTo>
                  <a:pt x="177431" y="7367"/>
                </a:lnTo>
                <a:lnTo>
                  <a:pt x="177298" y="19138"/>
                </a:lnTo>
                <a:lnTo>
                  <a:pt x="177533" y="33464"/>
                </a:lnTo>
                <a:lnTo>
                  <a:pt x="177628" y="38889"/>
                </a:lnTo>
                <a:lnTo>
                  <a:pt x="177868" y="53787"/>
                </a:lnTo>
                <a:lnTo>
                  <a:pt x="177952" y="65608"/>
                </a:lnTo>
                <a:lnTo>
                  <a:pt x="177533" y="70535"/>
                </a:lnTo>
                <a:lnTo>
                  <a:pt x="176491" y="77139"/>
                </a:lnTo>
                <a:lnTo>
                  <a:pt x="166629" y="70886"/>
                </a:lnTo>
                <a:lnTo>
                  <a:pt x="154654" y="65309"/>
                </a:lnTo>
                <a:lnTo>
                  <a:pt x="142679" y="61946"/>
                </a:lnTo>
                <a:lnTo>
                  <a:pt x="130733" y="60820"/>
                </a:lnTo>
                <a:lnTo>
                  <a:pt x="128913" y="60858"/>
                </a:lnTo>
                <a:lnTo>
                  <a:pt x="115218" y="65625"/>
                </a:lnTo>
                <a:lnTo>
                  <a:pt x="110667" y="78333"/>
                </a:lnTo>
                <a:lnTo>
                  <a:pt x="110691" y="84171"/>
                </a:lnTo>
                <a:lnTo>
                  <a:pt x="111076" y="100256"/>
                </a:lnTo>
                <a:lnTo>
                  <a:pt x="111915" y="112314"/>
                </a:lnTo>
                <a:lnTo>
                  <a:pt x="113182" y="120319"/>
                </a:lnTo>
                <a:lnTo>
                  <a:pt x="119765" y="136472"/>
                </a:lnTo>
                <a:lnTo>
                  <a:pt x="129175" y="144867"/>
                </a:lnTo>
                <a:lnTo>
                  <a:pt x="141947" y="147662"/>
                </a:lnTo>
                <a:lnTo>
                  <a:pt x="142973" y="147647"/>
                </a:lnTo>
                <a:lnTo>
                  <a:pt x="148468" y="113978"/>
                </a:lnTo>
                <a:lnTo>
                  <a:pt x="148297" y="98132"/>
                </a:lnTo>
                <a:lnTo>
                  <a:pt x="148297" y="93687"/>
                </a:lnTo>
                <a:lnTo>
                  <a:pt x="150520" y="91414"/>
                </a:lnTo>
                <a:lnTo>
                  <a:pt x="155226" y="91415"/>
                </a:lnTo>
                <a:lnTo>
                  <a:pt x="165707" y="93427"/>
                </a:lnTo>
                <a:lnTo>
                  <a:pt x="179438" y="99326"/>
                </a:lnTo>
                <a:lnTo>
                  <a:pt x="174373" y="108338"/>
                </a:lnTo>
                <a:lnTo>
                  <a:pt x="180769" y="123522"/>
                </a:lnTo>
                <a:lnTo>
                  <a:pt x="189534" y="110288"/>
                </a:lnTo>
                <a:lnTo>
                  <a:pt x="198018" y="94157"/>
                </a:lnTo>
                <a:lnTo>
                  <a:pt x="198894" y="96799"/>
                </a:lnTo>
                <a:lnTo>
                  <a:pt x="199491" y="100406"/>
                </a:lnTo>
                <a:lnTo>
                  <a:pt x="199477" y="105201"/>
                </a:lnTo>
                <a:lnTo>
                  <a:pt x="199231" y="108894"/>
                </a:lnTo>
                <a:lnTo>
                  <a:pt x="198681" y="116407"/>
                </a:lnTo>
                <a:lnTo>
                  <a:pt x="197836" y="127739"/>
                </a:lnTo>
                <a:lnTo>
                  <a:pt x="196700" y="142888"/>
                </a:lnTo>
                <a:lnTo>
                  <a:pt x="195282" y="161853"/>
                </a:lnTo>
                <a:lnTo>
                  <a:pt x="193586" y="184632"/>
                </a:lnTo>
                <a:lnTo>
                  <a:pt x="193306" y="188582"/>
                </a:lnTo>
                <a:lnTo>
                  <a:pt x="189776" y="191693"/>
                </a:lnTo>
                <a:lnTo>
                  <a:pt x="177537" y="192074"/>
                </a:lnTo>
                <a:lnTo>
                  <a:pt x="161395" y="192524"/>
                </a:lnTo>
                <a:lnTo>
                  <a:pt x="145998" y="192892"/>
                </a:lnTo>
                <a:lnTo>
                  <a:pt x="131345" y="193178"/>
                </a:lnTo>
                <a:lnTo>
                  <a:pt x="117436" y="193382"/>
                </a:lnTo>
                <a:lnTo>
                  <a:pt x="91847" y="193547"/>
                </a:lnTo>
                <a:lnTo>
                  <a:pt x="69230" y="193390"/>
                </a:lnTo>
                <a:lnTo>
                  <a:pt x="59034" y="193192"/>
                </a:lnTo>
                <a:lnTo>
                  <a:pt x="49580" y="192914"/>
                </a:lnTo>
                <a:lnTo>
                  <a:pt x="40868" y="192557"/>
                </a:lnTo>
                <a:lnTo>
                  <a:pt x="29654" y="192557"/>
                </a:lnTo>
                <a:lnTo>
                  <a:pt x="30625" y="170044"/>
                </a:lnTo>
                <a:lnTo>
                  <a:pt x="27235" y="182285"/>
                </a:lnTo>
                <a:lnTo>
                  <a:pt x="22396" y="194025"/>
                </a:lnTo>
                <a:lnTo>
                  <a:pt x="16103" y="205270"/>
                </a:lnTo>
                <a:lnTo>
                  <a:pt x="15062" y="206832"/>
                </a:lnTo>
                <a:lnTo>
                  <a:pt x="35140" y="223126"/>
                </a:lnTo>
                <a:lnTo>
                  <a:pt x="64350" y="223126"/>
                </a:lnTo>
                <a:lnTo>
                  <a:pt x="71145" y="223608"/>
                </a:lnTo>
                <a:lnTo>
                  <a:pt x="78790" y="223837"/>
                </a:lnTo>
                <a:lnTo>
                  <a:pt x="147641" y="223657"/>
                </a:lnTo>
                <a:lnTo>
                  <a:pt x="161429" y="223481"/>
                </a:lnTo>
                <a:lnTo>
                  <a:pt x="177672" y="223209"/>
                </a:lnTo>
                <a:lnTo>
                  <a:pt x="190244" y="222930"/>
                </a:lnTo>
                <a:lnTo>
                  <a:pt x="203168" y="222615"/>
                </a:lnTo>
                <a:lnTo>
                  <a:pt x="216458" y="222288"/>
                </a:lnTo>
                <a:lnTo>
                  <a:pt x="222084" y="220497"/>
                </a:lnTo>
                <a:lnTo>
                  <a:pt x="229311" y="213194"/>
                </a:lnTo>
                <a:lnTo>
                  <a:pt x="231216" y="205612"/>
                </a:lnTo>
                <a:lnTo>
                  <a:pt x="232236" y="191983"/>
                </a:lnTo>
                <a:lnTo>
                  <a:pt x="232994" y="179933"/>
                </a:lnTo>
                <a:lnTo>
                  <a:pt x="233146" y="177901"/>
                </a:lnTo>
                <a:lnTo>
                  <a:pt x="233438" y="169989"/>
                </a:lnTo>
                <a:lnTo>
                  <a:pt x="233743" y="162191"/>
                </a:lnTo>
                <a:lnTo>
                  <a:pt x="233870" y="154508"/>
                </a:lnTo>
                <a:lnTo>
                  <a:pt x="234010" y="146837"/>
                </a:lnTo>
                <a:lnTo>
                  <a:pt x="234010" y="110363"/>
                </a:lnTo>
                <a:lnTo>
                  <a:pt x="214566" y="94665"/>
                </a:lnTo>
                <a:lnTo>
                  <a:pt x="214833" y="91643"/>
                </a:lnTo>
                <a:lnTo>
                  <a:pt x="215150" y="89128"/>
                </a:lnTo>
                <a:lnTo>
                  <a:pt x="215430" y="84937"/>
                </a:lnTo>
                <a:lnTo>
                  <a:pt x="215582" y="82295"/>
                </a:lnTo>
                <a:lnTo>
                  <a:pt x="215582" y="66941"/>
                </a:lnTo>
                <a:lnTo>
                  <a:pt x="215430" y="60578"/>
                </a:lnTo>
                <a:lnTo>
                  <a:pt x="215150" y="52895"/>
                </a:lnTo>
                <a:lnTo>
                  <a:pt x="214693" y="50025"/>
                </a:lnTo>
                <a:lnTo>
                  <a:pt x="214566" y="47269"/>
                </a:lnTo>
                <a:lnTo>
                  <a:pt x="214566" y="30708"/>
                </a:lnTo>
                <a:lnTo>
                  <a:pt x="214693" y="26504"/>
                </a:lnTo>
                <a:lnTo>
                  <a:pt x="215150" y="23634"/>
                </a:lnTo>
                <a:lnTo>
                  <a:pt x="215430" y="20751"/>
                </a:lnTo>
                <a:lnTo>
                  <a:pt x="215874" y="16675"/>
                </a:lnTo>
                <a:lnTo>
                  <a:pt x="216458" y="11747"/>
                </a:lnTo>
                <a:lnTo>
                  <a:pt x="219125" y="12128"/>
                </a:lnTo>
                <a:lnTo>
                  <a:pt x="222796" y="12357"/>
                </a:lnTo>
                <a:lnTo>
                  <a:pt x="221487" y="5994"/>
                </a:lnTo>
                <a:lnTo>
                  <a:pt x="220916" y="-711"/>
                </a:lnTo>
                <a:lnTo>
                  <a:pt x="220916" y="-13677"/>
                </a:lnTo>
                <a:lnTo>
                  <a:pt x="221487" y="-19558"/>
                </a:lnTo>
                <a:lnTo>
                  <a:pt x="222796" y="-2506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91" name="object 1291"/>
          <p:cNvSpPr/>
          <p:nvPr/>
        </p:nvSpPr>
        <p:spPr>
          <a:xfrm>
            <a:off x="4530073" y="7565892"/>
            <a:ext cx="2921" cy="37553"/>
          </a:xfrm>
          <a:custGeom>
            <a:avLst/>
            <a:gdLst/>
            <a:ahLst/>
            <a:cxnLst/>
            <a:rect l="l" t="t" r="r" b="b"/>
            <a:pathLst>
              <a:path w="2921" h="37553">
                <a:moveTo>
                  <a:pt x="2921" y="21716"/>
                </a:moveTo>
                <a:lnTo>
                  <a:pt x="2921" y="17767"/>
                </a:lnTo>
                <a:lnTo>
                  <a:pt x="2768" y="13195"/>
                </a:lnTo>
                <a:lnTo>
                  <a:pt x="2489" y="8039"/>
                </a:lnTo>
                <a:lnTo>
                  <a:pt x="2324" y="5537"/>
                </a:lnTo>
                <a:lnTo>
                  <a:pt x="2184" y="2895"/>
                </a:lnTo>
                <a:lnTo>
                  <a:pt x="1879" y="0"/>
                </a:lnTo>
                <a:lnTo>
                  <a:pt x="558" y="5537"/>
                </a:lnTo>
                <a:lnTo>
                  <a:pt x="0" y="11404"/>
                </a:lnTo>
                <a:lnTo>
                  <a:pt x="0" y="24358"/>
                </a:lnTo>
                <a:lnTo>
                  <a:pt x="558" y="31064"/>
                </a:lnTo>
                <a:lnTo>
                  <a:pt x="1879" y="37426"/>
                </a:lnTo>
                <a:lnTo>
                  <a:pt x="2921" y="37553"/>
                </a:lnTo>
                <a:lnTo>
                  <a:pt x="2921" y="2171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92" name="object 1292"/>
          <p:cNvSpPr/>
          <p:nvPr/>
        </p:nvSpPr>
        <p:spPr>
          <a:xfrm>
            <a:off x="4335881" y="7507084"/>
            <a:ext cx="172758" cy="277422"/>
          </a:xfrm>
          <a:prstGeom prst="rect">
            <a:avLst/>
          </a:prstGeom>
          <a:blipFill>
            <a:blip r:embed="rId5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93" name="object 1293"/>
          <p:cNvSpPr/>
          <p:nvPr/>
        </p:nvSpPr>
        <p:spPr>
          <a:xfrm>
            <a:off x="4317443" y="7735284"/>
            <a:ext cx="24790" cy="62496"/>
          </a:xfrm>
          <a:custGeom>
            <a:avLst/>
            <a:gdLst/>
            <a:ahLst/>
            <a:cxnLst/>
            <a:rect l="l" t="t" r="r" b="b"/>
            <a:pathLst>
              <a:path w="24790" h="62496">
                <a:moveTo>
                  <a:pt x="5587" y="47951"/>
                </a:moveTo>
                <a:lnTo>
                  <a:pt x="0" y="60096"/>
                </a:lnTo>
                <a:lnTo>
                  <a:pt x="3835" y="60096"/>
                </a:lnTo>
                <a:lnTo>
                  <a:pt x="6756" y="62496"/>
                </a:lnTo>
                <a:lnTo>
                  <a:pt x="13218" y="51484"/>
                </a:lnTo>
                <a:lnTo>
                  <a:pt x="18293" y="39826"/>
                </a:lnTo>
                <a:lnTo>
                  <a:pt x="21908" y="27666"/>
                </a:lnTo>
                <a:lnTo>
                  <a:pt x="24071" y="14999"/>
                </a:lnTo>
                <a:lnTo>
                  <a:pt x="24790" y="1816"/>
                </a:lnTo>
                <a:lnTo>
                  <a:pt x="24790" y="0"/>
                </a:lnTo>
                <a:lnTo>
                  <a:pt x="24315" y="1329"/>
                </a:lnTo>
                <a:lnTo>
                  <a:pt x="20139" y="12658"/>
                </a:lnTo>
                <a:lnTo>
                  <a:pt x="15638" y="24216"/>
                </a:lnTo>
                <a:lnTo>
                  <a:pt x="10794" y="35985"/>
                </a:lnTo>
                <a:lnTo>
                  <a:pt x="5587" y="4795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94" name="object 1294"/>
          <p:cNvSpPr/>
          <p:nvPr/>
        </p:nvSpPr>
        <p:spPr>
          <a:xfrm>
            <a:off x="4014515" y="7534099"/>
            <a:ext cx="164622" cy="320890"/>
          </a:xfrm>
          <a:custGeom>
            <a:avLst/>
            <a:gdLst/>
            <a:ahLst/>
            <a:cxnLst/>
            <a:rect l="l" t="t" r="r" b="b"/>
            <a:pathLst>
              <a:path w="164622" h="320890">
                <a:moveTo>
                  <a:pt x="75381" y="250140"/>
                </a:moveTo>
                <a:lnTo>
                  <a:pt x="61271" y="251251"/>
                </a:lnTo>
                <a:lnTo>
                  <a:pt x="49481" y="251929"/>
                </a:lnTo>
                <a:lnTo>
                  <a:pt x="44386" y="282752"/>
                </a:lnTo>
                <a:lnTo>
                  <a:pt x="69938" y="282752"/>
                </a:lnTo>
                <a:lnTo>
                  <a:pt x="76873" y="282536"/>
                </a:lnTo>
                <a:lnTo>
                  <a:pt x="85115" y="281914"/>
                </a:lnTo>
                <a:lnTo>
                  <a:pt x="87563" y="281769"/>
                </a:lnTo>
                <a:lnTo>
                  <a:pt x="99685" y="280826"/>
                </a:lnTo>
                <a:lnTo>
                  <a:pt x="113157" y="279514"/>
                </a:lnTo>
                <a:lnTo>
                  <a:pt x="115385" y="279285"/>
                </a:lnTo>
                <a:lnTo>
                  <a:pt x="128724" y="278059"/>
                </a:lnTo>
                <a:lnTo>
                  <a:pt x="140436" y="277114"/>
                </a:lnTo>
                <a:lnTo>
                  <a:pt x="148285" y="276656"/>
                </a:lnTo>
                <a:lnTo>
                  <a:pt x="154635" y="276390"/>
                </a:lnTo>
                <a:lnTo>
                  <a:pt x="155331" y="210757"/>
                </a:lnTo>
                <a:lnTo>
                  <a:pt x="152448" y="198994"/>
                </a:lnTo>
                <a:lnTo>
                  <a:pt x="150384" y="186308"/>
                </a:lnTo>
                <a:lnTo>
                  <a:pt x="149144" y="172715"/>
                </a:lnTo>
                <a:lnTo>
                  <a:pt x="148729" y="158229"/>
                </a:lnTo>
                <a:lnTo>
                  <a:pt x="148560" y="152252"/>
                </a:lnTo>
                <a:lnTo>
                  <a:pt x="146425" y="137708"/>
                </a:lnTo>
                <a:lnTo>
                  <a:pt x="141846" y="125461"/>
                </a:lnTo>
                <a:lnTo>
                  <a:pt x="134834" y="115512"/>
                </a:lnTo>
                <a:lnTo>
                  <a:pt x="125399" y="107861"/>
                </a:lnTo>
                <a:lnTo>
                  <a:pt x="122745" y="112280"/>
                </a:lnTo>
                <a:lnTo>
                  <a:pt x="119938" y="119849"/>
                </a:lnTo>
                <a:lnTo>
                  <a:pt x="117005" y="130403"/>
                </a:lnTo>
                <a:lnTo>
                  <a:pt x="114033" y="140957"/>
                </a:lnTo>
                <a:lnTo>
                  <a:pt x="112725" y="148996"/>
                </a:lnTo>
                <a:lnTo>
                  <a:pt x="112842" y="160822"/>
                </a:lnTo>
                <a:lnTo>
                  <a:pt x="113948" y="174757"/>
                </a:lnTo>
                <a:lnTo>
                  <a:pt x="116234" y="187778"/>
                </a:lnTo>
                <a:lnTo>
                  <a:pt x="119710" y="199870"/>
                </a:lnTo>
                <a:lnTo>
                  <a:pt x="124391" y="211018"/>
                </a:lnTo>
                <a:lnTo>
                  <a:pt x="130289" y="221208"/>
                </a:lnTo>
                <a:lnTo>
                  <a:pt x="133187" y="225338"/>
                </a:lnTo>
                <a:lnTo>
                  <a:pt x="140616" y="235597"/>
                </a:lnTo>
                <a:lnTo>
                  <a:pt x="148285" y="245808"/>
                </a:lnTo>
                <a:lnTo>
                  <a:pt x="135128" y="245808"/>
                </a:lnTo>
                <a:lnTo>
                  <a:pt x="127889" y="245943"/>
                </a:lnTo>
                <a:lnTo>
                  <a:pt x="116559" y="246522"/>
                </a:lnTo>
                <a:lnTo>
                  <a:pt x="103045" y="247557"/>
                </a:lnTo>
                <a:lnTo>
                  <a:pt x="87350" y="249047"/>
                </a:lnTo>
                <a:lnTo>
                  <a:pt x="75381" y="250140"/>
                </a:lnTo>
                <a:close/>
              </a:path>
              <a:path w="164622" h="320890">
                <a:moveTo>
                  <a:pt x="156473" y="31528"/>
                </a:moveTo>
                <a:lnTo>
                  <a:pt x="164622" y="17759"/>
                </a:lnTo>
                <a:lnTo>
                  <a:pt x="156527" y="0"/>
                </a:lnTo>
                <a:lnTo>
                  <a:pt x="156387" y="1206"/>
                </a:lnTo>
                <a:lnTo>
                  <a:pt x="153593" y="0"/>
                </a:lnTo>
                <a:lnTo>
                  <a:pt x="151650" y="38874"/>
                </a:lnTo>
                <a:lnTo>
                  <a:pt x="156473" y="31528"/>
                </a:lnTo>
                <a:close/>
              </a:path>
              <a:path w="164622" h="320890">
                <a:moveTo>
                  <a:pt x="190754" y="276390"/>
                </a:moveTo>
                <a:lnTo>
                  <a:pt x="195643" y="280365"/>
                </a:lnTo>
                <a:lnTo>
                  <a:pt x="206921" y="287750"/>
                </a:lnTo>
                <a:lnTo>
                  <a:pt x="218439" y="292439"/>
                </a:lnTo>
                <a:lnTo>
                  <a:pt x="231243" y="295252"/>
                </a:lnTo>
                <a:lnTo>
                  <a:pt x="245351" y="296189"/>
                </a:lnTo>
                <a:lnTo>
                  <a:pt x="254960" y="295723"/>
                </a:lnTo>
                <a:lnTo>
                  <a:pt x="268194" y="293336"/>
                </a:lnTo>
                <a:lnTo>
                  <a:pt x="280282" y="288930"/>
                </a:lnTo>
                <a:lnTo>
                  <a:pt x="291227" y="282512"/>
                </a:lnTo>
                <a:lnTo>
                  <a:pt x="301033" y="274092"/>
                </a:lnTo>
                <a:lnTo>
                  <a:pt x="309702" y="263677"/>
                </a:lnTo>
                <a:lnTo>
                  <a:pt x="306743" y="261289"/>
                </a:lnTo>
                <a:lnTo>
                  <a:pt x="302907" y="261289"/>
                </a:lnTo>
                <a:lnTo>
                  <a:pt x="303603" y="259817"/>
                </a:lnTo>
                <a:lnTo>
                  <a:pt x="309155" y="247691"/>
                </a:lnTo>
                <a:lnTo>
                  <a:pt x="314318" y="235748"/>
                </a:lnTo>
                <a:lnTo>
                  <a:pt x="319118" y="224005"/>
                </a:lnTo>
                <a:lnTo>
                  <a:pt x="323578" y="212477"/>
                </a:lnTo>
                <a:lnTo>
                  <a:pt x="327723" y="201180"/>
                </a:lnTo>
                <a:lnTo>
                  <a:pt x="327699" y="200339"/>
                </a:lnTo>
                <a:lnTo>
                  <a:pt x="326111" y="187037"/>
                </a:lnTo>
                <a:lnTo>
                  <a:pt x="322240" y="174963"/>
                </a:lnTo>
                <a:lnTo>
                  <a:pt x="316052" y="164109"/>
                </a:lnTo>
                <a:lnTo>
                  <a:pt x="313080" y="160159"/>
                </a:lnTo>
                <a:lnTo>
                  <a:pt x="309994" y="156908"/>
                </a:lnTo>
                <a:lnTo>
                  <a:pt x="306743" y="154279"/>
                </a:lnTo>
                <a:lnTo>
                  <a:pt x="292569" y="142773"/>
                </a:lnTo>
                <a:lnTo>
                  <a:pt x="283820" y="133523"/>
                </a:lnTo>
                <a:lnTo>
                  <a:pt x="273200" y="126976"/>
                </a:lnTo>
                <a:lnTo>
                  <a:pt x="260671" y="123058"/>
                </a:lnTo>
                <a:lnTo>
                  <a:pt x="246240" y="121754"/>
                </a:lnTo>
                <a:lnTo>
                  <a:pt x="241921" y="121850"/>
                </a:lnTo>
                <a:lnTo>
                  <a:pt x="228868" y="123510"/>
                </a:lnTo>
                <a:lnTo>
                  <a:pt x="217487" y="127279"/>
                </a:lnTo>
                <a:lnTo>
                  <a:pt x="215252" y="123088"/>
                </a:lnTo>
                <a:lnTo>
                  <a:pt x="212178" y="118884"/>
                </a:lnTo>
                <a:lnTo>
                  <a:pt x="208318" y="114922"/>
                </a:lnTo>
                <a:lnTo>
                  <a:pt x="209524" y="111328"/>
                </a:lnTo>
                <a:lnTo>
                  <a:pt x="211137" y="107607"/>
                </a:lnTo>
                <a:lnTo>
                  <a:pt x="212902" y="103886"/>
                </a:lnTo>
                <a:lnTo>
                  <a:pt x="214655" y="100164"/>
                </a:lnTo>
                <a:lnTo>
                  <a:pt x="216738" y="96329"/>
                </a:lnTo>
                <a:lnTo>
                  <a:pt x="218948" y="92379"/>
                </a:lnTo>
                <a:lnTo>
                  <a:pt x="219544" y="92379"/>
                </a:lnTo>
                <a:lnTo>
                  <a:pt x="222351" y="87579"/>
                </a:lnTo>
                <a:lnTo>
                  <a:pt x="225298" y="82892"/>
                </a:lnTo>
                <a:lnTo>
                  <a:pt x="228244" y="78105"/>
                </a:lnTo>
                <a:lnTo>
                  <a:pt x="231203" y="73304"/>
                </a:lnTo>
                <a:lnTo>
                  <a:pt x="234010" y="68745"/>
                </a:lnTo>
                <a:lnTo>
                  <a:pt x="236524" y="64185"/>
                </a:lnTo>
                <a:lnTo>
                  <a:pt x="239179" y="59982"/>
                </a:lnTo>
                <a:lnTo>
                  <a:pt x="242697" y="55181"/>
                </a:lnTo>
                <a:lnTo>
                  <a:pt x="246989" y="49911"/>
                </a:lnTo>
                <a:lnTo>
                  <a:pt x="251421" y="44627"/>
                </a:lnTo>
                <a:lnTo>
                  <a:pt x="257009" y="38989"/>
                </a:lnTo>
                <a:lnTo>
                  <a:pt x="263791" y="32867"/>
                </a:lnTo>
                <a:lnTo>
                  <a:pt x="267746" y="29060"/>
                </a:lnTo>
                <a:lnTo>
                  <a:pt x="276533" y="19899"/>
                </a:lnTo>
                <a:lnTo>
                  <a:pt x="284886" y="10325"/>
                </a:lnTo>
                <a:lnTo>
                  <a:pt x="289643" y="4251"/>
                </a:lnTo>
                <a:lnTo>
                  <a:pt x="297023" y="-5928"/>
                </a:lnTo>
                <a:lnTo>
                  <a:pt x="304393" y="-17017"/>
                </a:lnTo>
                <a:lnTo>
                  <a:pt x="280911" y="-35750"/>
                </a:lnTo>
                <a:lnTo>
                  <a:pt x="282397" y="-38138"/>
                </a:lnTo>
                <a:lnTo>
                  <a:pt x="277520" y="-37909"/>
                </a:lnTo>
                <a:lnTo>
                  <a:pt x="270598" y="-37553"/>
                </a:lnTo>
                <a:lnTo>
                  <a:pt x="261594" y="-37299"/>
                </a:lnTo>
                <a:lnTo>
                  <a:pt x="261446" y="-37295"/>
                </a:lnTo>
                <a:lnTo>
                  <a:pt x="248475" y="-36833"/>
                </a:lnTo>
                <a:lnTo>
                  <a:pt x="236080" y="-36106"/>
                </a:lnTo>
                <a:lnTo>
                  <a:pt x="230174" y="-35864"/>
                </a:lnTo>
                <a:lnTo>
                  <a:pt x="224701" y="-35623"/>
                </a:lnTo>
                <a:lnTo>
                  <a:pt x="219697" y="-35394"/>
                </a:lnTo>
                <a:lnTo>
                  <a:pt x="214655" y="-35013"/>
                </a:lnTo>
                <a:lnTo>
                  <a:pt x="210388" y="-34785"/>
                </a:lnTo>
                <a:lnTo>
                  <a:pt x="206870" y="-34543"/>
                </a:lnTo>
                <a:lnTo>
                  <a:pt x="202523" y="-34334"/>
                </a:lnTo>
                <a:lnTo>
                  <a:pt x="189023" y="-33279"/>
                </a:lnTo>
                <a:lnTo>
                  <a:pt x="176225" y="-31642"/>
                </a:lnTo>
                <a:lnTo>
                  <a:pt x="164118" y="-29426"/>
                </a:lnTo>
                <a:lnTo>
                  <a:pt x="152692" y="-26631"/>
                </a:lnTo>
                <a:lnTo>
                  <a:pt x="149745" y="-30340"/>
                </a:lnTo>
                <a:lnTo>
                  <a:pt x="144729" y="-33108"/>
                </a:lnTo>
                <a:lnTo>
                  <a:pt x="137502" y="-34912"/>
                </a:lnTo>
                <a:lnTo>
                  <a:pt x="132848" y="-34837"/>
                </a:lnTo>
                <a:lnTo>
                  <a:pt x="122560" y="-34402"/>
                </a:lnTo>
                <a:lnTo>
                  <a:pt x="108829" y="-33580"/>
                </a:lnTo>
                <a:lnTo>
                  <a:pt x="91617" y="-32372"/>
                </a:lnTo>
                <a:lnTo>
                  <a:pt x="79259" y="-31391"/>
                </a:lnTo>
                <a:lnTo>
                  <a:pt x="68286" y="-30500"/>
                </a:lnTo>
                <a:lnTo>
                  <a:pt x="56416" y="-29516"/>
                </a:lnTo>
                <a:lnTo>
                  <a:pt x="43652" y="-28436"/>
                </a:lnTo>
                <a:lnTo>
                  <a:pt x="29993" y="-27257"/>
                </a:lnTo>
                <a:lnTo>
                  <a:pt x="15442" y="-25975"/>
                </a:lnTo>
                <a:lnTo>
                  <a:pt x="0" y="-24587"/>
                </a:lnTo>
                <a:lnTo>
                  <a:pt x="0" y="-4432"/>
                </a:lnTo>
                <a:lnTo>
                  <a:pt x="4406" y="-2870"/>
                </a:lnTo>
                <a:lnTo>
                  <a:pt x="22415" y="12230"/>
                </a:lnTo>
                <a:lnTo>
                  <a:pt x="30135" y="26321"/>
                </a:lnTo>
                <a:lnTo>
                  <a:pt x="34275" y="37938"/>
                </a:lnTo>
                <a:lnTo>
                  <a:pt x="37704" y="51478"/>
                </a:lnTo>
                <a:lnTo>
                  <a:pt x="40411" y="66941"/>
                </a:lnTo>
                <a:lnTo>
                  <a:pt x="41530" y="76420"/>
                </a:lnTo>
                <a:lnTo>
                  <a:pt x="42486" y="89000"/>
                </a:lnTo>
                <a:lnTo>
                  <a:pt x="43205" y="103886"/>
                </a:lnTo>
                <a:lnTo>
                  <a:pt x="43560" y="120887"/>
                </a:lnTo>
                <a:lnTo>
                  <a:pt x="43700" y="133342"/>
                </a:lnTo>
                <a:lnTo>
                  <a:pt x="43795" y="163078"/>
                </a:lnTo>
                <a:lnTo>
                  <a:pt x="43021" y="179098"/>
                </a:lnTo>
                <a:lnTo>
                  <a:pt x="40961" y="193704"/>
                </a:lnTo>
                <a:lnTo>
                  <a:pt x="37609" y="206895"/>
                </a:lnTo>
                <a:lnTo>
                  <a:pt x="32963" y="218669"/>
                </a:lnTo>
                <a:lnTo>
                  <a:pt x="27017" y="229023"/>
                </a:lnTo>
                <a:lnTo>
                  <a:pt x="19769" y="237956"/>
                </a:lnTo>
                <a:lnTo>
                  <a:pt x="11214" y="245465"/>
                </a:lnTo>
                <a:lnTo>
                  <a:pt x="19037" y="264033"/>
                </a:lnTo>
                <a:lnTo>
                  <a:pt x="21361" y="264033"/>
                </a:lnTo>
                <a:lnTo>
                  <a:pt x="44386" y="282752"/>
                </a:lnTo>
                <a:lnTo>
                  <a:pt x="49481" y="251929"/>
                </a:lnTo>
                <a:lnTo>
                  <a:pt x="39954" y="252158"/>
                </a:lnTo>
                <a:lnTo>
                  <a:pt x="29806" y="252158"/>
                </a:lnTo>
                <a:lnTo>
                  <a:pt x="28308" y="248564"/>
                </a:lnTo>
                <a:lnTo>
                  <a:pt x="30489" y="246844"/>
                </a:lnTo>
                <a:lnTo>
                  <a:pt x="37904" y="239420"/>
                </a:lnTo>
                <a:lnTo>
                  <a:pt x="44193" y="230394"/>
                </a:lnTo>
                <a:lnTo>
                  <a:pt x="49351" y="219769"/>
                </a:lnTo>
                <a:lnTo>
                  <a:pt x="53371" y="207549"/>
                </a:lnTo>
                <a:lnTo>
                  <a:pt x="56250" y="193737"/>
                </a:lnTo>
                <a:lnTo>
                  <a:pt x="57981" y="178337"/>
                </a:lnTo>
                <a:lnTo>
                  <a:pt x="58559" y="161353"/>
                </a:lnTo>
                <a:lnTo>
                  <a:pt x="58541" y="151792"/>
                </a:lnTo>
                <a:lnTo>
                  <a:pt x="58411" y="135033"/>
                </a:lnTo>
                <a:lnTo>
                  <a:pt x="58156" y="119762"/>
                </a:lnTo>
                <a:lnTo>
                  <a:pt x="57776" y="105978"/>
                </a:lnTo>
                <a:lnTo>
                  <a:pt x="57273" y="93682"/>
                </a:lnTo>
                <a:lnTo>
                  <a:pt x="56647" y="82876"/>
                </a:lnTo>
                <a:lnTo>
                  <a:pt x="55899" y="73560"/>
                </a:lnTo>
                <a:lnTo>
                  <a:pt x="52152" y="47226"/>
                </a:lnTo>
                <a:lnTo>
                  <a:pt x="48257" y="30779"/>
                </a:lnTo>
                <a:lnTo>
                  <a:pt x="43408" y="16891"/>
                </a:lnTo>
                <a:lnTo>
                  <a:pt x="37611" y="5560"/>
                </a:lnTo>
                <a:lnTo>
                  <a:pt x="30871" y="-3211"/>
                </a:lnTo>
                <a:lnTo>
                  <a:pt x="23192" y="-9425"/>
                </a:lnTo>
                <a:lnTo>
                  <a:pt x="14579" y="-13080"/>
                </a:lnTo>
                <a:lnTo>
                  <a:pt x="14579" y="-13906"/>
                </a:lnTo>
                <a:lnTo>
                  <a:pt x="23818" y="-14740"/>
                </a:lnTo>
                <a:lnTo>
                  <a:pt x="43550" y="-16492"/>
                </a:lnTo>
                <a:lnTo>
                  <a:pt x="61411" y="-18032"/>
                </a:lnTo>
                <a:lnTo>
                  <a:pt x="77401" y="-19364"/>
                </a:lnTo>
                <a:lnTo>
                  <a:pt x="91522" y="-20487"/>
                </a:lnTo>
                <a:lnTo>
                  <a:pt x="103773" y="-21404"/>
                </a:lnTo>
                <a:lnTo>
                  <a:pt x="114156" y="-22115"/>
                </a:lnTo>
                <a:lnTo>
                  <a:pt x="122671" y="-22621"/>
                </a:lnTo>
                <a:lnTo>
                  <a:pt x="129318" y="-22924"/>
                </a:lnTo>
                <a:lnTo>
                  <a:pt x="134099" y="-23025"/>
                </a:lnTo>
                <a:lnTo>
                  <a:pt x="137655" y="-22072"/>
                </a:lnTo>
                <a:lnTo>
                  <a:pt x="140157" y="-20396"/>
                </a:lnTo>
                <a:lnTo>
                  <a:pt x="139293" y="-20396"/>
                </a:lnTo>
                <a:lnTo>
                  <a:pt x="135128" y="-14160"/>
                </a:lnTo>
                <a:lnTo>
                  <a:pt x="128219" y="-1790"/>
                </a:lnTo>
                <a:lnTo>
                  <a:pt x="126071" y="2171"/>
                </a:lnTo>
                <a:lnTo>
                  <a:pt x="120508" y="14806"/>
                </a:lnTo>
                <a:lnTo>
                  <a:pt x="117190" y="26884"/>
                </a:lnTo>
                <a:lnTo>
                  <a:pt x="116090" y="38392"/>
                </a:lnTo>
                <a:lnTo>
                  <a:pt x="116090" y="44030"/>
                </a:lnTo>
                <a:lnTo>
                  <a:pt x="117144" y="51244"/>
                </a:lnTo>
                <a:lnTo>
                  <a:pt x="119507" y="60236"/>
                </a:lnTo>
                <a:lnTo>
                  <a:pt x="122745" y="71615"/>
                </a:lnTo>
                <a:lnTo>
                  <a:pt x="124523" y="78701"/>
                </a:lnTo>
                <a:lnTo>
                  <a:pt x="124815" y="81699"/>
                </a:lnTo>
                <a:lnTo>
                  <a:pt x="127744" y="76164"/>
                </a:lnTo>
                <a:lnTo>
                  <a:pt x="133196" y="67141"/>
                </a:lnTo>
                <a:lnTo>
                  <a:pt x="141157" y="54711"/>
                </a:lnTo>
                <a:lnTo>
                  <a:pt x="151650" y="38874"/>
                </a:lnTo>
                <a:lnTo>
                  <a:pt x="153593" y="0"/>
                </a:lnTo>
                <a:lnTo>
                  <a:pt x="156527" y="0"/>
                </a:lnTo>
                <a:lnTo>
                  <a:pt x="164622" y="17759"/>
                </a:lnTo>
                <a:lnTo>
                  <a:pt x="169506" y="7094"/>
                </a:lnTo>
                <a:lnTo>
                  <a:pt x="171132" y="-482"/>
                </a:lnTo>
                <a:lnTo>
                  <a:pt x="171132" y="-7315"/>
                </a:lnTo>
                <a:lnTo>
                  <a:pt x="167906" y="-13080"/>
                </a:lnTo>
                <a:lnTo>
                  <a:pt x="161417" y="-17868"/>
                </a:lnTo>
                <a:lnTo>
                  <a:pt x="165249" y="-18880"/>
                </a:lnTo>
                <a:lnTo>
                  <a:pt x="174838" y="-20274"/>
                </a:lnTo>
                <a:lnTo>
                  <a:pt x="189010" y="-21532"/>
                </a:lnTo>
                <a:lnTo>
                  <a:pt x="207733" y="-22669"/>
                </a:lnTo>
                <a:lnTo>
                  <a:pt x="219932" y="-23206"/>
                </a:lnTo>
                <a:lnTo>
                  <a:pt x="232575" y="-23806"/>
                </a:lnTo>
                <a:lnTo>
                  <a:pt x="245271" y="-24434"/>
                </a:lnTo>
                <a:lnTo>
                  <a:pt x="258051" y="-25069"/>
                </a:lnTo>
                <a:lnTo>
                  <a:pt x="256765" y="-23143"/>
                </a:lnTo>
                <a:lnTo>
                  <a:pt x="250515" y="-15241"/>
                </a:lnTo>
                <a:lnTo>
                  <a:pt x="241603" y="-5615"/>
                </a:lnTo>
                <a:lnTo>
                  <a:pt x="230009" y="5778"/>
                </a:lnTo>
                <a:lnTo>
                  <a:pt x="223885" y="11667"/>
                </a:lnTo>
                <a:lnTo>
                  <a:pt x="214005" y="21951"/>
                </a:lnTo>
                <a:lnTo>
                  <a:pt x="206212" y="31266"/>
                </a:lnTo>
                <a:lnTo>
                  <a:pt x="200520" y="39611"/>
                </a:lnTo>
                <a:lnTo>
                  <a:pt x="196650" y="45998"/>
                </a:lnTo>
                <a:lnTo>
                  <a:pt x="190099" y="56845"/>
                </a:lnTo>
                <a:lnTo>
                  <a:pt x="183388" y="67779"/>
                </a:lnTo>
                <a:lnTo>
                  <a:pt x="179080" y="75503"/>
                </a:lnTo>
                <a:lnTo>
                  <a:pt x="173377" y="87153"/>
                </a:lnTo>
                <a:lnTo>
                  <a:pt x="169214" y="97891"/>
                </a:lnTo>
                <a:lnTo>
                  <a:pt x="172481" y="100780"/>
                </a:lnTo>
                <a:lnTo>
                  <a:pt x="179999" y="109305"/>
                </a:lnTo>
                <a:lnTo>
                  <a:pt x="186134" y="119309"/>
                </a:lnTo>
                <a:lnTo>
                  <a:pt x="190894" y="130791"/>
                </a:lnTo>
                <a:lnTo>
                  <a:pt x="194285" y="143748"/>
                </a:lnTo>
                <a:lnTo>
                  <a:pt x="196314" y="158178"/>
                </a:lnTo>
                <a:lnTo>
                  <a:pt x="196989" y="174078"/>
                </a:lnTo>
                <a:lnTo>
                  <a:pt x="197194" y="180334"/>
                </a:lnTo>
                <a:lnTo>
                  <a:pt x="198947" y="193025"/>
                </a:lnTo>
                <a:lnTo>
                  <a:pt x="202425" y="205016"/>
                </a:lnTo>
                <a:lnTo>
                  <a:pt x="205781" y="211900"/>
                </a:lnTo>
                <a:lnTo>
                  <a:pt x="214811" y="221732"/>
                </a:lnTo>
                <a:lnTo>
                  <a:pt x="226314" y="224828"/>
                </a:lnTo>
                <a:lnTo>
                  <a:pt x="235814" y="223737"/>
                </a:lnTo>
                <a:lnTo>
                  <a:pt x="249371" y="218993"/>
                </a:lnTo>
                <a:lnTo>
                  <a:pt x="259045" y="210649"/>
                </a:lnTo>
                <a:lnTo>
                  <a:pt x="264844" y="198710"/>
                </a:lnTo>
                <a:lnTo>
                  <a:pt x="266776" y="183184"/>
                </a:lnTo>
                <a:lnTo>
                  <a:pt x="266601" y="178034"/>
                </a:lnTo>
                <a:lnTo>
                  <a:pt x="262895" y="162818"/>
                </a:lnTo>
                <a:lnTo>
                  <a:pt x="254351" y="153705"/>
                </a:lnTo>
                <a:lnTo>
                  <a:pt x="240944" y="150672"/>
                </a:lnTo>
                <a:lnTo>
                  <a:pt x="233095" y="150672"/>
                </a:lnTo>
                <a:lnTo>
                  <a:pt x="229298" y="155829"/>
                </a:lnTo>
                <a:lnTo>
                  <a:pt x="229298" y="166141"/>
                </a:lnTo>
                <a:lnTo>
                  <a:pt x="237388" y="165074"/>
                </a:lnTo>
                <a:lnTo>
                  <a:pt x="243903" y="166509"/>
                </a:lnTo>
                <a:lnTo>
                  <a:pt x="248767" y="170459"/>
                </a:lnTo>
                <a:lnTo>
                  <a:pt x="252590" y="173951"/>
                </a:lnTo>
                <a:lnTo>
                  <a:pt x="254673" y="178269"/>
                </a:lnTo>
                <a:lnTo>
                  <a:pt x="254673" y="188582"/>
                </a:lnTo>
                <a:lnTo>
                  <a:pt x="251701" y="193636"/>
                </a:lnTo>
                <a:lnTo>
                  <a:pt x="246113" y="198653"/>
                </a:lnTo>
                <a:lnTo>
                  <a:pt x="240347" y="203708"/>
                </a:lnTo>
                <a:lnTo>
                  <a:pt x="234442" y="206222"/>
                </a:lnTo>
                <a:lnTo>
                  <a:pt x="222046" y="206222"/>
                </a:lnTo>
                <a:lnTo>
                  <a:pt x="216738" y="202857"/>
                </a:lnTo>
                <a:lnTo>
                  <a:pt x="212178" y="196278"/>
                </a:lnTo>
                <a:lnTo>
                  <a:pt x="208635" y="190500"/>
                </a:lnTo>
                <a:lnTo>
                  <a:pt x="206870" y="184734"/>
                </a:lnTo>
                <a:lnTo>
                  <a:pt x="206870" y="179235"/>
                </a:lnTo>
                <a:lnTo>
                  <a:pt x="207836" y="166038"/>
                </a:lnTo>
                <a:lnTo>
                  <a:pt x="212186" y="151843"/>
                </a:lnTo>
                <a:lnTo>
                  <a:pt x="220037" y="141722"/>
                </a:lnTo>
                <a:lnTo>
                  <a:pt x="231388" y="135659"/>
                </a:lnTo>
                <a:lnTo>
                  <a:pt x="246240" y="133642"/>
                </a:lnTo>
                <a:lnTo>
                  <a:pt x="259936" y="135400"/>
                </a:lnTo>
                <a:lnTo>
                  <a:pt x="271430" y="140798"/>
                </a:lnTo>
                <a:lnTo>
                  <a:pt x="280492" y="149834"/>
                </a:lnTo>
                <a:lnTo>
                  <a:pt x="285021" y="157420"/>
                </a:lnTo>
                <a:lnTo>
                  <a:pt x="288921" y="169375"/>
                </a:lnTo>
                <a:lnTo>
                  <a:pt x="290220" y="183184"/>
                </a:lnTo>
                <a:lnTo>
                  <a:pt x="290077" y="188898"/>
                </a:lnTo>
                <a:lnTo>
                  <a:pt x="288607" y="201900"/>
                </a:lnTo>
                <a:lnTo>
                  <a:pt x="285540" y="214278"/>
                </a:lnTo>
                <a:lnTo>
                  <a:pt x="280865" y="226032"/>
                </a:lnTo>
                <a:lnTo>
                  <a:pt x="274574" y="237159"/>
                </a:lnTo>
                <a:lnTo>
                  <a:pt x="267879" y="245770"/>
                </a:lnTo>
                <a:lnTo>
                  <a:pt x="258185" y="254475"/>
                </a:lnTo>
                <a:lnTo>
                  <a:pt x="247124" y="260708"/>
                </a:lnTo>
                <a:lnTo>
                  <a:pt x="234687" y="264457"/>
                </a:lnTo>
                <a:lnTo>
                  <a:pt x="220865" y="265709"/>
                </a:lnTo>
                <a:lnTo>
                  <a:pt x="210461" y="265059"/>
                </a:lnTo>
                <a:lnTo>
                  <a:pt x="197395" y="262025"/>
                </a:lnTo>
                <a:lnTo>
                  <a:pt x="185859" y="256516"/>
                </a:lnTo>
                <a:lnTo>
                  <a:pt x="175862" y="248534"/>
                </a:lnTo>
                <a:lnTo>
                  <a:pt x="167415" y="238085"/>
                </a:lnTo>
                <a:lnTo>
                  <a:pt x="160528" y="225171"/>
                </a:lnTo>
                <a:lnTo>
                  <a:pt x="155331" y="210757"/>
                </a:lnTo>
                <a:lnTo>
                  <a:pt x="154635" y="276390"/>
                </a:lnTo>
                <a:lnTo>
                  <a:pt x="190754" y="27639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95" name="object 1295"/>
          <p:cNvSpPr/>
          <p:nvPr/>
        </p:nvSpPr>
        <p:spPr>
          <a:xfrm>
            <a:off x="4029113" y="7509027"/>
            <a:ext cx="275628" cy="290791"/>
          </a:xfrm>
          <a:prstGeom prst="rect">
            <a:avLst/>
          </a:prstGeom>
          <a:blipFill>
            <a:blip r:embed="rId4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96" name="object 1296"/>
          <p:cNvSpPr/>
          <p:nvPr/>
        </p:nvSpPr>
        <p:spPr>
          <a:xfrm>
            <a:off x="3810576" y="7495973"/>
            <a:ext cx="222516" cy="329996"/>
          </a:xfrm>
          <a:custGeom>
            <a:avLst/>
            <a:gdLst/>
            <a:ahLst/>
            <a:cxnLst/>
            <a:rect l="l" t="t" r="r" b="b"/>
            <a:pathLst>
              <a:path w="222516" h="329996">
                <a:moveTo>
                  <a:pt x="57570" y="80474"/>
                </a:moveTo>
                <a:lnTo>
                  <a:pt x="59433" y="93718"/>
                </a:lnTo>
                <a:lnTo>
                  <a:pt x="64801" y="105234"/>
                </a:lnTo>
                <a:lnTo>
                  <a:pt x="73621" y="115023"/>
                </a:lnTo>
                <a:lnTo>
                  <a:pt x="83648" y="121977"/>
                </a:lnTo>
                <a:lnTo>
                  <a:pt x="95090" y="127973"/>
                </a:lnTo>
                <a:lnTo>
                  <a:pt x="109359" y="134099"/>
                </a:lnTo>
                <a:lnTo>
                  <a:pt x="114462" y="136068"/>
                </a:lnTo>
                <a:lnTo>
                  <a:pt x="129601" y="142080"/>
                </a:lnTo>
                <a:lnTo>
                  <a:pt x="140734" y="146824"/>
                </a:lnTo>
                <a:lnTo>
                  <a:pt x="147840" y="150317"/>
                </a:lnTo>
                <a:lnTo>
                  <a:pt x="154564" y="154858"/>
                </a:lnTo>
                <a:lnTo>
                  <a:pt x="163797" y="163384"/>
                </a:lnTo>
                <a:lnTo>
                  <a:pt x="172186" y="174155"/>
                </a:lnTo>
                <a:lnTo>
                  <a:pt x="179703" y="186749"/>
                </a:lnTo>
                <a:lnTo>
                  <a:pt x="183750" y="198673"/>
                </a:lnTo>
                <a:lnTo>
                  <a:pt x="184886" y="210642"/>
                </a:lnTo>
                <a:lnTo>
                  <a:pt x="184764" y="214331"/>
                </a:lnTo>
                <a:lnTo>
                  <a:pt x="183116" y="228819"/>
                </a:lnTo>
                <a:lnTo>
                  <a:pt x="179632" y="241921"/>
                </a:lnTo>
                <a:lnTo>
                  <a:pt x="174316" y="253637"/>
                </a:lnTo>
                <a:lnTo>
                  <a:pt x="167169" y="263967"/>
                </a:lnTo>
                <a:lnTo>
                  <a:pt x="158195" y="272910"/>
                </a:lnTo>
                <a:lnTo>
                  <a:pt x="147396" y="280466"/>
                </a:lnTo>
                <a:lnTo>
                  <a:pt x="140653" y="283872"/>
                </a:lnTo>
                <a:lnTo>
                  <a:pt x="128432" y="288574"/>
                </a:lnTo>
                <a:lnTo>
                  <a:pt x="116181" y="291391"/>
                </a:lnTo>
                <a:lnTo>
                  <a:pt x="103873" y="292328"/>
                </a:lnTo>
                <a:lnTo>
                  <a:pt x="102399" y="292307"/>
                </a:lnTo>
                <a:lnTo>
                  <a:pt x="91393" y="291283"/>
                </a:lnTo>
                <a:lnTo>
                  <a:pt x="76593" y="288734"/>
                </a:lnTo>
                <a:lnTo>
                  <a:pt x="73838" y="288193"/>
                </a:lnTo>
                <a:lnTo>
                  <a:pt x="59717" y="285902"/>
                </a:lnTo>
                <a:lnTo>
                  <a:pt x="49276" y="285140"/>
                </a:lnTo>
                <a:lnTo>
                  <a:pt x="41186" y="285140"/>
                </a:lnTo>
                <a:lnTo>
                  <a:pt x="33489" y="287045"/>
                </a:lnTo>
                <a:lnTo>
                  <a:pt x="26428" y="290639"/>
                </a:lnTo>
                <a:lnTo>
                  <a:pt x="17551" y="288734"/>
                </a:lnTo>
                <a:lnTo>
                  <a:pt x="16662" y="300964"/>
                </a:lnTo>
                <a:lnTo>
                  <a:pt x="13144" y="304317"/>
                </a:lnTo>
                <a:lnTo>
                  <a:pt x="11087" y="308279"/>
                </a:lnTo>
                <a:lnTo>
                  <a:pt x="13144" y="310921"/>
                </a:lnTo>
                <a:lnTo>
                  <a:pt x="36588" y="329996"/>
                </a:lnTo>
                <a:lnTo>
                  <a:pt x="37117" y="329742"/>
                </a:lnTo>
                <a:lnTo>
                  <a:pt x="49788" y="323859"/>
                </a:lnTo>
                <a:lnTo>
                  <a:pt x="60223" y="319443"/>
                </a:lnTo>
                <a:lnTo>
                  <a:pt x="66560" y="316928"/>
                </a:lnTo>
                <a:lnTo>
                  <a:pt x="71120" y="315721"/>
                </a:lnTo>
                <a:lnTo>
                  <a:pt x="76593" y="315721"/>
                </a:lnTo>
                <a:lnTo>
                  <a:pt x="79971" y="315963"/>
                </a:lnTo>
                <a:lnTo>
                  <a:pt x="83972" y="316458"/>
                </a:lnTo>
                <a:lnTo>
                  <a:pt x="87820" y="317030"/>
                </a:lnTo>
                <a:lnTo>
                  <a:pt x="92532" y="317753"/>
                </a:lnTo>
                <a:lnTo>
                  <a:pt x="98132" y="318833"/>
                </a:lnTo>
                <a:lnTo>
                  <a:pt x="104390" y="320046"/>
                </a:lnTo>
                <a:lnTo>
                  <a:pt x="117881" y="322116"/>
                </a:lnTo>
                <a:lnTo>
                  <a:pt x="128358" y="322808"/>
                </a:lnTo>
                <a:lnTo>
                  <a:pt x="129963" y="322794"/>
                </a:lnTo>
                <a:lnTo>
                  <a:pt x="142208" y="321778"/>
                </a:lnTo>
                <a:lnTo>
                  <a:pt x="154475" y="319147"/>
                </a:lnTo>
                <a:lnTo>
                  <a:pt x="166740" y="314895"/>
                </a:lnTo>
                <a:lnTo>
                  <a:pt x="178981" y="309016"/>
                </a:lnTo>
                <a:lnTo>
                  <a:pt x="191041" y="300761"/>
                </a:lnTo>
                <a:lnTo>
                  <a:pt x="200513" y="291896"/>
                </a:lnTo>
                <a:lnTo>
                  <a:pt x="208292" y="281893"/>
                </a:lnTo>
                <a:lnTo>
                  <a:pt x="214381" y="270748"/>
                </a:lnTo>
                <a:lnTo>
                  <a:pt x="218779" y="258457"/>
                </a:lnTo>
                <a:lnTo>
                  <a:pt x="221491" y="245018"/>
                </a:lnTo>
                <a:lnTo>
                  <a:pt x="222516" y="230428"/>
                </a:lnTo>
                <a:lnTo>
                  <a:pt x="222516" y="228384"/>
                </a:lnTo>
                <a:lnTo>
                  <a:pt x="222353" y="224201"/>
                </a:lnTo>
                <a:lnTo>
                  <a:pt x="220119" y="212345"/>
                </a:lnTo>
                <a:lnTo>
                  <a:pt x="215255" y="200422"/>
                </a:lnTo>
                <a:lnTo>
                  <a:pt x="207746" y="188429"/>
                </a:lnTo>
                <a:lnTo>
                  <a:pt x="207119" y="187044"/>
                </a:lnTo>
                <a:lnTo>
                  <a:pt x="199057" y="177214"/>
                </a:lnTo>
                <a:lnTo>
                  <a:pt x="189750" y="168528"/>
                </a:lnTo>
                <a:lnTo>
                  <a:pt x="176187" y="157848"/>
                </a:lnTo>
                <a:lnTo>
                  <a:pt x="173824" y="155206"/>
                </a:lnTo>
                <a:lnTo>
                  <a:pt x="171602" y="152819"/>
                </a:lnTo>
                <a:lnTo>
                  <a:pt x="167043" y="148615"/>
                </a:lnTo>
                <a:lnTo>
                  <a:pt x="163343" y="144149"/>
                </a:lnTo>
                <a:lnTo>
                  <a:pt x="176250" y="139836"/>
                </a:lnTo>
                <a:lnTo>
                  <a:pt x="166343" y="87792"/>
                </a:lnTo>
                <a:lnTo>
                  <a:pt x="159943" y="98704"/>
                </a:lnTo>
                <a:lnTo>
                  <a:pt x="159362" y="99427"/>
                </a:lnTo>
                <a:lnTo>
                  <a:pt x="149905" y="107910"/>
                </a:lnTo>
                <a:lnTo>
                  <a:pt x="138251" y="112982"/>
                </a:lnTo>
                <a:lnTo>
                  <a:pt x="124371" y="114668"/>
                </a:lnTo>
                <a:lnTo>
                  <a:pt x="121190" y="114526"/>
                </a:lnTo>
                <a:lnTo>
                  <a:pt x="108940" y="110756"/>
                </a:lnTo>
                <a:lnTo>
                  <a:pt x="99009" y="101955"/>
                </a:lnTo>
                <a:lnTo>
                  <a:pt x="93149" y="90481"/>
                </a:lnTo>
                <a:lnTo>
                  <a:pt x="91186" y="77723"/>
                </a:lnTo>
                <a:lnTo>
                  <a:pt x="92815" y="65850"/>
                </a:lnTo>
                <a:lnTo>
                  <a:pt x="100420" y="55407"/>
                </a:lnTo>
                <a:lnTo>
                  <a:pt x="114223" y="51917"/>
                </a:lnTo>
                <a:lnTo>
                  <a:pt x="125673" y="53979"/>
                </a:lnTo>
                <a:lnTo>
                  <a:pt x="134387" y="62543"/>
                </a:lnTo>
                <a:lnTo>
                  <a:pt x="136626" y="77723"/>
                </a:lnTo>
                <a:lnTo>
                  <a:pt x="135915" y="86956"/>
                </a:lnTo>
                <a:lnTo>
                  <a:pt x="129400" y="91630"/>
                </a:lnTo>
                <a:lnTo>
                  <a:pt x="113182" y="91630"/>
                </a:lnTo>
                <a:lnTo>
                  <a:pt x="109359" y="91147"/>
                </a:lnTo>
                <a:lnTo>
                  <a:pt x="105359" y="90068"/>
                </a:lnTo>
                <a:lnTo>
                  <a:pt x="104470" y="91998"/>
                </a:lnTo>
                <a:lnTo>
                  <a:pt x="104470" y="95719"/>
                </a:lnTo>
                <a:lnTo>
                  <a:pt x="106845" y="98704"/>
                </a:lnTo>
                <a:lnTo>
                  <a:pt x="111683" y="101117"/>
                </a:lnTo>
                <a:lnTo>
                  <a:pt x="116573" y="103504"/>
                </a:lnTo>
                <a:lnTo>
                  <a:pt x="120840" y="104343"/>
                </a:lnTo>
                <a:lnTo>
                  <a:pt x="124371" y="103504"/>
                </a:lnTo>
                <a:lnTo>
                  <a:pt x="125619" y="103172"/>
                </a:lnTo>
                <a:lnTo>
                  <a:pt x="137375" y="96982"/>
                </a:lnTo>
                <a:lnTo>
                  <a:pt x="144456" y="86387"/>
                </a:lnTo>
                <a:lnTo>
                  <a:pt x="146824" y="71361"/>
                </a:lnTo>
                <a:lnTo>
                  <a:pt x="146802" y="70039"/>
                </a:lnTo>
                <a:lnTo>
                  <a:pt x="144105" y="57646"/>
                </a:lnTo>
                <a:lnTo>
                  <a:pt x="136779" y="46647"/>
                </a:lnTo>
                <a:lnTo>
                  <a:pt x="134397" y="44262"/>
                </a:lnTo>
                <a:lnTo>
                  <a:pt x="123612" y="37850"/>
                </a:lnTo>
                <a:lnTo>
                  <a:pt x="110223" y="35725"/>
                </a:lnTo>
                <a:lnTo>
                  <a:pt x="109366" y="35732"/>
                </a:lnTo>
                <a:lnTo>
                  <a:pt x="97041" y="37520"/>
                </a:lnTo>
                <a:lnTo>
                  <a:pt x="85330" y="42472"/>
                </a:lnTo>
                <a:lnTo>
                  <a:pt x="74218" y="50609"/>
                </a:lnTo>
                <a:lnTo>
                  <a:pt x="66940" y="58007"/>
                </a:lnTo>
                <a:lnTo>
                  <a:pt x="59915" y="69107"/>
                </a:lnTo>
                <a:lnTo>
                  <a:pt x="57569" y="80111"/>
                </a:lnTo>
                <a:lnTo>
                  <a:pt x="57570" y="80474"/>
                </a:lnTo>
                <a:close/>
              </a:path>
              <a:path w="222516" h="329996">
                <a:moveTo>
                  <a:pt x="27822" y="216313"/>
                </a:moveTo>
                <a:lnTo>
                  <a:pt x="27623" y="201879"/>
                </a:lnTo>
                <a:lnTo>
                  <a:pt x="27305" y="186778"/>
                </a:lnTo>
                <a:lnTo>
                  <a:pt x="27771" y="188636"/>
                </a:lnTo>
                <a:lnTo>
                  <a:pt x="32758" y="206097"/>
                </a:lnTo>
                <a:lnTo>
                  <a:pt x="38273" y="221323"/>
                </a:lnTo>
                <a:lnTo>
                  <a:pt x="44311" y="234318"/>
                </a:lnTo>
                <a:lnTo>
                  <a:pt x="50870" y="245090"/>
                </a:lnTo>
                <a:lnTo>
                  <a:pt x="57943" y="253646"/>
                </a:lnTo>
                <a:lnTo>
                  <a:pt x="65529" y="259992"/>
                </a:lnTo>
                <a:lnTo>
                  <a:pt x="73621" y="264134"/>
                </a:lnTo>
                <a:lnTo>
                  <a:pt x="78498" y="264985"/>
                </a:lnTo>
                <a:lnTo>
                  <a:pt x="87515" y="264952"/>
                </a:lnTo>
                <a:lnTo>
                  <a:pt x="99904" y="262530"/>
                </a:lnTo>
                <a:lnTo>
                  <a:pt x="111404" y="256463"/>
                </a:lnTo>
                <a:lnTo>
                  <a:pt x="121060" y="245664"/>
                </a:lnTo>
                <a:lnTo>
                  <a:pt x="123939" y="233184"/>
                </a:lnTo>
                <a:lnTo>
                  <a:pt x="122202" y="223095"/>
                </a:lnTo>
                <a:lnTo>
                  <a:pt x="116902" y="212663"/>
                </a:lnTo>
                <a:lnTo>
                  <a:pt x="108044" y="202027"/>
                </a:lnTo>
                <a:lnTo>
                  <a:pt x="95631" y="191198"/>
                </a:lnTo>
                <a:lnTo>
                  <a:pt x="88120" y="185822"/>
                </a:lnTo>
                <a:lnTo>
                  <a:pt x="77807" y="178438"/>
                </a:lnTo>
                <a:lnTo>
                  <a:pt x="67484" y="171053"/>
                </a:lnTo>
                <a:lnTo>
                  <a:pt x="57143" y="163668"/>
                </a:lnTo>
                <a:lnTo>
                  <a:pt x="46774" y="156286"/>
                </a:lnTo>
                <a:lnTo>
                  <a:pt x="37031" y="147041"/>
                </a:lnTo>
                <a:lnTo>
                  <a:pt x="28973" y="136843"/>
                </a:lnTo>
                <a:lnTo>
                  <a:pt x="22696" y="125768"/>
                </a:lnTo>
                <a:lnTo>
                  <a:pt x="18205" y="113820"/>
                </a:lnTo>
                <a:lnTo>
                  <a:pt x="15506" y="101004"/>
                </a:lnTo>
                <a:lnTo>
                  <a:pt x="14605" y="87325"/>
                </a:lnTo>
                <a:lnTo>
                  <a:pt x="14913" y="80572"/>
                </a:lnTo>
                <a:lnTo>
                  <a:pt x="17292" y="68020"/>
                </a:lnTo>
                <a:lnTo>
                  <a:pt x="22021" y="56293"/>
                </a:lnTo>
                <a:lnTo>
                  <a:pt x="29101" y="45376"/>
                </a:lnTo>
                <a:lnTo>
                  <a:pt x="38531" y="35255"/>
                </a:lnTo>
                <a:lnTo>
                  <a:pt x="51954" y="25112"/>
                </a:lnTo>
                <a:lnTo>
                  <a:pt x="63118" y="19331"/>
                </a:lnTo>
                <a:lnTo>
                  <a:pt x="75173" y="15184"/>
                </a:lnTo>
                <a:lnTo>
                  <a:pt x="88121" y="12685"/>
                </a:lnTo>
                <a:lnTo>
                  <a:pt x="101968" y="11849"/>
                </a:lnTo>
                <a:lnTo>
                  <a:pt x="113075" y="12786"/>
                </a:lnTo>
                <a:lnTo>
                  <a:pt x="125142" y="16021"/>
                </a:lnTo>
                <a:lnTo>
                  <a:pt x="136886" y="21554"/>
                </a:lnTo>
                <a:lnTo>
                  <a:pt x="148285" y="29375"/>
                </a:lnTo>
                <a:lnTo>
                  <a:pt x="153490" y="33837"/>
                </a:lnTo>
                <a:lnTo>
                  <a:pt x="162808" y="44448"/>
                </a:lnTo>
                <a:lnTo>
                  <a:pt x="168410" y="55523"/>
                </a:lnTo>
                <a:lnTo>
                  <a:pt x="170281" y="67043"/>
                </a:lnTo>
                <a:lnTo>
                  <a:pt x="169704" y="75423"/>
                </a:lnTo>
                <a:lnTo>
                  <a:pt x="166343" y="87792"/>
                </a:lnTo>
                <a:lnTo>
                  <a:pt x="176250" y="139836"/>
                </a:lnTo>
                <a:lnTo>
                  <a:pt x="187027" y="133176"/>
                </a:lnTo>
                <a:lnTo>
                  <a:pt x="195668" y="124142"/>
                </a:lnTo>
                <a:lnTo>
                  <a:pt x="202697" y="112106"/>
                </a:lnTo>
                <a:lnTo>
                  <a:pt x="206488" y="99973"/>
                </a:lnTo>
                <a:lnTo>
                  <a:pt x="207746" y="86829"/>
                </a:lnTo>
                <a:lnTo>
                  <a:pt x="206313" y="75389"/>
                </a:lnTo>
                <a:lnTo>
                  <a:pt x="201779" y="64009"/>
                </a:lnTo>
                <a:lnTo>
                  <a:pt x="194142" y="53154"/>
                </a:lnTo>
                <a:lnTo>
                  <a:pt x="183400" y="42811"/>
                </a:lnTo>
                <a:lnTo>
                  <a:pt x="171754" y="33350"/>
                </a:lnTo>
                <a:lnTo>
                  <a:pt x="168224" y="29375"/>
                </a:lnTo>
                <a:lnTo>
                  <a:pt x="163779" y="25298"/>
                </a:lnTo>
                <a:lnTo>
                  <a:pt x="158623" y="21094"/>
                </a:lnTo>
                <a:lnTo>
                  <a:pt x="149810" y="14905"/>
                </a:lnTo>
                <a:lnTo>
                  <a:pt x="138082" y="8391"/>
                </a:lnTo>
                <a:lnTo>
                  <a:pt x="126198" y="3732"/>
                </a:lnTo>
                <a:lnTo>
                  <a:pt x="114160" y="934"/>
                </a:lnTo>
                <a:lnTo>
                  <a:pt x="101968" y="0"/>
                </a:lnTo>
                <a:lnTo>
                  <a:pt x="98846" y="33"/>
                </a:lnTo>
                <a:lnTo>
                  <a:pt x="84980" y="1046"/>
                </a:lnTo>
                <a:lnTo>
                  <a:pt x="71934" y="3471"/>
                </a:lnTo>
                <a:lnTo>
                  <a:pt x="59705" y="7312"/>
                </a:lnTo>
                <a:lnTo>
                  <a:pt x="48290" y="12567"/>
                </a:lnTo>
                <a:lnTo>
                  <a:pt x="37686" y="19239"/>
                </a:lnTo>
                <a:lnTo>
                  <a:pt x="27889" y="27330"/>
                </a:lnTo>
                <a:lnTo>
                  <a:pt x="18600" y="36846"/>
                </a:lnTo>
                <a:lnTo>
                  <a:pt x="10989" y="47339"/>
                </a:lnTo>
                <a:lnTo>
                  <a:pt x="5366" y="58562"/>
                </a:lnTo>
                <a:lnTo>
                  <a:pt x="1765" y="70510"/>
                </a:lnTo>
                <a:lnTo>
                  <a:pt x="0" y="81546"/>
                </a:lnTo>
                <a:lnTo>
                  <a:pt x="0" y="87325"/>
                </a:lnTo>
                <a:lnTo>
                  <a:pt x="468" y="97835"/>
                </a:lnTo>
                <a:lnTo>
                  <a:pt x="2495" y="110924"/>
                </a:lnTo>
                <a:lnTo>
                  <a:pt x="6123" y="123258"/>
                </a:lnTo>
                <a:lnTo>
                  <a:pt x="11349" y="134837"/>
                </a:lnTo>
                <a:lnTo>
                  <a:pt x="18171" y="145662"/>
                </a:lnTo>
                <a:lnTo>
                  <a:pt x="26585" y="155733"/>
                </a:lnTo>
                <a:lnTo>
                  <a:pt x="36588" y="165049"/>
                </a:lnTo>
                <a:lnTo>
                  <a:pt x="43662" y="170205"/>
                </a:lnTo>
                <a:lnTo>
                  <a:pt x="48679" y="173443"/>
                </a:lnTo>
                <a:lnTo>
                  <a:pt x="51219" y="175234"/>
                </a:lnTo>
                <a:lnTo>
                  <a:pt x="61963" y="184010"/>
                </a:lnTo>
                <a:lnTo>
                  <a:pt x="65798" y="186880"/>
                </a:lnTo>
                <a:lnTo>
                  <a:pt x="69926" y="189890"/>
                </a:lnTo>
                <a:lnTo>
                  <a:pt x="74218" y="192760"/>
                </a:lnTo>
                <a:lnTo>
                  <a:pt x="78333" y="195643"/>
                </a:lnTo>
                <a:lnTo>
                  <a:pt x="82626" y="198513"/>
                </a:lnTo>
                <a:lnTo>
                  <a:pt x="86918" y="201523"/>
                </a:lnTo>
                <a:lnTo>
                  <a:pt x="94145" y="207416"/>
                </a:lnTo>
                <a:lnTo>
                  <a:pt x="98366" y="211558"/>
                </a:lnTo>
                <a:lnTo>
                  <a:pt x="106589" y="222730"/>
                </a:lnTo>
                <a:lnTo>
                  <a:pt x="109359" y="233184"/>
                </a:lnTo>
                <a:lnTo>
                  <a:pt x="109359" y="239064"/>
                </a:lnTo>
                <a:lnTo>
                  <a:pt x="106845" y="243738"/>
                </a:lnTo>
                <a:lnTo>
                  <a:pt x="101663" y="247459"/>
                </a:lnTo>
                <a:lnTo>
                  <a:pt x="96659" y="251180"/>
                </a:lnTo>
                <a:lnTo>
                  <a:pt x="91186" y="252983"/>
                </a:lnTo>
                <a:lnTo>
                  <a:pt x="81915" y="252983"/>
                </a:lnTo>
                <a:lnTo>
                  <a:pt x="78333" y="246989"/>
                </a:lnTo>
                <a:lnTo>
                  <a:pt x="75120" y="239775"/>
                </a:lnTo>
                <a:lnTo>
                  <a:pt x="72148" y="231635"/>
                </a:lnTo>
                <a:lnTo>
                  <a:pt x="70843" y="227720"/>
                </a:lnTo>
                <a:lnTo>
                  <a:pt x="67329" y="215982"/>
                </a:lnTo>
                <a:lnTo>
                  <a:pt x="63906" y="202717"/>
                </a:lnTo>
                <a:lnTo>
                  <a:pt x="41452" y="184835"/>
                </a:lnTo>
                <a:lnTo>
                  <a:pt x="41452" y="184238"/>
                </a:lnTo>
                <a:lnTo>
                  <a:pt x="41008" y="181597"/>
                </a:lnTo>
                <a:lnTo>
                  <a:pt x="12700" y="184010"/>
                </a:lnTo>
                <a:lnTo>
                  <a:pt x="12992" y="191681"/>
                </a:lnTo>
                <a:lnTo>
                  <a:pt x="13144" y="199491"/>
                </a:lnTo>
                <a:lnTo>
                  <a:pt x="13144" y="241846"/>
                </a:lnTo>
                <a:lnTo>
                  <a:pt x="12992" y="249504"/>
                </a:lnTo>
                <a:lnTo>
                  <a:pt x="12839" y="257187"/>
                </a:lnTo>
                <a:lnTo>
                  <a:pt x="12560" y="264985"/>
                </a:lnTo>
                <a:lnTo>
                  <a:pt x="12242" y="272897"/>
                </a:lnTo>
                <a:lnTo>
                  <a:pt x="12128" y="275539"/>
                </a:lnTo>
                <a:lnTo>
                  <a:pt x="11950" y="280568"/>
                </a:lnTo>
                <a:lnTo>
                  <a:pt x="13741" y="283451"/>
                </a:lnTo>
                <a:lnTo>
                  <a:pt x="15646" y="286092"/>
                </a:lnTo>
                <a:lnTo>
                  <a:pt x="17551" y="288734"/>
                </a:lnTo>
                <a:lnTo>
                  <a:pt x="26428" y="290639"/>
                </a:lnTo>
                <a:lnTo>
                  <a:pt x="26533" y="288826"/>
                </a:lnTo>
                <a:lnTo>
                  <a:pt x="27044" y="278427"/>
                </a:lnTo>
                <a:lnTo>
                  <a:pt x="27437" y="267350"/>
                </a:lnTo>
                <a:lnTo>
                  <a:pt x="27711" y="255599"/>
                </a:lnTo>
                <a:lnTo>
                  <a:pt x="27866" y="243175"/>
                </a:lnTo>
                <a:lnTo>
                  <a:pt x="27822" y="21631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97" name="object 1297"/>
          <p:cNvSpPr/>
          <p:nvPr/>
        </p:nvSpPr>
        <p:spPr>
          <a:xfrm>
            <a:off x="3825201" y="7507820"/>
            <a:ext cx="170256" cy="280479"/>
          </a:xfrm>
          <a:prstGeom prst="rect">
            <a:avLst/>
          </a:prstGeom>
          <a:blipFill>
            <a:blip r:embed="rId5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98" name="object 1298"/>
          <p:cNvSpPr/>
          <p:nvPr/>
        </p:nvSpPr>
        <p:spPr>
          <a:xfrm>
            <a:off x="3821781" y="7776541"/>
            <a:ext cx="6350" cy="25196"/>
          </a:xfrm>
          <a:custGeom>
            <a:avLst/>
            <a:gdLst/>
            <a:ahLst/>
            <a:cxnLst/>
            <a:rect l="l" t="t" r="r" b="b"/>
            <a:pathLst>
              <a:path w="6350" h="25196">
                <a:moveTo>
                  <a:pt x="6350" y="8166"/>
                </a:moveTo>
                <a:lnTo>
                  <a:pt x="4457" y="5524"/>
                </a:lnTo>
                <a:lnTo>
                  <a:pt x="2514" y="2882"/>
                </a:lnTo>
                <a:lnTo>
                  <a:pt x="762" y="0"/>
                </a:lnTo>
                <a:lnTo>
                  <a:pt x="609" y="5041"/>
                </a:lnTo>
                <a:lnTo>
                  <a:pt x="457" y="9982"/>
                </a:lnTo>
                <a:lnTo>
                  <a:pt x="304" y="14643"/>
                </a:lnTo>
                <a:lnTo>
                  <a:pt x="165" y="18592"/>
                </a:lnTo>
                <a:lnTo>
                  <a:pt x="165" y="22085"/>
                </a:lnTo>
                <a:lnTo>
                  <a:pt x="0" y="25196"/>
                </a:lnTo>
                <a:lnTo>
                  <a:pt x="1917" y="23774"/>
                </a:lnTo>
                <a:lnTo>
                  <a:pt x="5473" y="20396"/>
                </a:lnTo>
                <a:lnTo>
                  <a:pt x="6350" y="816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99" name="object 1299"/>
          <p:cNvSpPr/>
          <p:nvPr/>
        </p:nvSpPr>
        <p:spPr>
          <a:xfrm>
            <a:off x="3517992" y="7497629"/>
            <a:ext cx="304533" cy="318744"/>
          </a:xfrm>
          <a:custGeom>
            <a:avLst/>
            <a:gdLst/>
            <a:ahLst/>
            <a:cxnLst/>
            <a:rect l="l" t="t" r="r" b="b"/>
            <a:pathLst>
              <a:path w="304533" h="318744">
                <a:moveTo>
                  <a:pt x="87132" y="185801"/>
                </a:moveTo>
                <a:lnTo>
                  <a:pt x="84940" y="197806"/>
                </a:lnTo>
                <a:lnTo>
                  <a:pt x="81982" y="209788"/>
                </a:lnTo>
                <a:lnTo>
                  <a:pt x="78261" y="221745"/>
                </a:lnTo>
                <a:lnTo>
                  <a:pt x="73777" y="233679"/>
                </a:lnTo>
                <a:lnTo>
                  <a:pt x="68532" y="245587"/>
                </a:lnTo>
                <a:lnTo>
                  <a:pt x="62527" y="257470"/>
                </a:lnTo>
                <a:lnTo>
                  <a:pt x="55764" y="269328"/>
                </a:lnTo>
                <a:lnTo>
                  <a:pt x="48243" y="281159"/>
                </a:lnTo>
                <a:lnTo>
                  <a:pt x="39966" y="292963"/>
                </a:lnTo>
                <a:lnTo>
                  <a:pt x="41287" y="293446"/>
                </a:lnTo>
                <a:lnTo>
                  <a:pt x="44259" y="293789"/>
                </a:lnTo>
                <a:lnTo>
                  <a:pt x="66814" y="312038"/>
                </a:lnTo>
                <a:lnTo>
                  <a:pt x="75174" y="313622"/>
                </a:lnTo>
                <a:lnTo>
                  <a:pt x="87867" y="315681"/>
                </a:lnTo>
                <a:lnTo>
                  <a:pt x="99733" y="317182"/>
                </a:lnTo>
                <a:lnTo>
                  <a:pt x="103349" y="317556"/>
                </a:lnTo>
                <a:lnTo>
                  <a:pt x="116114" y="318460"/>
                </a:lnTo>
                <a:lnTo>
                  <a:pt x="128638" y="318744"/>
                </a:lnTo>
                <a:lnTo>
                  <a:pt x="137960" y="318630"/>
                </a:lnTo>
                <a:lnTo>
                  <a:pt x="145618" y="318388"/>
                </a:lnTo>
                <a:lnTo>
                  <a:pt x="153161" y="318147"/>
                </a:lnTo>
                <a:lnTo>
                  <a:pt x="161709" y="317804"/>
                </a:lnTo>
                <a:lnTo>
                  <a:pt x="170878" y="317423"/>
                </a:lnTo>
                <a:lnTo>
                  <a:pt x="173777" y="317277"/>
                </a:lnTo>
                <a:lnTo>
                  <a:pt x="186387" y="316719"/>
                </a:lnTo>
                <a:lnTo>
                  <a:pt x="199199" y="316229"/>
                </a:lnTo>
                <a:lnTo>
                  <a:pt x="200035" y="316197"/>
                </a:lnTo>
                <a:lnTo>
                  <a:pt x="213290" y="315570"/>
                </a:lnTo>
                <a:lnTo>
                  <a:pt x="225323" y="314782"/>
                </a:lnTo>
                <a:lnTo>
                  <a:pt x="221462" y="311670"/>
                </a:lnTo>
                <a:lnTo>
                  <a:pt x="230758" y="312991"/>
                </a:lnTo>
                <a:lnTo>
                  <a:pt x="238886" y="314083"/>
                </a:lnTo>
                <a:lnTo>
                  <a:pt x="236969" y="285534"/>
                </a:lnTo>
                <a:lnTo>
                  <a:pt x="232742" y="285419"/>
                </a:lnTo>
                <a:lnTo>
                  <a:pt x="221018" y="284387"/>
                </a:lnTo>
                <a:lnTo>
                  <a:pt x="205841" y="282282"/>
                </a:lnTo>
                <a:lnTo>
                  <a:pt x="205503" y="281291"/>
                </a:lnTo>
                <a:lnTo>
                  <a:pt x="201743" y="270591"/>
                </a:lnTo>
                <a:lnTo>
                  <a:pt x="197733" y="259766"/>
                </a:lnTo>
                <a:lnTo>
                  <a:pt x="193473" y="248814"/>
                </a:lnTo>
                <a:lnTo>
                  <a:pt x="188963" y="237736"/>
                </a:lnTo>
                <a:lnTo>
                  <a:pt x="184203" y="226533"/>
                </a:lnTo>
                <a:lnTo>
                  <a:pt x="179194" y="215204"/>
                </a:lnTo>
                <a:lnTo>
                  <a:pt x="173936" y="203750"/>
                </a:lnTo>
                <a:lnTo>
                  <a:pt x="168428" y="192171"/>
                </a:lnTo>
                <a:lnTo>
                  <a:pt x="162670" y="180468"/>
                </a:lnTo>
                <a:lnTo>
                  <a:pt x="156664" y="168640"/>
                </a:lnTo>
                <a:lnTo>
                  <a:pt x="150409" y="156689"/>
                </a:lnTo>
                <a:lnTo>
                  <a:pt x="143904" y="144613"/>
                </a:lnTo>
                <a:lnTo>
                  <a:pt x="137151" y="132413"/>
                </a:lnTo>
                <a:lnTo>
                  <a:pt x="130149" y="120091"/>
                </a:lnTo>
                <a:lnTo>
                  <a:pt x="123329" y="114934"/>
                </a:lnTo>
                <a:lnTo>
                  <a:pt x="122758" y="119661"/>
                </a:lnTo>
                <a:lnTo>
                  <a:pt x="121462" y="132754"/>
                </a:lnTo>
                <a:lnTo>
                  <a:pt x="120666" y="145339"/>
                </a:lnTo>
                <a:lnTo>
                  <a:pt x="120395" y="157403"/>
                </a:lnTo>
                <a:lnTo>
                  <a:pt x="120738" y="171054"/>
                </a:lnTo>
                <a:lnTo>
                  <a:pt x="121942" y="185729"/>
                </a:lnTo>
                <a:lnTo>
                  <a:pt x="124011" y="199695"/>
                </a:lnTo>
                <a:lnTo>
                  <a:pt x="126943" y="212952"/>
                </a:lnTo>
                <a:lnTo>
                  <a:pt x="130739" y="225500"/>
                </a:lnTo>
                <a:lnTo>
                  <a:pt x="135398" y="237338"/>
                </a:lnTo>
                <a:lnTo>
                  <a:pt x="140917" y="248466"/>
                </a:lnTo>
                <a:lnTo>
                  <a:pt x="147297" y="258884"/>
                </a:lnTo>
                <a:lnTo>
                  <a:pt x="154536" y="268592"/>
                </a:lnTo>
                <a:lnTo>
                  <a:pt x="162634" y="277589"/>
                </a:lnTo>
                <a:lnTo>
                  <a:pt x="171589" y="285876"/>
                </a:lnTo>
                <a:lnTo>
                  <a:pt x="166444" y="286137"/>
                </a:lnTo>
                <a:lnTo>
                  <a:pt x="150550" y="286893"/>
                </a:lnTo>
                <a:lnTo>
                  <a:pt x="136387" y="287487"/>
                </a:lnTo>
                <a:lnTo>
                  <a:pt x="123956" y="287917"/>
                </a:lnTo>
                <a:lnTo>
                  <a:pt x="113257" y="288177"/>
                </a:lnTo>
                <a:lnTo>
                  <a:pt x="99940" y="288245"/>
                </a:lnTo>
                <a:lnTo>
                  <a:pt x="85306" y="287840"/>
                </a:lnTo>
                <a:lnTo>
                  <a:pt x="72928" y="286929"/>
                </a:lnTo>
                <a:lnTo>
                  <a:pt x="62839" y="285534"/>
                </a:lnTo>
                <a:lnTo>
                  <a:pt x="67302" y="279250"/>
                </a:lnTo>
                <a:lnTo>
                  <a:pt x="74242" y="268422"/>
                </a:lnTo>
                <a:lnTo>
                  <a:pt x="80453" y="257291"/>
                </a:lnTo>
                <a:lnTo>
                  <a:pt x="85936" y="245859"/>
                </a:lnTo>
                <a:lnTo>
                  <a:pt x="90688" y="234125"/>
                </a:lnTo>
                <a:lnTo>
                  <a:pt x="94711" y="222090"/>
                </a:lnTo>
                <a:lnTo>
                  <a:pt x="98004" y="209754"/>
                </a:lnTo>
                <a:lnTo>
                  <a:pt x="100565" y="197117"/>
                </a:lnTo>
                <a:lnTo>
                  <a:pt x="102395" y="184180"/>
                </a:lnTo>
                <a:lnTo>
                  <a:pt x="103494" y="170942"/>
                </a:lnTo>
                <a:lnTo>
                  <a:pt x="103860" y="157403"/>
                </a:lnTo>
                <a:lnTo>
                  <a:pt x="103797" y="151779"/>
                </a:lnTo>
                <a:lnTo>
                  <a:pt x="103247" y="139674"/>
                </a:lnTo>
                <a:lnTo>
                  <a:pt x="102137" y="127362"/>
                </a:lnTo>
                <a:lnTo>
                  <a:pt x="100471" y="114845"/>
                </a:lnTo>
                <a:lnTo>
                  <a:pt x="98256" y="102122"/>
                </a:lnTo>
                <a:lnTo>
                  <a:pt x="95497" y="89194"/>
                </a:lnTo>
                <a:lnTo>
                  <a:pt x="92201" y="76060"/>
                </a:lnTo>
                <a:lnTo>
                  <a:pt x="85451" y="59311"/>
                </a:lnTo>
                <a:lnTo>
                  <a:pt x="78498" y="47980"/>
                </a:lnTo>
                <a:lnTo>
                  <a:pt x="63808" y="32616"/>
                </a:lnTo>
                <a:lnTo>
                  <a:pt x="53109" y="26196"/>
                </a:lnTo>
                <a:lnTo>
                  <a:pt x="41465" y="22567"/>
                </a:lnTo>
                <a:lnTo>
                  <a:pt x="43197" y="21900"/>
                </a:lnTo>
                <a:lnTo>
                  <a:pt x="50055" y="10368"/>
                </a:lnTo>
                <a:lnTo>
                  <a:pt x="37631" y="13338"/>
                </a:lnTo>
                <a:lnTo>
                  <a:pt x="25148" y="17019"/>
                </a:lnTo>
                <a:lnTo>
                  <a:pt x="12604" y="21412"/>
                </a:lnTo>
                <a:lnTo>
                  <a:pt x="0" y="26517"/>
                </a:lnTo>
                <a:lnTo>
                  <a:pt x="3390" y="27355"/>
                </a:lnTo>
                <a:lnTo>
                  <a:pt x="6794" y="28079"/>
                </a:lnTo>
                <a:lnTo>
                  <a:pt x="28765" y="45948"/>
                </a:lnTo>
                <a:lnTo>
                  <a:pt x="36144" y="47751"/>
                </a:lnTo>
                <a:lnTo>
                  <a:pt x="43218" y="49669"/>
                </a:lnTo>
                <a:lnTo>
                  <a:pt x="49720" y="51473"/>
                </a:lnTo>
                <a:lnTo>
                  <a:pt x="56197" y="53390"/>
                </a:lnTo>
                <a:lnTo>
                  <a:pt x="62255" y="55321"/>
                </a:lnTo>
                <a:lnTo>
                  <a:pt x="67729" y="57467"/>
                </a:lnTo>
                <a:lnTo>
                  <a:pt x="72288" y="64325"/>
                </a:lnTo>
                <a:lnTo>
                  <a:pt x="75679" y="71500"/>
                </a:lnTo>
                <a:lnTo>
                  <a:pt x="78054" y="78816"/>
                </a:lnTo>
                <a:lnTo>
                  <a:pt x="82055" y="95440"/>
                </a:lnTo>
                <a:lnTo>
                  <a:pt x="84632" y="108403"/>
                </a:lnTo>
                <a:lnTo>
                  <a:pt x="86650" y="121078"/>
                </a:lnTo>
                <a:lnTo>
                  <a:pt x="88099" y="133467"/>
                </a:lnTo>
                <a:lnTo>
                  <a:pt x="88975" y="145574"/>
                </a:lnTo>
                <a:lnTo>
                  <a:pt x="89268" y="157403"/>
                </a:lnTo>
                <a:lnTo>
                  <a:pt x="89219" y="161723"/>
                </a:lnTo>
                <a:lnTo>
                  <a:pt x="88559" y="173773"/>
                </a:lnTo>
                <a:lnTo>
                  <a:pt x="87132" y="185801"/>
                </a:lnTo>
                <a:close/>
              </a:path>
              <a:path w="304533" h="318744">
                <a:moveTo>
                  <a:pt x="201377" y="42673"/>
                </a:moveTo>
                <a:lnTo>
                  <a:pt x="193663" y="32590"/>
                </a:lnTo>
                <a:lnTo>
                  <a:pt x="184722" y="23486"/>
                </a:lnTo>
                <a:lnTo>
                  <a:pt x="174548" y="15354"/>
                </a:lnTo>
                <a:lnTo>
                  <a:pt x="183097" y="14053"/>
                </a:lnTo>
                <a:lnTo>
                  <a:pt x="193380" y="12995"/>
                </a:lnTo>
                <a:lnTo>
                  <a:pt x="204830" y="12290"/>
                </a:lnTo>
                <a:lnTo>
                  <a:pt x="217449" y="11942"/>
                </a:lnTo>
                <a:lnTo>
                  <a:pt x="231241" y="11955"/>
                </a:lnTo>
                <a:lnTo>
                  <a:pt x="246209" y="12333"/>
                </a:lnTo>
                <a:lnTo>
                  <a:pt x="262356" y="13080"/>
                </a:lnTo>
                <a:lnTo>
                  <a:pt x="259160" y="24619"/>
                </a:lnTo>
                <a:lnTo>
                  <a:pt x="255883" y="37524"/>
                </a:lnTo>
                <a:lnTo>
                  <a:pt x="252946" y="50344"/>
                </a:lnTo>
                <a:lnTo>
                  <a:pt x="250351" y="63078"/>
                </a:lnTo>
                <a:lnTo>
                  <a:pt x="248097" y="75727"/>
                </a:lnTo>
                <a:lnTo>
                  <a:pt x="246188" y="88291"/>
                </a:lnTo>
                <a:lnTo>
                  <a:pt x="244623" y="100770"/>
                </a:lnTo>
                <a:lnTo>
                  <a:pt x="243404" y="113163"/>
                </a:lnTo>
                <a:lnTo>
                  <a:pt x="242532" y="125472"/>
                </a:lnTo>
                <a:lnTo>
                  <a:pt x="242008" y="137695"/>
                </a:lnTo>
                <a:lnTo>
                  <a:pt x="241833" y="149834"/>
                </a:lnTo>
                <a:lnTo>
                  <a:pt x="241833" y="150181"/>
                </a:lnTo>
                <a:lnTo>
                  <a:pt x="242173" y="165713"/>
                </a:lnTo>
                <a:lnTo>
                  <a:pt x="243165" y="180520"/>
                </a:lnTo>
                <a:lnTo>
                  <a:pt x="244809" y="194601"/>
                </a:lnTo>
                <a:lnTo>
                  <a:pt x="247106" y="207957"/>
                </a:lnTo>
                <a:lnTo>
                  <a:pt x="250055" y="220586"/>
                </a:lnTo>
                <a:lnTo>
                  <a:pt x="253657" y="232489"/>
                </a:lnTo>
                <a:lnTo>
                  <a:pt x="257913" y="243664"/>
                </a:lnTo>
                <a:lnTo>
                  <a:pt x="262821" y="254111"/>
                </a:lnTo>
                <a:lnTo>
                  <a:pt x="268383" y="263830"/>
                </a:lnTo>
                <a:lnTo>
                  <a:pt x="274599" y="272821"/>
                </a:lnTo>
                <a:lnTo>
                  <a:pt x="273581" y="273826"/>
                </a:lnTo>
                <a:lnTo>
                  <a:pt x="264083" y="280294"/>
                </a:lnTo>
                <a:lnTo>
                  <a:pt x="251883" y="284214"/>
                </a:lnTo>
                <a:lnTo>
                  <a:pt x="236969" y="285534"/>
                </a:lnTo>
                <a:lnTo>
                  <a:pt x="238886" y="314083"/>
                </a:lnTo>
                <a:lnTo>
                  <a:pt x="245529" y="314782"/>
                </a:lnTo>
                <a:lnTo>
                  <a:pt x="252145" y="315633"/>
                </a:lnTo>
                <a:lnTo>
                  <a:pt x="257479" y="315988"/>
                </a:lnTo>
                <a:lnTo>
                  <a:pt x="261442" y="315988"/>
                </a:lnTo>
                <a:lnTo>
                  <a:pt x="268405" y="315776"/>
                </a:lnTo>
                <a:lnTo>
                  <a:pt x="282050" y="313871"/>
                </a:lnTo>
                <a:lnTo>
                  <a:pt x="293826" y="309981"/>
                </a:lnTo>
                <a:lnTo>
                  <a:pt x="303783" y="304101"/>
                </a:lnTo>
                <a:lnTo>
                  <a:pt x="303936" y="300989"/>
                </a:lnTo>
                <a:lnTo>
                  <a:pt x="303936" y="297510"/>
                </a:lnTo>
                <a:lnTo>
                  <a:pt x="304114" y="293547"/>
                </a:lnTo>
                <a:lnTo>
                  <a:pt x="304266" y="288874"/>
                </a:lnTo>
                <a:lnTo>
                  <a:pt x="304380" y="283959"/>
                </a:lnTo>
                <a:lnTo>
                  <a:pt x="304533" y="278917"/>
                </a:lnTo>
                <a:lnTo>
                  <a:pt x="300031" y="271228"/>
                </a:lnTo>
                <a:lnTo>
                  <a:pt x="295190" y="261230"/>
                </a:lnTo>
                <a:lnTo>
                  <a:pt x="291002" y="250460"/>
                </a:lnTo>
                <a:lnTo>
                  <a:pt x="287463" y="238916"/>
                </a:lnTo>
                <a:lnTo>
                  <a:pt x="284573" y="226602"/>
                </a:lnTo>
                <a:lnTo>
                  <a:pt x="282329" y="213516"/>
                </a:lnTo>
                <a:lnTo>
                  <a:pt x="280728" y="199661"/>
                </a:lnTo>
                <a:lnTo>
                  <a:pt x="279769" y="185037"/>
                </a:lnTo>
                <a:lnTo>
                  <a:pt x="279450" y="169646"/>
                </a:lnTo>
                <a:lnTo>
                  <a:pt x="279450" y="169419"/>
                </a:lnTo>
                <a:lnTo>
                  <a:pt x="279644" y="157662"/>
                </a:lnTo>
                <a:lnTo>
                  <a:pt x="280211" y="145661"/>
                </a:lnTo>
                <a:lnTo>
                  <a:pt x="281150" y="133414"/>
                </a:lnTo>
                <a:lnTo>
                  <a:pt x="282460" y="120923"/>
                </a:lnTo>
                <a:lnTo>
                  <a:pt x="284143" y="108187"/>
                </a:lnTo>
                <a:lnTo>
                  <a:pt x="286196" y="95205"/>
                </a:lnTo>
                <a:lnTo>
                  <a:pt x="288620" y="81977"/>
                </a:lnTo>
                <a:lnTo>
                  <a:pt x="291414" y="68503"/>
                </a:lnTo>
                <a:lnTo>
                  <a:pt x="293256" y="60068"/>
                </a:lnTo>
                <a:lnTo>
                  <a:pt x="296157" y="47866"/>
                </a:lnTo>
                <a:lnTo>
                  <a:pt x="299376" y="35477"/>
                </a:lnTo>
                <a:lnTo>
                  <a:pt x="302907" y="22923"/>
                </a:lnTo>
                <a:lnTo>
                  <a:pt x="279450" y="4330"/>
                </a:lnTo>
                <a:lnTo>
                  <a:pt x="280479" y="1930"/>
                </a:lnTo>
                <a:lnTo>
                  <a:pt x="276783" y="1689"/>
                </a:lnTo>
                <a:lnTo>
                  <a:pt x="272516" y="1435"/>
                </a:lnTo>
                <a:lnTo>
                  <a:pt x="267500" y="1346"/>
                </a:lnTo>
                <a:lnTo>
                  <a:pt x="262470" y="1206"/>
                </a:lnTo>
                <a:lnTo>
                  <a:pt x="257314" y="965"/>
                </a:lnTo>
                <a:lnTo>
                  <a:pt x="251879" y="723"/>
                </a:lnTo>
                <a:lnTo>
                  <a:pt x="246570" y="482"/>
                </a:lnTo>
                <a:lnTo>
                  <a:pt x="241376" y="253"/>
                </a:lnTo>
                <a:lnTo>
                  <a:pt x="236537" y="126"/>
                </a:lnTo>
                <a:lnTo>
                  <a:pt x="231647" y="0"/>
                </a:lnTo>
                <a:lnTo>
                  <a:pt x="224878" y="0"/>
                </a:lnTo>
                <a:lnTo>
                  <a:pt x="216188" y="134"/>
                </a:lnTo>
                <a:lnTo>
                  <a:pt x="203636" y="761"/>
                </a:lnTo>
                <a:lnTo>
                  <a:pt x="190195" y="1930"/>
                </a:lnTo>
                <a:lnTo>
                  <a:pt x="186293" y="2354"/>
                </a:lnTo>
                <a:lnTo>
                  <a:pt x="174299" y="3909"/>
                </a:lnTo>
                <a:lnTo>
                  <a:pt x="161618" y="5893"/>
                </a:lnTo>
                <a:lnTo>
                  <a:pt x="148272" y="8280"/>
                </a:lnTo>
                <a:lnTo>
                  <a:pt x="144341" y="7670"/>
                </a:lnTo>
                <a:lnTo>
                  <a:pt x="131066" y="6072"/>
                </a:lnTo>
                <a:lnTo>
                  <a:pt x="119532" y="5524"/>
                </a:lnTo>
                <a:lnTo>
                  <a:pt x="95605" y="5524"/>
                </a:lnTo>
                <a:lnTo>
                  <a:pt x="86975" y="5700"/>
                </a:lnTo>
                <a:lnTo>
                  <a:pt x="74726" y="6550"/>
                </a:lnTo>
                <a:lnTo>
                  <a:pt x="62420" y="8105"/>
                </a:lnTo>
                <a:lnTo>
                  <a:pt x="50055" y="10368"/>
                </a:lnTo>
                <a:lnTo>
                  <a:pt x="43197" y="21900"/>
                </a:lnTo>
                <a:lnTo>
                  <a:pt x="51410" y="19915"/>
                </a:lnTo>
                <a:lnTo>
                  <a:pt x="62874" y="18510"/>
                </a:lnTo>
                <a:lnTo>
                  <a:pt x="77602" y="17675"/>
                </a:lnTo>
                <a:lnTo>
                  <a:pt x="95605" y="17398"/>
                </a:lnTo>
                <a:lnTo>
                  <a:pt x="119532" y="17398"/>
                </a:lnTo>
                <a:lnTo>
                  <a:pt x="131679" y="18021"/>
                </a:lnTo>
                <a:lnTo>
                  <a:pt x="144894" y="19799"/>
                </a:lnTo>
                <a:lnTo>
                  <a:pt x="147652" y="26675"/>
                </a:lnTo>
                <a:lnTo>
                  <a:pt x="152412" y="38468"/>
                </a:lnTo>
                <a:lnTo>
                  <a:pt x="157202" y="50238"/>
                </a:lnTo>
                <a:lnTo>
                  <a:pt x="162023" y="61987"/>
                </a:lnTo>
                <a:lnTo>
                  <a:pt x="166875" y="73718"/>
                </a:lnTo>
                <a:lnTo>
                  <a:pt x="171759" y="85431"/>
                </a:lnTo>
                <a:lnTo>
                  <a:pt x="176674" y="97129"/>
                </a:lnTo>
                <a:lnTo>
                  <a:pt x="181622" y="108813"/>
                </a:lnTo>
                <a:lnTo>
                  <a:pt x="186980" y="120729"/>
                </a:lnTo>
                <a:lnTo>
                  <a:pt x="186207" y="47155"/>
                </a:lnTo>
                <a:lnTo>
                  <a:pt x="191528" y="53759"/>
                </a:lnTo>
                <a:lnTo>
                  <a:pt x="195338" y="60350"/>
                </a:lnTo>
                <a:lnTo>
                  <a:pt x="197992" y="66967"/>
                </a:lnTo>
                <a:lnTo>
                  <a:pt x="200532" y="74142"/>
                </a:lnTo>
                <a:lnTo>
                  <a:pt x="202590" y="82181"/>
                </a:lnTo>
                <a:lnTo>
                  <a:pt x="203911" y="91173"/>
                </a:lnTo>
                <a:lnTo>
                  <a:pt x="207653" y="155322"/>
                </a:lnTo>
                <a:lnTo>
                  <a:pt x="214905" y="163686"/>
                </a:lnTo>
                <a:lnTo>
                  <a:pt x="222338" y="170472"/>
                </a:lnTo>
                <a:lnTo>
                  <a:pt x="222333" y="170167"/>
                </a:lnTo>
                <a:lnTo>
                  <a:pt x="222150" y="157534"/>
                </a:lnTo>
                <a:lnTo>
                  <a:pt x="222016" y="144856"/>
                </a:lnTo>
                <a:lnTo>
                  <a:pt x="221907" y="119367"/>
                </a:lnTo>
                <a:lnTo>
                  <a:pt x="221505" y="112350"/>
                </a:lnTo>
                <a:lnTo>
                  <a:pt x="220169" y="98481"/>
                </a:lnTo>
                <a:lnTo>
                  <a:pt x="218168" y="85699"/>
                </a:lnTo>
                <a:lnTo>
                  <a:pt x="215507" y="73990"/>
                </a:lnTo>
                <a:lnTo>
                  <a:pt x="212191" y="63334"/>
                </a:lnTo>
                <a:lnTo>
                  <a:pt x="207868" y="53741"/>
                </a:lnTo>
                <a:lnTo>
                  <a:pt x="201377" y="42673"/>
                </a:lnTo>
                <a:close/>
              </a:path>
              <a:path w="304533" h="318744">
                <a:moveTo>
                  <a:pt x="203911" y="91173"/>
                </a:moveTo>
                <a:lnTo>
                  <a:pt x="186207" y="47155"/>
                </a:lnTo>
                <a:lnTo>
                  <a:pt x="186980" y="120729"/>
                </a:lnTo>
                <a:lnTo>
                  <a:pt x="193691" y="133848"/>
                </a:lnTo>
                <a:lnTo>
                  <a:pt x="200582" y="145378"/>
                </a:lnTo>
                <a:lnTo>
                  <a:pt x="207653" y="155322"/>
                </a:lnTo>
                <a:lnTo>
                  <a:pt x="203911" y="9117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00" name="object 1300"/>
          <p:cNvSpPr/>
          <p:nvPr/>
        </p:nvSpPr>
        <p:spPr>
          <a:xfrm>
            <a:off x="3559454" y="7509535"/>
            <a:ext cx="233121" cy="276345"/>
          </a:xfrm>
          <a:prstGeom prst="rect">
            <a:avLst/>
          </a:prstGeom>
          <a:blipFill>
            <a:blip r:embed="rId4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01" name="object 1301"/>
          <p:cNvSpPr/>
          <p:nvPr/>
        </p:nvSpPr>
        <p:spPr>
          <a:xfrm>
            <a:off x="3378405" y="7497757"/>
            <a:ext cx="201549" cy="231165"/>
          </a:xfrm>
          <a:custGeom>
            <a:avLst/>
            <a:gdLst/>
            <a:ahLst/>
            <a:cxnLst/>
            <a:rect l="l" t="t" r="r" b="b"/>
            <a:pathLst>
              <a:path w="201549" h="231165">
                <a:moveTo>
                  <a:pt x="12382" y="67792"/>
                </a:moveTo>
                <a:lnTo>
                  <a:pt x="21645" y="50526"/>
                </a:lnTo>
                <a:lnTo>
                  <a:pt x="30181" y="38707"/>
                </a:lnTo>
                <a:lnTo>
                  <a:pt x="39534" y="29041"/>
                </a:lnTo>
                <a:lnTo>
                  <a:pt x="49697" y="21527"/>
                </a:lnTo>
                <a:lnTo>
                  <a:pt x="60663" y="16163"/>
                </a:lnTo>
                <a:lnTo>
                  <a:pt x="72425" y="12946"/>
                </a:lnTo>
                <a:lnTo>
                  <a:pt x="84975" y="11874"/>
                </a:lnTo>
                <a:lnTo>
                  <a:pt x="86647" y="11903"/>
                </a:lnTo>
                <a:lnTo>
                  <a:pt x="97693" y="13666"/>
                </a:lnTo>
                <a:lnTo>
                  <a:pt x="108111" y="18156"/>
                </a:lnTo>
                <a:lnTo>
                  <a:pt x="117902" y="25378"/>
                </a:lnTo>
                <a:lnTo>
                  <a:pt x="127072" y="35335"/>
                </a:lnTo>
                <a:lnTo>
                  <a:pt x="135624" y="48028"/>
                </a:lnTo>
                <a:lnTo>
                  <a:pt x="143560" y="63461"/>
                </a:lnTo>
                <a:lnTo>
                  <a:pt x="146673" y="70547"/>
                </a:lnTo>
                <a:lnTo>
                  <a:pt x="151299" y="82515"/>
                </a:lnTo>
                <a:lnTo>
                  <a:pt x="155209" y="94647"/>
                </a:lnTo>
                <a:lnTo>
                  <a:pt x="158404" y="106942"/>
                </a:lnTo>
                <a:lnTo>
                  <a:pt x="160886" y="119401"/>
                </a:lnTo>
                <a:lnTo>
                  <a:pt x="162656" y="132023"/>
                </a:lnTo>
                <a:lnTo>
                  <a:pt x="163717" y="144809"/>
                </a:lnTo>
                <a:lnTo>
                  <a:pt x="164071" y="157759"/>
                </a:lnTo>
                <a:lnTo>
                  <a:pt x="164039" y="162638"/>
                </a:lnTo>
                <a:lnTo>
                  <a:pt x="163557" y="176347"/>
                </a:lnTo>
                <a:lnTo>
                  <a:pt x="162453" y="188782"/>
                </a:lnTo>
                <a:lnTo>
                  <a:pt x="160680" y="199974"/>
                </a:lnTo>
                <a:lnTo>
                  <a:pt x="170609" y="208779"/>
                </a:lnTo>
                <a:lnTo>
                  <a:pt x="179796" y="216931"/>
                </a:lnTo>
                <a:lnTo>
                  <a:pt x="186803" y="223160"/>
                </a:lnTo>
                <a:lnTo>
                  <a:pt x="195795" y="231165"/>
                </a:lnTo>
                <a:lnTo>
                  <a:pt x="196422" y="228733"/>
                </a:lnTo>
                <a:lnTo>
                  <a:pt x="198665" y="217746"/>
                </a:lnTo>
                <a:lnTo>
                  <a:pt x="200267" y="205568"/>
                </a:lnTo>
                <a:lnTo>
                  <a:pt x="201228" y="192204"/>
                </a:lnTo>
                <a:lnTo>
                  <a:pt x="201549" y="177660"/>
                </a:lnTo>
                <a:lnTo>
                  <a:pt x="201273" y="166230"/>
                </a:lnTo>
                <a:lnTo>
                  <a:pt x="200318" y="153600"/>
                </a:lnTo>
                <a:lnTo>
                  <a:pt x="198678" y="141060"/>
                </a:lnTo>
                <a:lnTo>
                  <a:pt x="196352" y="128608"/>
                </a:lnTo>
                <a:lnTo>
                  <a:pt x="193338" y="116243"/>
                </a:lnTo>
                <a:lnTo>
                  <a:pt x="189634" y="103964"/>
                </a:lnTo>
                <a:lnTo>
                  <a:pt x="185238" y="91768"/>
                </a:lnTo>
                <a:lnTo>
                  <a:pt x="180149" y="79654"/>
                </a:lnTo>
                <a:lnTo>
                  <a:pt x="172072" y="63581"/>
                </a:lnTo>
                <a:lnTo>
                  <a:pt x="164989" y="52673"/>
                </a:lnTo>
                <a:lnTo>
                  <a:pt x="157253" y="43239"/>
                </a:lnTo>
                <a:lnTo>
                  <a:pt x="148869" y="35267"/>
                </a:lnTo>
                <a:lnTo>
                  <a:pt x="135293" y="24587"/>
                </a:lnTo>
                <a:lnTo>
                  <a:pt x="131238" y="20220"/>
                </a:lnTo>
                <a:lnTo>
                  <a:pt x="120803" y="11360"/>
                </a:lnTo>
                <a:lnTo>
                  <a:pt x="109608" y="5043"/>
                </a:lnTo>
                <a:lnTo>
                  <a:pt x="97662" y="1259"/>
                </a:lnTo>
                <a:lnTo>
                  <a:pt x="84975" y="0"/>
                </a:lnTo>
                <a:lnTo>
                  <a:pt x="82313" y="34"/>
                </a:lnTo>
                <a:lnTo>
                  <a:pt x="69162" y="1278"/>
                </a:lnTo>
                <a:lnTo>
                  <a:pt x="56829" y="4311"/>
                </a:lnTo>
                <a:lnTo>
                  <a:pt x="45314" y="9134"/>
                </a:lnTo>
                <a:lnTo>
                  <a:pt x="34617" y="15746"/>
                </a:lnTo>
                <a:lnTo>
                  <a:pt x="24736" y="24149"/>
                </a:lnTo>
                <a:lnTo>
                  <a:pt x="15674" y="34341"/>
                </a:lnTo>
                <a:lnTo>
                  <a:pt x="7428" y="46323"/>
                </a:lnTo>
                <a:lnTo>
                  <a:pt x="0" y="60096"/>
                </a:lnTo>
                <a:lnTo>
                  <a:pt x="3543" y="63093"/>
                </a:lnTo>
                <a:lnTo>
                  <a:pt x="7518" y="66332"/>
                </a:lnTo>
                <a:lnTo>
                  <a:pt x="11493" y="69811"/>
                </a:lnTo>
                <a:lnTo>
                  <a:pt x="12382" y="677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02" name="object 1302"/>
          <p:cNvSpPr/>
          <p:nvPr/>
        </p:nvSpPr>
        <p:spPr>
          <a:xfrm>
            <a:off x="3566516" y="7728921"/>
            <a:ext cx="7683" cy="22796"/>
          </a:xfrm>
          <a:custGeom>
            <a:avLst/>
            <a:gdLst/>
            <a:ahLst/>
            <a:cxnLst/>
            <a:rect l="l" t="t" r="r" b="b"/>
            <a:pathLst>
              <a:path w="7683" h="22796">
                <a:moveTo>
                  <a:pt x="2959" y="22796"/>
                </a:moveTo>
                <a:lnTo>
                  <a:pt x="7683" y="0"/>
                </a:lnTo>
                <a:lnTo>
                  <a:pt x="6642" y="3962"/>
                </a:lnTo>
                <a:lnTo>
                  <a:pt x="4737" y="9258"/>
                </a:lnTo>
                <a:lnTo>
                  <a:pt x="2070" y="15709"/>
                </a:lnTo>
                <a:lnTo>
                  <a:pt x="1498" y="17170"/>
                </a:lnTo>
                <a:lnTo>
                  <a:pt x="0" y="20396"/>
                </a:lnTo>
                <a:lnTo>
                  <a:pt x="2959" y="227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03" name="object 1303"/>
          <p:cNvSpPr/>
          <p:nvPr/>
        </p:nvSpPr>
        <p:spPr>
          <a:xfrm>
            <a:off x="3532454" y="7697749"/>
            <a:ext cx="41744" cy="51562"/>
          </a:xfrm>
          <a:prstGeom prst="rect">
            <a:avLst/>
          </a:prstGeom>
          <a:blipFill>
            <a:blip r:embed="rId5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04" name="object 1304"/>
          <p:cNvSpPr/>
          <p:nvPr/>
        </p:nvSpPr>
        <p:spPr>
          <a:xfrm>
            <a:off x="3356554" y="7580883"/>
            <a:ext cx="209969" cy="241973"/>
          </a:xfrm>
          <a:custGeom>
            <a:avLst/>
            <a:gdLst/>
            <a:ahLst/>
            <a:cxnLst/>
            <a:rect l="l" t="t" r="r" b="b"/>
            <a:pathLst>
              <a:path w="209969" h="241973">
                <a:moveTo>
                  <a:pt x="14618" y="72808"/>
                </a:moveTo>
                <a:lnTo>
                  <a:pt x="15038" y="59984"/>
                </a:lnTo>
                <a:lnTo>
                  <a:pt x="16228" y="47298"/>
                </a:lnTo>
                <a:lnTo>
                  <a:pt x="18196" y="34750"/>
                </a:lnTo>
                <a:lnTo>
                  <a:pt x="20950" y="22345"/>
                </a:lnTo>
                <a:lnTo>
                  <a:pt x="24498" y="10083"/>
                </a:lnTo>
                <a:lnTo>
                  <a:pt x="20218" y="6604"/>
                </a:lnTo>
                <a:lnTo>
                  <a:pt x="16078" y="3124"/>
                </a:lnTo>
                <a:lnTo>
                  <a:pt x="12407" y="0"/>
                </a:lnTo>
                <a:lnTo>
                  <a:pt x="9022" y="10410"/>
                </a:lnTo>
                <a:lnTo>
                  <a:pt x="5775" y="22635"/>
                </a:lnTo>
                <a:lnTo>
                  <a:pt x="3249" y="35050"/>
                </a:lnTo>
                <a:lnTo>
                  <a:pt x="1444" y="47653"/>
                </a:lnTo>
                <a:lnTo>
                  <a:pt x="361" y="60447"/>
                </a:lnTo>
                <a:lnTo>
                  <a:pt x="0" y="73431"/>
                </a:lnTo>
                <a:lnTo>
                  <a:pt x="1" y="74206"/>
                </a:lnTo>
                <a:lnTo>
                  <a:pt x="471" y="86492"/>
                </a:lnTo>
                <a:lnTo>
                  <a:pt x="1769" y="98796"/>
                </a:lnTo>
                <a:lnTo>
                  <a:pt x="3892" y="111124"/>
                </a:lnTo>
                <a:lnTo>
                  <a:pt x="6833" y="123479"/>
                </a:lnTo>
                <a:lnTo>
                  <a:pt x="10587" y="135866"/>
                </a:lnTo>
                <a:lnTo>
                  <a:pt x="15148" y="148291"/>
                </a:lnTo>
                <a:lnTo>
                  <a:pt x="20510" y="160756"/>
                </a:lnTo>
                <a:lnTo>
                  <a:pt x="24054" y="168013"/>
                </a:lnTo>
                <a:lnTo>
                  <a:pt x="31224" y="180533"/>
                </a:lnTo>
                <a:lnTo>
                  <a:pt x="38989" y="191421"/>
                </a:lnTo>
                <a:lnTo>
                  <a:pt x="47360" y="200672"/>
                </a:lnTo>
                <a:lnTo>
                  <a:pt x="56348" y="208283"/>
                </a:lnTo>
                <a:lnTo>
                  <a:pt x="65963" y="214249"/>
                </a:lnTo>
                <a:lnTo>
                  <a:pt x="79540" y="225310"/>
                </a:lnTo>
                <a:lnTo>
                  <a:pt x="89104" y="232012"/>
                </a:lnTo>
                <a:lnTo>
                  <a:pt x="100642" y="237554"/>
                </a:lnTo>
                <a:lnTo>
                  <a:pt x="112885" y="240870"/>
                </a:lnTo>
                <a:lnTo>
                  <a:pt x="125869" y="241973"/>
                </a:lnTo>
                <a:lnTo>
                  <a:pt x="134744" y="241592"/>
                </a:lnTo>
                <a:lnTo>
                  <a:pt x="148104" y="239360"/>
                </a:lnTo>
                <a:lnTo>
                  <a:pt x="160192" y="235123"/>
                </a:lnTo>
                <a:lnTo>
                  <a:pt x="170990" y="228876"/>
                </a:lnTo>
                <a:lnTo>
                  <a:pt x="180479" y="220611"/>
                </a:lnTo>
                <a:lnTo>
                  <a:pt x="184150" y="216890"/>
                </a:lnTo>
                <a:lnTo>
                  <a:pt x="187540" y="212331"/>
                </a:lnTo>
                <a:lnTo>
                  <a:pt x="190792" y="206933"/>
                </a:lnTo>
                <a:lnTo>
                  <a:pt x="194030" y="201536"/>
                </a:lnTo>
                <a:lnTo>
                  <a:pt x="197434" y="194945"/>
                </a:lnTo>
                <a:lnTo>
                  <a:pt x="200977" y="187261"/>
                </a:lnTo>
                <a:lnTo>
                  <a:pt x="201574" y="187261"/>
                </a:lnTo>
                <a:lnTo>
                  <a:pt x="204800" y="180187"/>
                </a:lnTo>
                <a:lnTo>
                  <a:pt x="207606" y="173964"/>
                </a:lnTo>
                <a:lnTo>
                  <a:pt x="209969" y="168427"/>
                </a:lnTo>
                <a:lnTo>
                  <a:pt x="207124" y="165929"/>
                </a:lnTo>
                <a:lnTo>
                  <a:pt x="199446" y="159267"/>
                </a:lnTo>
                <a:lnTo>
                  <a:pt x="188899" y="150157"/>
                </a:lnTo>
                <a:lnTo>
                  <a:pt x="175895" y="138925"/>
                </a:lnTo>
                <a:lnTo>
                  <a:pt x="175440" y="140045"/>
                </a:lnTo>
                <a:lnTo>
                  <a:pt x="170844" y="150694"/>
                </a:lnTo>
                <a:lnTo>
                  <a:pt x="164973" y="163512"/>
                </a:lnTo>
                <a:lnTo>
                  <a:pt x="159490" y="174864"/>
                </a:lnTo>
                <a:lnTo>
                  <a:pt x="152771" y="185893"/>
                </a:lnTo>
                <a:lnTo>
                  <a:pt x="145935" y="193992"/>
                </a:lnTo>
                <a:lnTo>
                  <a:pt x="138617" y="200338"/>
                </a:lnTo>
                <a:lnTo>
                  <a:pt x="127685" y="206538"/>
                </a:lnTo>
                <a:lnTo>
                  <a:pt x="115310" y="210270"/>
                </a:lnTo>
                <a:lnTo>
                  <a:pt x="101523" y="211518"/>
                </a:lnTo>
                <a:lnTo>
                  <a:pt x="91316" y="210664"/>
                </a:lnTo>
                <a:lnTo>
                  <a:pt x="80012" y="207485"/>
                </a:lnTo>
                <a:lnTo>
                  <a:pt x="69424" y="201957"/>
                </a:lnTo>
                <a:lnTo>
                  <a:pt x="59552" y="194077"/>
                </a:lnTo>
                <a:lnTo>
                  <a:pt x="50397" y="183843"/>
                </a:lnTo>
                <a:lnTo>
                  <a:pt x="41959" y="171255"/>
                </a:lnTo>
                <a:lnTo>
                  <a:pt x="34239" y="156311"/>
                </a:lnTo>
                <a:lnTo>
                  <a:pt x="30349" y="147419"/>
                </a:lnTo>
                <a:lnTo>
                  <a:pt x="25567" y="134890"/>
                </a:lnTo>
                <a:lnTo>
                  <a:pt x="21641" y="122434"/>
                </a:lnTo>
                <a:lnTo>
                  <a:pt x="18577" y="110056"/>
                </a:lnTo>
                <a:lnTo>
                  <a:pt x="16381" y="97760"/>
                </a:lnTo>
                <a:lnTo>
                  <a:pt x="15059" y="85550"/>
                </a:lnTo>
                <a:lnTo>
                  <a:pt x="14617" y="73431"/>
                </a:lnTo>
                <a:lnTo>
                  <a:pt x="14618" y="7280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05" name="object 1305"/>
          <p:cNvSpPr/>
          <p:nvPr/>
        </p:nvSpPr>
        <p:spPr>
          <a:xfrm>
            <a:off x="3389896" y="7509636"/>
            <a:ext cx="152577" cy="188112"/>
          </a:xfrm>
          <a:prstGeom prst="rect">
            <a:avLst/>
          </a:prstGeom>
          <a:blipFill>
            <a:blip r:embed="rId5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06" name="object 1306"/>
          <p:cNvSpPr/>
          <p:nvPr/>
        </p:nvSpPr>
        <p:spPr>
          <a:xfrm>
            <a:off x="3507930" y="7673746"/>
            <a:ext cx="31165" cy="46062"/>
          </a:xfrm>
          <a:prstGeom prst="rect">
            <a:avLst/>
          </a:prstGeom>
          <a:blipFill>
            <a:blip r:embed="rId5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07" name="object 1307"/>
          <p:cNvSpPr/>
          <p:nvPr/>
        </p:nvSpPr>
        <p:spPr>
          <a:xfrm>
            <a:off x="3371176" y="7590993"/>
            <a:ext cx="161277" cy="201396"/>
          </a:xfrm>
          <a:prstGeom prst="rect">
            <a:avLst/>
          </a:prstGeom>
          <a:blipFill>
            <a:blip r:embed="rId5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08" name="object 1308"/>
          <p:cNvSpPr/>
          <p:nvPr/>
        </p:nvSpPr>
        <p:spPr>
          <a:xfrm>
            <a:off x="3430785" y="7554029"/>
            <a:ext cx="83362" cy="119710"/>
          </a:xfrm>
          <a:custGeom>
            <a:avLst/>
            <a:gdLst/>
            <a:ahLst/>
            <a:cxnLst/>
            <a:rect l="l" t="t" r="r" b="b"/>
            <a:pathLst>
              <a:path w="83362" h="119710">
                <a:moveTo>
                  <a:pt x="3835" y="37172"/>
                </a:moveTo>
                <a:lnTo>
                  <a:pt x="1625" y="42837"/>
                </a:lnTo>
                <a:lnTo>
                  <a:pt x="0" y="48450"/>
                </a:lnTo>
                <a:lnTo>
                  <a:pt x="4878" y="52703"/>
                </a:lnTo>
                <a:lnTo>
                  <a:pt x="14507" y="61115"/>
                </a:lnTo>
                <a:lnTo>
                  <a:pt x="24237" y="69636"/>
                </a:lnTo>
                <a:lnTo>
                  <a:pt x="34008" y="78206"/>
                </a:lnTo>
                <a:lnTo>
                  <a:pt x="43756" y="86766"/>
                </a:lnTo>
                <a:lnTo>
                  <a:pt x="53422" y="95256"/>
                </a:lnTo>
                <a:lnTo>
                  <a:pt x="62943" y="103616"/>
                </a:lnTo>
                <a:lnTo>
                  <a:pt x="72258" y="111787"/>
                </a:lnTo>
                <a:lnTo>
                  <a:pt x="81305" y="119710"/>
                </a:lnTo>
                <a:lnTo>
                  <a:pt x="82096" y="114500"/>
                </a:lnTo>
                <a:lnTo>
                  <a:pt x="83290" y="101929"/>
                </a:lnTo>
                <a:lnTo>
                  <a:pt x="80860" y="90195"/>
                </a:lnTo>
                <a:lnTo>
                  <a:pt x="83362" y="74625"/>
                </a:lnTo>
                <a:lnTo>
                  <a:pt x="83308" y="62708"/>
                </a:lnTo>
                <a:lnTo>
                  <a:pt x="81812" y="50881"/>
                </a:lnTo>
                <a:lnTo>
                  <a:pt x="78245" y="38572"/>
                </a:lnTo>
                <a:lnTo>
                  <a:pt x="72580" y="25781"/>
                </a:lnTo>
                <a:lnTo>
                  <a:pt x="70368" y="21680"/>
                </a:lnTo>
                <a:lnTo>
                  <a:pt x="61447" y="9645"/>
                </a:lnTo>
                <a:lnTo>
                  <a:pt x="51311" y="2414"/>
                </a:lnTo>
                <a:lnTo>
                  <a:pt x="39992" y="0"/>
                </a:lnTo>
                <a:lnTo>
                  <a:pt x="33318" y="975"/>
                </a:lnTo>
                <a:lnTo>
                  <a:pt x="23521" y="6424"/>
                </a:lnTo>
                <a:lnTo>
                  <a:pt x="14528" y="16654"/>
                </a:lnTo>
                <a:lnTo>
                  <a:pt x="6337" y="31661"/>
                </a:lnTo>
                <a:lnTo>
                  <a:pt x="3835" y="3717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09" name="object 1309"/>
          <p:cNvSpPr/>
          <p:nvPr/>
        </p:nvSpPr>
        <p:spPr>
          <a:xfrm>
            <a:off x="3425304" y="7602499"/>
            <a:ext cx="86779" cy="96304"/>
          </a:xfrm>
          <a:prstGeom prst="rect">
            <a:avLst/>
          </a:prstGeom>
          <a:blipFill>
            <a:blip r:embed="rId5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10" name="object 1310"/>
          <p:cNvSpPr/>
          <p:nvPr/>
        </p:nvSpPr>
        <p:spPr>
          <a:xfrm>
            <a:off x="3424292" y="7628387"/>
            <a:ext cx="83654" cy="110489"/>
          </a:xfrm>
          <a:custGeom>
            <a:avLst/>
            <a:gdLst/>
            <a:ahLst/>
            <a:cxnLst/>
            <a:rect l="l" t="t" r="r" b="b"/>
            <a:pathLst>
              <a:path w="83654" h="110490">
                <a:moveTo>
                  <a:pt x="83654" y="70421"/>
                </a:moveTo>
                <a:lnTo>
                  <a:pt x="78793" y="66259"/>
                </a:lnTo>
                <a:lnTo>
                  <a:pt x="69681" y="58463"/>
                </a:lnTo>
                <a:lnTo>
                  <a:pt x="60282" y="50429"/>
                </a:lnTo>
                <a:lnTo>
                  <a:pt x="50652" y="42207"/>
                </a:lnTo>
                <a:lnTo>
                  <a:pt x="40848" y="33847"/>
                </a:lnTo>
                <a:lnTo>
                  <a:pt x="30926" y="25396"/>
                </a:lnTo>
                <a:lnTo>
                  <a:pt x="20942" y="16905"/>
                </a:lnTo>
                <a:lnTo>
                  <a:pt x="10953" y="8423"/>
                </a:lnTo>
                <a:lnTo>
                  <a:pt x="1015" y="0"/>
                </a:lnTo>
                <a:lnTo>
                  <a:pt x="292" y="6134"/>
                </a:lnTo>
                <a:lnTo>
                  <a:pt x="0" y="12242"/>
                </a:lnTo>
                <a:lnTo>
                  <a:pt x="139" y="18478"/>
                </a:lnTo>
                <a:lnTo>
                  <a:pt x="165" y="21338"/>
                </a:lnTo>
                <a:lnTo>
                  <a:pt x="1151" y="42223"/>
                </a:lnTo>
                <a:lnTo>
                  <a:pt x="3527" y="60327"/>
                </a:lnTo>
                <a:lnTo>
                  <a:pt x="7293" y="75649"/>
                </a:lnTo>
                <a:lnTo>
                  <a:pt x="12447" y="88188"/>
                </a:lnTo>
                <a:lnTo>
                  <a:pt x="18987" y="97943"/>
                </a:lnTo>
                <a:lnTo>
                  <a:pt x="26913" y="104912"/>
                </a:lnTo>
                <a:lnTo>
                  <a:pt x="36222" y="109095"/>
                </a:lnTo>
                <a:lnTo>
                  <a:pt x="46913" y="110490"/>
                </a:lnTo>
                <a:lnTo>
                  <a:pt x="57772" y="108049"/>
                </a:lnTo>
                <a:lnTo>
                  <a:pt x="67862" y="100376"/>
                </a:lnTo>
                <a:lnTo>
                  <a:pt x="76720" y="87464"/>
                </a:lnTo>
                <a:lnTo>
                  <a:pt x="79679" y="81826"/>
                </a:lnTo>
                <a:lnTo>
                  <a:pt x="82041" y="76060"/>
                </a:lnTo>
                <a:lnTo>
                  <a:pt x="83654" y="7042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11" name="object 1311"/>
          <p:cNvSpPr/>
          <p:nvPr/>
        </p:nvSpPr>
        <p:spPr>
          <a:xfrm>
            <a:off x="3381057" y="7567561"/>
            <a:ext cx="49720" cy="60807"/>
          </a:xfrm>
          <a:prstGeom prst="rect">
            <a:avLst/>
          </a:prstGeom>
          <a:blipFill>
            <a:blip r:embed="rId6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12" name="object 1312"/>
          <p:cNvSpPr/>
          <p:nvPr/>
        </p:nvSpPr>
        <p:spPr>
          <a:xfrm>
            <a:off x="3368954" y="7557846"/>
            <a:ext cx="20942" cy="33146"/>
          </a:xfrm>
          <a:prstGeom prst="rect">
            <a:avLst/>
          </a:prstGeom>
          <a:blipFill>
            <a:blip r:embed="rId61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13" name="object 1313"/>
          <p:cNvSpPr/>
          <p:nvPr/>
        </p:nvSpPr>
        <p:spPr>
          <a:xfrm>
            <a:off x="3332060" y="7543241"/>
            <a:ext cx="46342" cy="37668"/>
          </a:xfrm>
          <a:prstGeom prst="rect">
            <a:avLst/>
          </a:prstGeom>
          <a:blipFill>
            <a:blip r:embed="rId6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14" name="object 1314"/>
          <p:cNvSpPr/>
          <p:nvPr/>
        </p:nvSpPr>
        <p:spPr>
          <a:xfrm>
            <a:off x="3327943" y="7452286"/>
            <a:ext cx="25150" cy="34086"/>
          </a:xfrm>
          <a:custGeom>
            <a:avLst/>
            <a:gdLst/>
            <a:ahLst/>
            <a:cxnLst/>
            <a:rect l="l" t="t" r="r" b="b"/>
            <a:pathLst>
              <a:path w="25150" h="34086">
                <a:moveTo>
                  <a:pt x="21539" y="7442"/>
                </a:moveTo>
                <a:lnTo>
                  <a:pt x="16814" y="3594"/>
                </a:lnTo>
                <a:lnTo>
                  <a:pt x="9131" y="952"/>
                </a:lnTo>
                <a:lnTo>
                  <a:pt x="0" y="0"/>
                </a:lnTo>
                <a:lnTo>
                  <a:pt x="3374" y="1949"/>
                </a:lnTo>
                <a:lnTo>
                  <a:pt x="13624" y="10789"/>
                </a:lnTo>
                <a:lnTo>
                  <a:pt x="20590" y="21796"/>
                </a:lnTo>
                <a:lnTo>
                  <a:pt x="23888" y="34086"/>
                </a:lnTo>
                <a:lnTo>
                  <a:pt x="24439" y="31659"/>
                </a:lnTo>
                <a:lnTo>
                  <a:pt x="25150" y="18483"/>
                </a:lnTo>
                <a:lnTo>
                  <a:pt x="21539" y="744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15" name="object 1315"/>
          <p:cNvSpPr/>
          <p:nvPr/>
        </p:nvSpPr>
        <p:spPr>
          <a:xfrm>
            <a:off x="3290592" y="7486592"/>
            <a:ext cx="61239" cy="47329"/>
          </a:xfrm>
          <a:custGeom>
            <a:avLst/>
            <a:gdLst/>
            <a:ahLst/>
            <a:cxnLst/>
            <a:rect l="l" t="t" r="r" b="b"/>
            <a:pathLst>
              <a:path w="61239" h="47329">
                <a:moveTo>
                  <a:pt x="229" y="33652"/>
                </a:moveTo>
                <a:lnTo>
                  <a:pt x="6771" y="42665"/>
                </a:lnTo>
                <a:lnTo>
                  <a:pt x="15968" y="47329"/>
                </a:lnTo>
                <a:lnTo>
                  <a:pt x="29375" y="45110"/>
                </a:lnTo>
                <a:lnTo>
                  <a:pt x="37194" y="41385"/>
                </a:lnTo>
                <a:lnTo>
                  <a:pt x="49035" y="32672"/>
                </a:lnTo>
                <a:lnTo>
                  <a:pt x="56798" y="22468"/>
                </a:lnTo>
                <a:lnTo>
                  <a:pt x="60771" y="11376"/>
                </a:lnTo>
                <a:lnTo>
                  <a:pt x="61239" y="0"/>
                </a:lnTo>
                <a:lnTo>
                  <a:pt x="60841" y="1568"/>
                </a:lnTo>
                <a:lnTo>
                  <a:pt x="57036" y="11812"/>
                </a:lnTo>
                <a:lnTo>
                  <a:pt x="51317" y="21327"/>
                </a:lnTo>
                <a:lnTo>
                  <a:pt x="43853" y="29407"/>
                </a:lnTo>
                <a:lnTo>
                  <a:pt x="34818" y="35344"/>
                </a:lnTo>
                <a:lnTo>
                  <a:pt x="24383" y="38432"/>
                </a:lnTo>
                <a:lnTo>
                  <a:pt x="12720" y="37965"/>
                </a:lnTo>
                <a:lnTo>
                  <a:pt x="0" y="33235"/>
                </a:lnTo>
                <a:lnTo>
                  <a:pt x="229" y="3365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16" name="object 1316"/>
          <p:cNvSpPr/>
          <p:nvPr/>
        </p:nvSpPr>
        <p:spPr>
          <a:xfrm>
            <a:off x="3325578" y="7551977"/>
            <a:ext cx="6489" cy="1917"/>
          </a:xfrm>
          <a:custGeom>
            <a:avLst/>
            <a:gdLst/>
            <a:ahLst/>
            <a:cxnLst/>
            <a:rect l="l" t="t" r="r" b="b"/>
            <a:pathLst>
              <a:path w="6489" h="1917">
                <a:moveTo>
                  <a:pt x="5753" y="0"/>
                </a:moveTo>
                <a:lnTo>
                  <a:pt x="6045" y="126"/>
                </a:lnTo>
                <a:lnTo>
                  <a:pt x="6197" y="253"/>
                </a:lnTo>
                <a:lnTo>
                  <a:pt x="6489" y="355"/>
                </a:lnTo>
                <a:lnTo>
                  <a:pt x="4267" y="1079"/>
                </a:lnTo>
                <a:lnTo>
                  <a:pt x="2209" y="1562"/>
                </a:lnTo>
                <a:lnTo>
                  <a:pt x="0" y="1917"/>
                </a:lnTo>
                <a:lnTo>
                  <a:pt x="1917" y="1435"/>
                </a:lnTo>
                <a:lnTo>
                  <a:pt x="3835" y="723"/>
                </a:lnTo>
                <a:lnTo>
                  <a:pt x="575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17" name="object 1317"/>
          <p:cNvSpPr/>
          <p:nvPr/>
        </p:nvSpPr>
        <p:spPr>
          <a:xfrm>
            <a:off x="3242491" y="7446390"/>
            <a:ext cx="85441" cy="110473"/>
          </a:xfrm>
          <a:prstGeom prst="rect">
            <a:avLst/>
          </a:prstGeom>
          <a:blipFill>
            <a:blip r:embed="rId6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18" name="object 1318"/>
          <p:cNvSpPr/>
          <p:nvPr/>
        </p:nvSpPr>
        <p:spPr>
          <a:xfrm>
            <a:off x="3275694" y="7483845"/>
            <a:ext cx="40284" cy="24231"/>
          </a:xfrm>
          <a:custGeom>
            <a:avLst/>
            <a:gdLst/>
            <a:ahLst/>
            <a:cxnLst/>
            <a:rect l="l" t="t" r="r" b="b"/>
            <a:pathLst>
              <a:path w="40284" h="24231">
                <a:moveTo>
                  <a:pt x="9059" y="23004"/>
                </a:moveTo>
                <a:lnTo>
                  <a:pt x="13499" y="12650"/>
                </a:lnTo>
                <a:lnTo>
                  <a:pt x="24212" y="4229"/>
                </a:lnTo>
                <a:lnTo>
                  <a:pt x="40284" y="0"/>
                </a:lnTo>
                <a:lnTo>
                  <a:pt x="36546" y="31"/>
                </a:lnTo>
                <a:lnTo>
                  <a:pt x="24367" y="1002"/>
                </a:lnTo>
                <a:lnTo>
                  <a:pt x="12186" y="4451"/>
                </a:lnTo>
                <a:lnTo>
                  <a:pt x="0" y="11874"/>
                </a:lnTo>
                <a:lnTo>
                  <a:pt x="3682" y="14859"/>
                </a:lnTo>
                <a:lnTo>
                  <a:pt x="6502" y="19431"/>
                </a:lnTo>
                <a:lnTo>
                  <a:pt x="8991" y="24231"/>
                </a:lnTo>
                <a:lnTo>
                  <a:pt x="9059" y="2300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19" name="object 1319"/>
          <p:cNvSpPr/>
          <p:nvPr/>
        </p:nvSpPr>
        <p:spPr>
          <a:xfrm>
            <a:off x="3284692" y="7508196"/>
            <a:ext cx="5765" cy="11506"/>
          </a:xfrm>
          <a:custGeom>
            <a:avLst/>
            <a:gdLst/>
            <a:ahLst/>
            <a:cxnLst/>
            <a:rect l="l" t="t" r="r" b="b"/>
            <a:pathLst>
              <a:path w="5765" h="11506">
                <a:moveTo>
                  <a:pt x="1790" y="8267"/>
                </a:moveTo>
                <a:lnTo>
                  <a:pt x="5765" y="11506"/>
                </a:lnTo>
                <a:lnTo>
                  <a:pt x="3848" y="7785"/>
                </a:lnTo>
                <a:lnTo>
                  <a:pt x="2082" y="3835"/>
                </a:lnTo>
                <a:lnTo>
                  <a:pt x="0" y="0"/>
                </a:lnTo>
                <a:lnTo>
                  <a:pt x="0" y="4191"/>
                </a:lnTo>
                <a:lnTo>
                  <a:pt x="1790" y="826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20" name="object 1320"/>
          <p:cNvSpPr/>
          <p:nvPr/>
        </p:nvSpPr>
        <p:spPr>
          <a:xfrm>
            <a:off x="2971595" y="7494753"/>
            <a:ext cx="237108" cy="320052"/>
          </a:xfrm>
          <a:custGeom>
            <a:avLst/>
            <a:gdLst/>
            <a:ahLst/>
            <a:cxnLst/>
            <a:rect l="l" t="t" r="r" b="b"/>
            <a:pathLst>
              <a:path w="237108" h="320052">
                <a:moveTo>
                  <a:pt x="234088" y="262912"/>
                </a:moveTo>
                <a:lnTo>
                  <a:pt x="234925" y="251700"/>
                </a:lnTo>
                <a:lnTo>
                  <a:pt x="235635" y="242201"/>
                </a:lnTo>
                <a:lnTo>
                  <a:pt x="236512" y="228523"/>
                </a:lnTo>
                <a:lnTo>
                  <a:pt x="237109" y="221462"/>
                </a:lnTo>
                <a:lnTo>
                  <a:pt x="237109" y="215328"/>
                </a:lnTo>
                <a:lnTo>
                  <a:pt x="236385" y="210883"/>
                </a:lnTo>
                <a:lnTo>
                  <a:pt x="235191" y="207416"/>
                </a:lnTo>
                <a:lnTo>
                  <a:pt x="214693" y="190855"/>
                </a:lnTo>
                <a:lnTo>
                  <a:pt x="214985" y="187858"/>
                </a:lnTo>
                <a:lnTo>
                  <a:pt x="215290" y="185343"/>
                </a:lnTo>
                <a:lnTo>
                  <a:pt x="215582" y="181152"/>
                </a:lnTo>
                <a:lnTo>
                  <a:pt x="215582" y="163169"/>
                </a:lnTo>
                <a:lnTo>
                  <a:pt x="215417" y="156794"/>
                </a:lnTo>
                <a:lnTo>
                  <a:pt x="215125" y="149110"/>
                </a:lnTo>
                <a:lnTo>
                  <a:pt x="214833" y="146253"/>
                </a:lnTo>
                <a:lnTo>
                  <a:pt x="214693" y="143484"/>
                </a:lnTo>
                <a:lnTo>
                  <a:pt x="214693" y="126923"/>
                </a:lnTo>
                <a:lnTo>
                  <a:pt x="214833" y="122720"/>
                </a:lnTo>
                <a:lnTo>
                  <a:pt x="215125" y="119837"/>
                </a:lnTo>
                <a:lnTo>
                  <a:pt x="215417" y="116966"/>
                </a:lnTo>
                <a:lnTo>
                  <a:pt x="215861" y="112890"/>
                </a:lnTo>
                <a:lnTo>
                  <a:pt x="216611" y="107962"/>
                </a:lnTo>
                <a:lnTo>
                  <a:pt x="219849" y="108445"/>
                </a:lnTo>
                <a:lnTo>
                  <a:pt x="223977" y="108711"/>
                </a:lnTo>
                <a:lnTo>
                  <a:pt x="223977" y="88899"/>
                </a:lnTo>
                <a:lnTo>
                  <a:pt x="223685" y="84353"/>
                </a:lnTo>
                <a:lnTo>
                  <a:pt x="223405" y="79171"/>
                </a:lnTo>
                <a:lnTo>
                  <a:pt x="223088" y="74015"/>
                </a:lnTo>
                <a:lnTo>
                  <a:pt x="222656" y="68135"/>
                </a:lnTo>
                <a:lnTo>
                  <a:pt x="221919" y="61544"/>
                </a:lnTo>
                <a:lnTo>
                  <a:pt x="221627" y="57823"/>
                </a:lnTo>
                <a:lnTo>
                  <a:pt x="221183" y="53987"/>
                </a:lnTo>
                <a:lnTo>
                  <a:pt x="220726" y="49783"/>
                </a:lnTo>
                <a:lnTo>
                  <a:pt x="220294" y="45719"/>
                </a:lnTo>
                <a:lnTo>
                  <a:pt x="219849" y="41744"/>
                </a:lnTo>
                <a:lnTo>
                  <a:pt x="219557" y="37909"/>
                </a:lnTo>
                <a:lnTo>
                  <a:pt x="219265" y="34086"/>
                </a:lnTo>
                <a:lnTo>
                  <a:pt x="218821" y="30594"/>
                </a:lnTo>
                <a:lnTo>
                  <a:pt x="218516" y="27597"/>
                </a:lnTo>
                <a:lnTo>
                  <a:pt x="218224" y="24587"/>
                </a:lnTo>
                <a:lnTo>
                  <a:pt x="218071" y="21120"/>
                </a:lnTo>
                <a:lnTo>
                  <a:pt x="195059" y="2895"/>
                </a:lnTo>
                <a:lnTo>
                  <a:pt x="195059" y="0"/>
                </a:lnTo>
                <a:lnTo>
                  <a:pt x="185988" y="393"/>
                </a:lnTo>
                <a:lnTo>
                  <a:pt x="173746" y="949"/>
                </a:lnTo>
                <a:lnTo>
                  <a:pt x="160791" y="1575"/>
                </a:lnTo>
                <a:lnTo>
                  <a:pt x="147104" y="2285"/>
                </a:lnTo>
                <a:lnTo>
                  <a:pt x="144434" y="2413"/>
                </a:lnTo>
                <a:lnTo>
                  <a:pt x="131793" y="3035"/>
                </a:lnTo>
                <a:lnTo>
                  <a:pt x="119115" y="3686"/>
                </a:lnTo>
                <a:lnTo>
                  <a:pt x="106410" y="4357"/>
                </a:lnTo>
                <a:lnTo>
                  <a:pt x="93687" y="5041"/>
                </a:lnTo>
                <a:lnTo>
                  <a:pt x="92898" y="5085"/>
                </a:lnTo>
                <a:lnTo>
                  <a:pt x="79835" y="5777"/>
                </a:lnTo>
                <a:lnTo>
                  <a:pt x="67010" y="6419"/>
                </a:lnTo>
                <a:lnTo>
                  <a:pt x="54452" y="7015"/>
                </a:lnTo>
                <a:lnTo>
                  <a:pt x="42189" y="7569"/>
                </a:lnTo>
                <a:lnTo>
                  <a:pt x="37426" y="7810"/>
                </a:lnTo>
                <a:lnTo>
                  <a:pt x="23711" y="8522"/>
                </a:lnTo>
                <a:lnTo>
                  <a:pt x="11243" y="9226"/>
                </a:lnTo>
                <a:lnTo>
                  <a:pt x="0" y="9956"/>
                </a:lnTo>
                <a:lnTo>
                  <a:pt x="9527" y="20808"/>
                </a:lnTo>
                <a:lnTo>
                  <a:pt x="18185" y="31062"/>
                </a:lnTo>
                <a:lnTo>
                  <a:pt x="25724" y="40404"/>
                </a:lnTo>
                <a:lnTo>
                  <a:pt x="32169" y="48831"/>
                </a:lnTo>
                <a:lnTo>
                  <a:pt x="42761" y="64618"/>
                </a:lnTo>
                <a:lnTo>
                  <a:pt x="47358" y="73786"/>
                </a:lnTo>
                <a:lnTo>
                  <a:pt x="51930" y="87566"/>
                </a:lnTo>
                <a:lnTo>
                  <a:pt x="53263" y="96812"/>
                </a:lnTo>
                <a:lnTo>
                  <a:pt x="54845" y="114863"/>
                </a:lnTo>
                <a:lnTo>
                  <a:pt x="55181" y="128473"/>
                </a:lnTo>
                <a:lnTo>
                  <a:pt x="55180" y="128990"/>
                </a:lnTo>
                <a:lnTo>
                  <a:pt x="54919" y="139373"/>
                </a:lnTo>
                <a:lnTo>
                  <a:pt x="54181" y="150047"/>
                </a:lnTo>
                <a:lnTo>
                  <a:pt x="52969" y="161010"/>
                </a:lnTo>
                <a:lnTo>
                  <a:pt x="51280" y="172264"/>
                </a:lnTo>
                <a:lnTo>
                  <a:pt x="49117" y="183806"/>
                </a:lnTo>
                <a:lnTo>
                  <a:pt x="46478" y="195638"/>
                </a:lnTo>
                <a:lnTo>
                  <a:pt x="43363" y="207758"/>
                </a:lnTo>
                <a:lnTo>
                  <a:pt x="39773" y="220165"/>
                </a:lnTo>
                <a:lnTo>
                  <a:pt x="35708" y="232861"/>
                </a:lnTo>
                <a:lnTo>
                  <a:pt x="35738" y="275447"/>
                </a:lnTo>
                <a:lnTo>
                  <a:pt x="41161" y="262385"/>
                </a:lnTo>
                <a:lnTo>
                  <a:pt x="46116" y="249468"/>
                </a:lnTo>
                <a:lnTo>
                  <a:pt x="50604" y="236698"/>
                </a:lnTo>
                <a:lnTo>
                  <a:pt x="54624" y="224075"/>
                </a:lnTo>
                <a:lnTo>
                  <a:pt x="58173" y="211601"/>
                </a:lnTo>
                <a:lnTo>
                  <a:pt x="61252" y="199274"/>
                </a:lnTo>
                <a:lnTo>
                  <a:pt x="63860" y="187097"/>
                </a:lnTo>
                <a:lnTo>
                  <a:pt x="65996" y="175070"/>
                </a:lnTo>
                <a:lnTo>
                  <a:pt x="67658" y="163193"/>
                </a:lnTo>
                <a:lnTo>
                  <a:pt x="68847" y="151468"/>
                </a:lnTo>
                <a:lnTo>
                  <a:pt x="69561" y="139894"/>
                </a:lnTo>
                <a:lnTo>
                  <a:pt x="69799" y="128473"/>
                </a:lnTo>
                <a:lnTo>
                  <a:pt x="69644" y="118511"/>
                </a:lnTo>
                <a:lnTo>
                  <a:pt x="68761" y="103967"/>
                </a:lnTo>
                <a:lnTo>
                  <a:pt x="67107" y="91078"/>
                </a:lnTo>
                <a:lnTo>
                  <a:pt x="64693" y="79851"/>
                </a:lnTo>
                <a:lnTo>
                  <a:pt x="61531" y="70294"/>
                </a:lnTo>
                <a:lnTo>
                  <a:pt x="53235" y="54384"/>
                </a:lnTo>
                <a:lnTo>
                  <a:pt x="46164" y="44059"/>
                </a:lnTo>
                <a:lnTo>
                  <a:pt x="37367" y="32696"/>
                </a:lnTo>
                <a:lnTo>
                  <a:pt x="26860" y="20294"/>
                </a:lnTo>
                <a:lnTo>
                  <a:pt x="29059" y="20158"/>
                </a:lnTo>
                <a:lnTo>
                  <a:pt x="40634" y="19452"/>
                </a:lnTo>
                <a:lnTo>
                  <a:pt x="52411" y="18757"/>
                </a:lnTo>
                <a:lnTo>
                  <a:pt x="64393" y="18072"/>
                </a:lnTo>
                <a:lnTo>
                  <a:pt x="76579" y="17397"/>
                </a:lnTo>
                <a:lnTo>
                  <a:pt x="88970" y="16733"/>
                </a:lnTo>
                <a:lnTo>
                  <a:pt x="101567" y="16079"/>
                </a:lnTo>
                <a:lnTo>
                  <a:pt x="114369" y="15435"/>
                </a:lnTo>
                <a:lnTo>
                  <a:pt x="127379" y="14801"/>
                </a:lnTo>
                <a:lnTo>
                  <a:pt x="140595" y="14178"/>
                </a:lnTo>
                <a:lnTo>
                  <a:pt x="154020" y="13565"/>
                </a:lnTo>
                <a:lnTo>
                  <a:pt x="167653" y="12962"/>
                </a:lnTo>
                <a:lnTo>
                  <a:pt x="181495" y="12369"/>
                </a:lnTo>
                <a:lnTo>
                  <a:pt x="181692" y="15363"/>
                </a:lnTo>
                <a:lnTo>
                  <a:pt x="182720" y="26537"/>
                </a:lnTo>
                <a:lnTo>
                  <a:pt x="184442" y="42468"/>
                </a:lnTo>
                <a:lnTo>
                  <a:pt x="185058" y="48887"/>
                </a:lnTo>
                <a:lnTo>
                  <a:pt x="186043" y="62394"/>
                </a:lnTo>
                <a:lnTo>
                  <a:pt x="186359" y="73063"/>
                </a:lnTo>
                <a:lnTo>
                  <a:pt x="186359" y="76530"/>
                </a:lnTo>
                <a:lnTo>
                  <a:pt x="182511" y="76301"/>
                </a:lnTo>
                <a:lnTo>
                  <a:pt x="178092" y="74015"/>
                </a:lnTo>
                <a:lnTo>
                  <a:pt x="173228" y="69824"/>
                </a:lnTo>
                <a:lnTo>
                  <a:pt x="166281" y="64058"/>
                </a:lnTo>
                <a:lnTo>
                  <a:pt x="160832" y="60096"/>
                </a:lnTo>
                <a:lnTo>
                  <a:pt x="156552" y="57950"/>
                </a:lnTo>
                <a:lnTo>
                  <a:pt x="151623" y="55944"/>
                </a:lnTo>
                <a:lnTo>
                  <a:pt x="139660" y="53150"/>
                </a:lnTo>
                <a:lnTo>
                  <a:pt x="125857" y="52425"/>
                </a:lnTo>
                <a:lnTo>
                  <a:pt x="116128" y="52425"/>
                </a:lnTo>
                <a:lnTo>
                  <a:pt x="112883" y="63275"/>
                </a:lnTo>
                <a:lnTo>
                  <a:pt x="110898" y="75833"/>
                </a:lnTo>
                <a:lnTo>
                  <a:pt x="110223" y="90093"/>
                </a:lnTo>
                <a:lnTo>
                  <a:pt x="110492" y="101028"/>
                </a:lnTo>
                <a:lnTo>
                  <a:pt x="111806" y="114104"/>
                </a:lnTo>
                <a:lnTo>
                  <a:pt x="114211" y="124155"/>
                </a:lnTo>
                <a:lnTo>
                  <a:pt x="118478" y="125717"/>
                </a:lnTo>
                <a:lnTo>
                  <a:pt x="121437" y="125717"/>
                </a:lnTo>
                <a:lnTo>
                  <a:pt x="129541" y="125181"/>
                </a:lnTo>
                <a:lnTo>
                  <a:pt x="141845" y="121991"/>
                </a:lnTo>
                <a:lnTo>
                  <a:pt x="153149" y="115887"/>
                </a:lnTo>
                <a:lnTo>
                  <a:pt x="157392" y="113048"/>
                </a:lnTo>
                <a:lnTo>
                  <a:pt x="156705" y="98729"/>
                </a:lnTo>
                <a:lnTo>
                  <a:pt x="152412" y="101485"/>
                </a:lnTo>
                <a:lnTo>
                  <a:pt x="147840" y="104368"/>
                </a:lnTo>
                <a:lnTo>
                  <a:pt x="147840" y="96456"/>
                </a:lnTo>
                <a:lnTo>
                  <a:pt x="148729" y="89255"/>
                </a:lnTo>
                <a:lnTo>
                  <a:pt x="150799" y="82892"/>
                </a:lnTo>
                <a:lnTo>
                  <a:pt x="160972" y="82892"/>
                </a:lnTo>
                <a:lnTo>
                  <a:pt x="168211" y="84353"/>
                </a:lnTo>
                <a:lnTo>
                  <a:pt x="174701" y="87337"/>
                </a:lnTo>
                <a:lnTo>
                  <a:pt x="176618" y="88557"/>
                </a:lnTo>
                <a:lnTo>
                  <a:pt x="170421" y="91173"/>
                </a:lnTo>
                <a:lnTo>
                  <a:pt x="165265" y="93687"/>
                </a:lnTo>
                <a:lnTo>
                  <a:pt x="170324" y="104722"/>
                </a:lnTo>
                <a:lnTo>
                  <a:pt x="177495" y="100774"/>
                </a:lnTo>
                <a:lnTo>
                  <a:pt x="177279" y="115338"/>
                </a:lnTo>
                <a:lnTo>
                  <a:pt x="177495" y="129679"/>
                </a:lnTo>
                <a:lnTo>
                  <a:pt x="177648" y="135101"/>
                </a:lnTo>
                <a:lnTo>
                  <a:pt x="177992" y="149995"/>
                </a:lnTo>
                <a:lnTo>
                  <a:pt x="178092" y="161823"/>
                </a:lnTo>
                <a:lnTo>
                  <a:pt x="177495" y="166750"/>
                </a:lnTo>
                <a:lnTo>
                  <a:pt x="176618" y="173342"/>
                </a:lnTo>
                <a:lnTo>
                  <a:pt x="166606" y="167043"/>
                </a:lnTo>
                <a:lnTo>
                  <a:pt x="154653" y="161499"/>
                </a:lnTo>
                <a:lnTo>
                  <a:pt x="142703" y="158155"/>
                </a:lnTo>
                <a:lnTo>
                  <a:pt x="130721" y="157035"/>
                </a:lnTo>
                <a:lnTo>
                  <a:pt x="129076" y="157066"/>
                </a:lnTo>
                <a:lnTo>
                  <a:pt x="115376" y="161802"/>
                </a:lnTo>
                <a:lnTo>
                  <a:pt x="110807" y="174548"/>
                </a:lnTo>
                <a:lnTo>
                  <a:pt x="110827" y="180374"/>
                </a:lnTo>
                <a:lnTo>
                  <a:pt x="111167" y="196462"/>
                </a:lnTo>
                <a:lnTo>
                  <a:pt x="111941" y="208522"/>
                </a:lnTo>
                <a:lnTo>
                  <a:pt x="113169" y="216534"/>
                </a:lnTo>
                <a:lnTo>
                  <a:pt x="119855" y="232676"/>
                </a:lnTo>
                <a:lnTo>
                  <a:pt x="129264" y="241077"/>
                </a:lnTo>
                <a:lnTo>
                  <a:pt x="141935" y="243878"/>
                </a:lnTo>
                <a:lnTo>
                  <a:pt x="142975" y="243862"/>
                </a:lnTo>
                <a:lnTo>
                  <a:pt x="148456" y="210197"/>
                </a:lnTo>
                <a:lnTo>
                  <a:pt x="148285" y="194348"/>
                </a:lnTo>
                <a:lnTo>
                  <a:pt x="148285" y="189903"/>
                </a:lnTo>
                <a:lnTo>
                  <a:pt x="150647" y="187617"/>
                </a:lnTo>
                <a:lnTo>
                  <a:pt x="155316" y="187618"/>
                </a:lnTo>
                <a:lnTo>
                  <a:pt x="165774" y="189654"/>
                </a:lnTo>
                <a:lnTo>
                  <a:pt x="179578" y="195541"/>
                </a:lnTo>
                <a:lnTo>
                  <a:pt x="174403" y="204621"/>
                </a:lnTo>
                <a:lnTo>
                  <a:pt x="180866" y="219740"/>
                </a:lnTo>
                <a:lnTo>
                  <a:pt x="189594" y="206506"/>
                </a:lnTo>
                <a:lnTo>
                  <a:pt x="198018" y="190372"/>
                </a:lnTo>
                <a:lnTo>
                  <a:pt x="199047" y="193014"/>
                </a:lnTo>
                <a:lnTo>
                  <a:pt x="199491" y="196608"/>
                </a:lnTo>
                <a:lnTo>
                  <a:pt x="199478" y="201413"/>
                </a:lnTo>
                <a:lnTo>
                  <a:pt x="199247" y="205101"/>
                </a:lnTo>
                <a:lnTo>
                  <a:pt x="198724" y="212611"/>
                </a:lnTo>
                <a:lnTo>
                  <a:pt x="197911" y="223941"/>
                </a:lnTo>
                <a:lnTo>
                  <a:pt x="196808" y="239090"/>
                </a:lnTo>
                <a:lnTo>
                  <a:pt x="195412" y="258055"/>
                </a:lnTo>
                <a:lnTo>
                  <a:pt x="193725" y="280835"/>
                </a:lnTo>
                <a:lnTo>
                  <a:pt x="189750" y="287908"/>
                </a:lnTo>
                <a:lnTo>
                  <a:pt x="177726" y="288282"/>
                </a:lnTo>
                <a:lnTo>
                  <a:pt x="161556" y="288734"/>
                </a:lnTo>
                <a:lnTo>
                  <a:pt x="146134" y="289102"/>
                </a:lnTo>
                <a:lnTo>
                  <a:pt x="131461" y="289388"/>
                </a:lnTo>
                <a:lnTo>
                  <a:pt x="117537" y="289591"/>
                </a:lnTo>
                <a:lnTo>
                  <a:pt x="91934" y="289752"/>
                </a:lnTo>
                <a:lnTo>
                  <a:pt x="69324" y="289590"/>
                </a:lnTo>
                <a:lnTo>
                  <a:pt x="59142" y="289388"/>
                </a:lnTo>
                <a:lnTo>
                  <a:pt x="49707" y="289107"/>
                </a:lnTo>
                <a:lnTo>
                  <a:pt x="41021" y="288747"/>
                </a:lnTo>
                <a:lnTo>
                  <a:pt x="29806" y="288747"/>
                </a:lnTo>
                <a:lnTo>
                  <a:pt x="26153" y="259112"/>
                </a:lnTo>
                <a:lnTo>
                  <a:pt x="20662" y="272667"/>
                </a:lnTo>
                <a:lnTo>
                  <a:pt x="14696" y="286508"/>
                </a:lnTo>
                <a:lnTo>
                  <a:pt x="8255" y="300634"/>
                </a:lnTo>
                <a:lnTo>
                  <a:pt x="12242" y="300634"/>
                </a:lnTo>
                <a:lnTo>
                  <a:pt x="35115" y="319341"/>
                </a:lnTo>
                <a:lnTo>
                  <a:pt x="64477" y="319341"/>
                </a:lnTo>
                <a:lnTo>
                  <a:pt x="71259" y="319836"/>
                </a:lnTo>
                <a:lnTo>
                  <a:pt x="78930" y="320052"/>
                </a:lnTo>
                <a:lnTo>
                  <a:pt x="147710" y="319867"/>
                </a:lnTo>
                <a:lnTo>
                  <a:pt x="161417" y="319697"/>
                </a:lnTo>
                <a:lnTo>
                  <a:pt x="177806" y="319410"/>
                </a:lnTo>
                <a:lnTo>
                  <a:pt x="190395" y="319135"/>
                </a:lnTo>
                <a:lnTo>
                  <a:pt x="203333" y="318826"/>
                </a:lnTo>
                <a:lnTo>
                  <a:pt x="216611" y="318503"/>
                </a:lnTo>
                <a:lnTo>
                  <a:pt x="222072" y="316712"/>
                </a:lnTo>
                <a:lnTo>
                  <a:pt x="229285" y="309384"/>
                </a:lnTo>
                <a:lnTo>
                  <a:pt x="231203" y="301840"/>
                </a:lnTo>
                <a:lnTo>
                  <a:pt x="232045" y="290449"/>
                </a:lnTo>
                <a:lnTo>
                  <a:pt x="233128" y="275830"/>
                </a:lnTo>
                <a:lnTo>
                  <a:pt x="234088" y="262912"/>
                </a:lnTo>
                <a:close/>
              </a:path>
              <a:path w="237108" h="320052">
                <a:moveTo>
                  <a:pt x="180866" y="219740"/>
                </a:moveTo>
                <a:lnTo>
                  <a:pt x="174403" y="204621"/>
                </a:lnTo>
                <a:lnTo>
                  <a:pt x="166086" y="216643"/>
                </a:lnTo>
                <a:lnTo>
                  <a:pt x="157879" y="225251"/>
                </a:lnTo>
                <a:lnTo>
                  <a:pt x="149758" y="230441"/>
                </a:lnTo>
                <a:lnTo>
                  <a:pt x="148993" y="222614"/>
                </a:lnTo>
                <a:lnTo>
                  <a:pt x="148456" y="210197"/>
                </a:lnTo>
                <a:lnTo>
                  <a:pt x="142975" y="243862"/>
                </a:lnTo>
                <a:lnTo>
                  <a:pt x="152889" y="242138"/>
                </a:lnTo>
                <a:lnTo>
                  <a:pt x="162510" y="237548"/>
                </a:lnTo>
                <a:lnTo>
                  <a:pt x="171837" y="230085"/>
                </a:lnTo>
                <a:lnTo>
                  <a:pt x="180866" y="219740"/>
                </a:lnTo>
                <a:close/>
              </a:path>
              <a:path w="237108" h="320052">
                <a:moveTo>
                  <a:pt x="160972" y="96215"/>
                </a:moveTo>
                <a:lnTo>
                  <a:pt x="156705" y="98729"/>
                </a:lnTo>
                <a:lnTo>
                  <a:pt x="157392" y="113048"/>
                </a:lnTo>
                <a:lnTo>
                  <a:pt x="170324" y="104722"/>
                </a:lnTo>
                <a:lnTo>
                  <a:pt x="165265" y="93687"/>
                </a:lnTo>
                <a:lnTo>
                  <a:pt x="160972" y="96215"/>
                </a:lnTo>
                <a:close/>
              </a:path>
              <a:path w="237108" h="320052">
                <a:moveTo>
                  <a:pt x="31168" y="245843"/>
                </a:moveTo>
                <a:lnTo>
                  <a:pt x="26153" y="259112"/>
                </a:lnTo>
                <a:lnTo>
                  <a:pt x="29806" y="288747"/>
                </a:lnTo>
                <a:lnTo>
                  <a:pt x="35738" y="275447"/>
                </a:lnTo>
                <a:lnTo>
                  <a:pt x="35708" y="232861"/>
                </a:lnTo>
                <a:lnTo>
                  <a:pt x="31168" y="24584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21" name="object 1321"/>
          <p:cNvSpPr/>
          <p:nvPr/>
        </p:nvSpPr>
        <p:spPr>
          <a:xfrm>
            <a:off x="2998457" y="7507084"/>
            <a:ext cx="172618" cy="277422"/>
          </a:xfrm>
          <a:prstGeom prst="rect">
            <a:avLst/>
          </a:prstGeom>
          <a:blipFill>
            <a:blip r:embed="rId5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22" name="object 1322"/>
          <p:cNvSpPr/>
          <p:nvPr/>
        </p:nvSpPr>
        <p:spPr>
          <a:xfrm>
            <a:off x="2738907" y="7499195"/>
            <a:ext cx="248767" cy="315988"/>
          </a:xfrm>
          <a:custGeom>
            <a:avLst/>
            <a:gdLst/>
            <a:ahLst/>
            <a:cxnLst/>
            <a:rect l="l" t="t" r="r" b="b"/>
            <a:pathLst>
              <a:path w="248767" h="315988">
                <a:moveTo>
                  <a:pt x="245476" y="201748"/>
                </a:moveTo>
                <a:lnTo>
                  <a:pt x="241765" y="190426"/>
                </a:lnTo>
                <a:lnTo>
                  <a:pt x="237108" y="177660"/>
                </a:lnTo>
                <a:lnTo>
                  <a:pt x="215137" y="159791"/>
                </a:lnTo>
                <a:lnTo>
                  <a:pt x="214248" y="157391"/>
                </a:lnTo>
                <a:lnTo>
                  <a:pt x="213207" y="154635"/>
                </a:lnTo>
                <a:lnTo>
                  <a:pt x="210108" y="158838"/>
                </a:lnTo>
                <a:lnTo>
                  <a:pt x="207454" y="162788"/>
                </a:lnTo>
                <a:lnTo>
                  <a:pt x="204368" y="166979"/>
                </a:lnTo>
                <a:lnTo>
                  <a:pt x="199393" y="174285"/>
                </a:lnTo>
                <a:lnTo>
                  <a:pt x="191945" y="185231"/>
                </a:lnTo>
                <a:lnTo>
                  <a:pt x="185902" y="194094"/>
                </a:lnTo>
                <a:lnTo>
                  <a:pt x="181343" y="200812"/>
                </a:lnTo>
                <a:lnTo>
                  <a:pt x="178536" y="205257"/>
                </a:lnTo>
                <a:lnTo>
                  <a:pt x="177647" y="207416"/>
                </a:lnTo>
                <a:lnTo>
                  <a:pt x="171742" y="216407"/>
                </a:lnTo>
                <a:lnTo>
                  <a:pt x="166141" y="222770"/>
                </a:lnTo>
                <a:lnTo>
                  <a:pt x="160985" y="226364"/>
                </a:lnTo>
                <a:lnTo>
                  <a:pt x="160680" y="224574"/>
                </a:lnTo>
                <a:lnTo>
                  <a:pt x="160235" y="221208"/>
                </a:lnTo>
                <a:lnTo>
                  <a:pt x="159943" y="217970"/>
                </a:lnTo>
                <a:lnTo>
                  <a:pt x="159499" y="214985"/>
                </a:lnTo>
                <a:lnTo>
                  <a:pt x="158486" y="201663"/>
                </a:lnTo>
                <a:lnTo>
                  <a:pt x="157873" y="184022"/>
                </a:lnTo>
                <a:lnTo>
                  <a:pt x="157662" y="176879"/>
                </a:lnTo>
                <a:lnTo>
                  <a:pt x="157446" y="166282"/>
                </a:lnTo>
                <a:lnTo>
                  <a:pt x="157296" y="154403"/>
                </a:lnTo>
                <a:lnTo>
                  <a:pt x="157151" y="126754"/>
                </a:lnTo>
                <a:lnTo>
                  <a:pt x="157137" y="104127"/>
                </a:lnTo>
                <a:lnTo>
                  <a:pt x="157581" y="96685"/>
                </a:lnTo>
                <a:lnTo>
                  <a:pt x="158330" y="88772"/>
                </a:lnTo>
                <a:lnTo>
                  <a:pt x="159207" y="80848"/>
                </a:lnTo>
                <a:lnTo>
                  <a:pt x="160388" y="72580"/>
                </a:lnTo>
                <a:lnTo>
                  <a:pt x="162013" y="63817"/>
                </a:lnTo>
                <a:lnTo>
                  <a:pt x="163931" y="52425"/>
                </a:lnTo>
                <a:lnTo>
                  <a:pt x="163487" y="45592"/>
                </a:lnTo>
                <a:lnTo>
                  <a:pt x="160527" y="43179"/>
                </a:lnTo>
                <a:lnTo>
                  <a:pt x="158026" y="41262"/>
                </a:lnTo>
                <a:lnTo>
                  <a:pt x="157137" y="20993"/>
                </a:lnTo>
                <a:lnTo>
                  <a:pt x="134124" y="2400"/>
                </a:lnTo>
                <a:lnTo>
                  <a:pt x="134124" y="0"/>
                </a:lnTo>
                <a:lnTo>
                  <a:pt x="124996" y="630"/>
                </a:lnTo>
                <a:lnTo>
                  <a:pt x="111930" y="1472"/>
                </a:lnTo>
                <a:lnTo>
                  <a:pt x="99081" y="2227"/>
                </a:lnTo>
                <a:lnTo>
                  <a:pt x="86463" y="2893"/>
                </a:lnTo>
                <a:lnTo>
                  <a:pt x="74090" y="3467"/>
                </a:lnTo>
                <a:lnTo>
                  <a:pt x="61975" y="3949"/>
                </a:lnTo>
                <a:lnTo>
                  <a:pt x="49870" y="4316"/>
                </a:lnTo>
                <a:lnTo>
                  <a:pt x="36621" y="4665"/>
                </a:lnTo>
                <a:lnTo>
                  <a:pt x="23893" y="4929"/>
                </a:lnTo>
                <a:lnTo>
                  <a:pt x="11687" y="5097"/>
                </a:lnTo>
                <a:lnTo>
                  <a:pt x="0" y="5156"/>
                </a:lnTo>
                <a:lnTo>
                  <a:pt x="12270" y="15468"/>
                </a:lnTo>
                <a:lnTo>
                  <a:pt x="23870" y="26108"/>
                </a:lnTo>
                <a:lnTo>
                  <a:pt x="33808" y="36266"/>
                </a:lnTo>
                <a:lnTo>
                  <a:pt x="42092" y="45944"/>
                </a:lnTo>
                <a:lnTo>
                  <a:pt x="48730" y="55144"/>
                </a:lnTo>
                <a:lnTo>
                  <a:pt x="53729" y="63866"/>
                </a:lnTo>
                <a:lnTo>
                  <a:pt x="57099" y="72110"/>
                </a:lnTo>
                <a:lnTo>
                  <a:pt x="58573" y="76814"/>
                </a:lnTo>
                <a:lnTo>
                  <a:pt x="61144" y="87705"/>
                </a:lnTo>
                <a:lnTo>
                  <a:pt x="60860" y="46108"/>
                </a:lnTo>
                <a:lnTo>
                  <a:pt x="53611" y="35685"/>
                </a:lnTo>
                <a:lnTo>
                  <a:pt x="45028" y="25999"/>
                </a:lnTo>
                <a:lnTo>
                  <a:pt x="35115" y="17043"/>
                </a:lnTo>
                <a:lnTo>
                  <a:pt x="40276" y="16993"/>
                </a:lnTo>
                <a:lnTo>
                  <a:pt x="48491" y="16779"/>
                </a:lnTo>
                <a:lnTo>
                  <a:pt x="58418" y="16394"/>
                </a:lnTo>
                <a:lnTo>
                  <a:pt x="70055" y="15838"/>
                </a:lnTo>
                <a:lnTo>
                  <a:pt x="83401" y="15109"/>
                </a:lnTo>
                <a:lnTo>
                  <a:pt x="98453" y="14207"/>
                </a:lnTo>
                <a:lnTo>
                  <a:pt x="115209" y="13129"/>
                </a:lnTo>
                <a:lnTo>
                  <a:pt x="133667" y="11874"/>
                </a:lnTo>
                <a:lnTo>
                  <a:pt x="132196" y="13171"/>
                </a:lnTo>
                <a:lnTo>
                  <a:pt x="128712" y="22998"/>
                </a:lnTo>
                <a:lnTo>
                  <a:pt x="124383" y="42481"/>
                </a:lnTo>
                <a:lnTo>
                  <a:pt x="122461" y="53865"/>
                </a:lnTo>
                <a:lnTo>
                  <a:pt x="120820" y="66754"/>
                </a:lnTo>
                <a:lnTo>
                  <a:pt x="119835" y="79189"/>
                </a:lnTo>
                <a:lnTo>
                  <a:pt x="119506" y="91185"/>
                </a:lnTo>
                <a:lnTo>
                  <a:pt x="119575" y="119812"/>
                </a:lnTo>
                <a:lnTo>
                  <a:pt x="119713" y="138268"/>
                </a:lnTo>
                <a:lnTo>
                  <a:pt x="119925" y="154255"/>
                </a:lnTo>
                <a:lnTo>
                  <a:pt x="120207" y="167773"/>
                </a:lnTo>
                <a:lnTo>
                  <a:pt x="120560" y="178818"/>
                </a:lnTo>
                <a:lnTo>
                  <a:pt x="120981" y="187387"/>
                </a:lnTo>
                <a:lnTo>
                  <a:pt x="122021" y="197091"/>
                </a:lnTo>
                <a:lnTo>
                  <a:pt x="122738" y="203291"/>
                </a:lnTo>
                <a:lnTo>
                  <a:pt x="124631" y="215468"/>
                </a:lnTo>
                <a:lnTo>
                  <a:pt x="127330" y="229247"/>
                </a:lnTo>
                <a:lnTo>
                  <a:pt x="129247" y="234530"/>
                </a:lnTo>
                <a:lnTo>
                  <a:pt x="131470" y="237883"/>
                </a:lnTo>
                <a:lnTo>
                  <a:pt x="133667" y="239433"/>
                </a:lnTo>
                <a:lnTo>
                  <a:pt x="136334" y="241846"/>
                </a:lnTo>
                <a:lnTo>
                  <a:pt x="140906" y="243052"/>
                </a:lnTo>
                <a:lnTo>
                  <a:pt x="149870" y="242964"/>
                </a:lnTo>
                <a:lnTo>
                  <a:pt x="160684" y="240448"/>
                </a:lnTo>
                <a:lnTo>
                  <a:pt x="171203" y="234462"/>
                </a:lnTo>
                <a:lnTo>
                  <a:pt x="181393" y="225009"/>
                </a:lnTo>
                <a:lnTo>
                  <a:pt x="191223" y="212089"/>
                </a:lnTo>
                <a:lnTo>
                  <a:pt x="193882" y="207526"/>
                </a:lnTo>
                <a:lnTo>
                  <a:pt x="200295" y="197395"/>
                </a:lnTo>
                <a:lnTo>
                  <a:pt x="208787" y="184746"/>
                </a:lnTo>
                <a:lnTo>
                  <a:pt x="210706" y="193317"/>
                </a:lnTo>
                <a:lnTo>
                  <a:pt x="210648" y="205569"/>
                </a:lnTo>
                <a:lnTo>
                  <a:pt x="207898" y="219646"/>
                </a:lnTo>
                <a:lnTo>
                  <a:pt x="207808" y="220770"/>
                </a:lnTo>
                <a:lnTo>
                  <a:pt x="206942" y="231245"/>
                </a:lnTo>
                <a:lnTo>
                  <a:pt x="205934" y="242844"/>
                </a:lnTo>
                <a:lnTo>
                  <a:pt x="204778" y="255561"/>
                </a:lnTo>
                <a:lnTo>
                  <a:pt x="203467" y="269390"/>
                </a:lnTo>
                <a:lnTo>
                  <a:pt x="201993" y="284327"/>
                </a:lnTo>
                <a:lnTo>
                  <a:pt x="160633" y="284462"/>
                </a:lnTo>
                <a:lnTo>
                  <a:pt x="131317" y="284670"/>
                </a:lnTo>
                <a:lnTo>
                  <a:pt x="121328" y="284832"/>
                </a:lnTo>
                <a:lnTo>
                  <a:pt x="104393" y="285086"/>
                </a:lnTo>
                <a:lnTo>
                  <a:pt x="89895" y="285277"/>
                </a:lnTo>
                <a:lnTo>
                  <a:pt x="77840" y="285408"/>
                </a:lnTo>
                <a:lnTo>
                  <a:pt x="54444" y="285508"/>
                </a:lnTo>
                <a:lnTo>
                  <a:pt x="46469" y="284911"/>
                </a:lnTo>
                <a:lnTo>
                  <a:pt x="37185" y="283946"/>
                </a:lnTo>
                <a:lnTo>
                  <a:pt x="41545" y="276188"/>
                </a:lnTo>
                <a:lnTo>
                  <a:pt x="47533" y="264642"/>
                </a:lnTo>
                <a:lnTo>
                  <a:pt x="53002" y="252957"/>
                </a:lnTo>
                <a:lnTo>
                  <a:pt x="57952" y="241134"/>
                </a:lnTo>
                <a:lnTo>
                  <a:pt x="62383" y="229172"/>
                </a:lnTo>
                <a:lnTo>
                  <a:pt x="62656" y="159519"/>
                </a:lnTo>
                <a:lnTo>
                  <a:pt x="60883" y="172068"/>
                </a:lnTo>
                <a:lnTo>
                  <a:pt x="58509" y="184631"/>
                </a:lnTo>
                <a:lnTo>
                  <a:pt x="55530" y="197210"/>
                </a:lnTo>
                <a:lnTo>
                  <a:pt x="51942" y="209803"/>
                </a:lnTo>
                <a:lnTo>
                  <a:pt x="47661" y="222886"/>
                </a:lnTo>
                <a:lnTo>
                  <a:pt x="43423" y="234385"/>
                </a:lnTo>
                <a:lnTo>
                  <a:pt x="38721" y="245951"/>
                </a:lnTo>
                <a:lnTo>
                  <a:pt x="33560" y="257581"/>
                </a:lnTo>
                <a:lnTo>
                  <a:pt x="27941" y="269274"/>
                </a:lnTo>
                <a:lnTo>
                  <a:pt x="21867" y="281026"/>
                </a:lnTo>
                <a:lnTo>
                  <a:pt x="15341" y="292836"/>
                </a:lnTo>
                <a:lnTo>
                  <a:pt x="15938" y="293065"/>
                </a:lnTo>
                <a:lnTo>
                  <a:pt x="19024" y="293420"/>
                </a:lnTo>
                <a:lnTo>
                  <a:pt x="42049" y="312013"/>
                </a:lnTo>
                <a:lnTo>
                  <a:pt x="45154" y="312454"/>
                </a:lnTo>
                <a:lnTo>
                  <a:pt x="58987" y="314181"/>
                </a:lnTo>
                <a:lnTo>
                  <a:pt x="69786" y="315252"/>
                </a:lnTo>
                <a:lnTo>
                  <a:pt x="76580" y="315734"/>
                </a:lnTo>
                <a:lnTo>
                  <a:pt x="81889" y="315988"/>
                </a:lnTo>
                <a:lnTo>
                  <a:pt x="111696" y="315861"/>
                </a:lnTo>
                <a:lnTo>
                  <a:pt x="119506" y="315607"/>
                </a:lnTo>
                <a:lnTo>
                  <a:pt x="130289" y="315607"/>
                </a:lnTo>
                <a:lnTo>
                  <a:pt x="136182" y="315379"/>
                </a:lnTo>
                <a:lnTo>
                  <a:pt x="170421" y="315137"/>
                </a:lnTo>
                <a:lnTo>
                  <a:pt x="186359" y="314896"/>
                </a:lnTo>
                <a:lnTo>
                  <a:pt x="238594" y="314896"/>
                </a:lnTo>
                <a:lnTo>
                  <a:pt x="238880" y="311939"/>
                </a:lnTo>
                <a:lnTo>
                  <a:pt x="240062" y="299352"/>
                </a:lnTo>
                <a:lnTo>
                  <a:pt x="241228" y="286717"/>
                </a:lnTo>
                <a:lnTo>
                  <a:pt x="242430" y="273989"/>
                </a:lnTo>
                <a:lnTo>
                  <a:pt x="243335" y="264529"/>
                </a:lnTo>
                <a:lnTo>
                  <a:pt x="244524" y="251466"/>
                </a:lnTo>
                <a:lnTo>
                  <a:pt x="245376" y="240639"/>
                </a:lnTo>
                <a:lnTo>
                  <a:pt x="246418" y="236448"/>
                </a:lnTo>
                <a:lnTo>
                  <a:pt x="247154" y="232473"/>
                </a:lnTo>
                <a:lnTo>
                  <a:pt x="247878" y="228777"/>
                </a:lnTo>
                <a:lnTo>
                  <a:pt x="248475" y="225069"/>
                </a:lnTo>
                <a:lnTo>
                  <a:pt x="248767" y="221691"/>
                </a:lnTo>
                <a:lnTo>
                  <a:pt x="248767" y="215087"/>
                </a:lnTo>
                <a:lnTo>
                  <a:pt x="247738" y="209715"/>
                </a:lnTo>
                <a:lnTo>
                  <a:pt x="245668" y="202374"/>
                </a:lnTo>
                <a:lnTo>
                  <a:pt x="245476" y="201748"/>
                </a:lnTo>
                <a:close/>
              </a:path>
              <a:path w="248767" h="315988">
                <a:moveTo>
                  <a:pt x="64477" y="128473"/>
                </a:moveTo>
                <a:lnTo>
                  <a:pt x="64409" y="134470"/>
                </a:lnTo>
                <a:lnTo>
                  <a:pt x="63830" y="146987"/>
                </a:lnTo>
                <a:lnTo>
                  <a:pt x="62656" y="159519"/>
                </a:lnTo>
                <a:lnTo>
                  <a:pt x="62383" y="229172"/>
                </a:lnTo>
                <a:lnTo>
                  <a:pt x="66294" y="217071"/>
                </a:lnTo>
                <a:lnTo>
                  <a:pt x="69685" y="204831"/>
                </a:lnTo>
                <a:lnTo>
                  <a:pt x="72555" y="192452"/>
                </a:lnTo>
                <a:lnTo>
                  <a:pt x="74904" y="179935"/>
                </a:lnTo>
                <a:lnTo>
                  <a:pt x="76731" y="167278"/>
                </a:lnTo>
                <a:lnTo>
                  <a:pt x="78037" y="154482"/>
                </a:lnTo>
                <a:lnTo>
                  <a:pt x="78821" y="141547"/>
                </a:lnTo>
                <a:lnTo>
                  <a:pt x="79082" y="128473"/>
                </a:lnTo>
                <a:lnTo>
                  <a:pt x="78896" y="117596"/>
                </a:lnTo>
                <a:lnTo>
                  <a:pt x="78028" y="103631"/>
                </a:lnTo>
                <a:lnTo>
                  <a:pt x="76461" y="90879"/>
                </a:lnTo>
                <a:lnTo>
                  <a:pt x="74202" y="79333"/>
                </a:lnTo>
                <a:lnTo>
                  <a:pt x="71259" y="68986"/>
                </a:lnTo>
                <a:lnTo>
                  <a:pt x="66767" y="57276"/>
                </a:lnTo>
                <a:lnTo>
                  <a:pt x="60860" y="46108"/>
                </a:lnTo>
                <a:lnTo>
                  <a:pt x="61144" y="87705"/>
                </a:lnTo>
                <a:lnTo>
                  <a:pt x="62990" y="99951"/>
                </a:lnTo>
                <a:lnTo>
                  <a:pt x="64104" y="113543"/>
                </a:lnTo>
                <a:lnTo>
                  <a:pt x="64477" y="12847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23" name="object 1323"/>
          <p:cNvSpPr/>
          <p:nvPr/>
        </p:nvSpPr>
        <p:spPr>
          <a:xfrm>
            <a:off x="2773997" y="7511097"/>
            <a:ext cx="175618" cy="273634"/>
          </a:xfrm>
          <a:prstGeom prst="rect">
            <a:avLst/>
          </a:prstGeom>
          <a:blipFill>
            <a:blip r:embed="rId6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24" name="object 1324"/>
          <p:cNvSpPr/>
          <p:nvPr/>
        </p:nvSpPr>
        <p:spPr>
          <a:xfrm>
            <a:off x="2513594" y="7499195"/>
            <a:ext cx="248767" cy="315988"/>
          </a:xfrm>
          <a:custGeom>
            <a:avLst/>
            <a:gdLst/>
            <a:ahLst/>
            <a:cxnLst/>
            <a:rect l="l" t="t" r="r" b="b"/>
            <a:pathLst>
              <a:path w="248767" h="315988">
                <a:moveTo>
                  <a:pt x="60860" y="46108"/>
                </a:moveTo>
                <a:lnTo>
                  <a:pt x="53611" y="35685"/>
                </a:lnTo>
                <a:lnTo>
                  <a:pt x="45028" y="25999"/>
                </a:lnTo>
                <a:lnTo>
                  <a:pt x="35115" y="17043"/>
                </a:lnTo>
                <a:lnTo>
                  <a:pt x="40272" y="16993"/>
                </a:lnTo>
                <a:lnTo>
                  <a:pt x="48474" y="16779"/>
                </a:lnTo>
                <a:lnTo>
                  <a:pt x="58383" y="16394"/>
                </a:lnTo>
                <a:lnTo>
                  <a:pt x="70004" y="15838"/>
                </a:lnTo>
                <a:lnTo>
                  <a:pt x="83340" y="15109"/>
                </a:lnTo>
                <a:lnTo>
                  <a:pt x="98394" y="14207"/>
                </a:lnTo>
                <a:lnTo>
                  <a:pt x="115168" y="13129"/>
                </a:lnTo>
                <a:lnTo>
                  <a:pt x="133667" y="11874"/>
                </a:lnTo>
                <a:lnTo>
                  <a:pt x="132121" y="13171"/>
                </a:lnTo>
                <a:lnTo>
                  <a:pt x="128603" y="22998"/>
                </a:lnTo>
                <a:lnTo>
                  <a:pt x="124383" y="42481"/>
                </a:lnTo>
                <a:lnTo>
                  <a:pt x="122461" y="53865"/>
                </a:lnTo>
                <a:lnTo>
                  <a:pt x="120820" y="66754"/>
                </a:lnTo>
                <a:lnTo>
                  <a:pt x="119835" y="79189"/>
                </a:lnTo>
                <a:lnTo>
                  <a:pt x="119506" y="91185"/>
                </a:lnTo>
                <a:lnTo>
                  <a:pt x="119687" y="138268"/>
                </a:lnTo>
                <a:lnTo>
                  <a:pt x="119881" y="154255"/>
                </a:lnTo>
                <a:lnTo>
                  <a:pt x="120148" y="167773"/>
                </a:lnTo>
                <a:lnTo>
                  <a:pt x="120493" y="178818"/>
                </a:lnTo>
                <a:lnTo>
                  <a:pt x="120918" y="187387"/>
                </a:lnTo>
                <a:lnTo>
                  <a:pt x="122021" y="197091"/>
                </a:lnTo>
                <a:lnTo>
                  <a:pt x="122733" y="203292"/>
                </a:lnTo>
                <a:lnTo>
                  <a:pt x="124631" y="215469"/>
                </a:lnTo>
                <a:lnTo>
                  <a:pt x="127342" y="229247"/>
                </a:lnTo>
                <a:lnTo>
                  <a:pt x="129247" y="234530"/>
                </a:lnTo>
                <a:lnTo>
                  <a:pt x="131317" y="237883"/>
                </a:lnTo>
                <a:lnTo>
                  <a:pt x="136182" y="241846"/>
                </a:lnTo>
                <a:lnTo>
                  <a:pt x="140766" y="243052"/>
                </a:lnTo>
                <a:lnTo>
                  <a:pt x="149842" y="242957"/>
                </a:lnTo>
                <a:lnTo>
                  <a:pt x="160672" y="240420"/>
                </a:lnTo>
                <a:lnTo>
                  <a:pt x="171172" y="234429"/>
                </a:lnTo>
                <a:lnTo>
                  <a:pt x="181353" y="224985"/>
                </a:lnTo>
                <a:lnTo>
                  <a:pt x="191223" y="212089"/>
                </a:lnTo>
                <a:lnTo>
                  <a:pt x="193880" y="207526"/>
                </a:lnTo>
                <a:lnTo>
                  <a:pt x="200289" y="197395"/>
                </a:lnTo>
                <a:lnTo>
                  <a:pt x="208787" y="184746"/>
                </a:lnTo>
                <a:lnTo>
                  <a:pt x="210711" y="193339"/>
                </a:lnTo>
                <a:lnTo>
                  <a:pt x="210613" y="205581"/>
                </a:lnTo>
                <a:lnTo>
                  <a:pt x="207759" y="219646"/>
                </a:lnTo>
                <a:lnTo>
                  <a:pt x="207678" y="220761"/>
                </a:lnTo>
                <a:lnTo>
                  <a:pt x="206860" y="231236"/>
                </a:lnTo>
                <a:lnTo>
                  <a:pt x="205865" y="242837"/>
                </a:lnTo>
                <a:lnTo>
                  <a:pt x="204710" y="255556"/>
                </a:lnTo>
                <a:lnTo>
                  <a:pt x="203413" y="269388"/>
                </a:lnTo>
                <a:lnTo>
                  <a:pt x="201993" y="284327"/>
                </a:lnTo>
                <a:lnTo>
                  <a:pt x="160500" y="284463"/>
                </a:lnTo>
                <a:lnTo>
                  <a:pt x="131165" y="284670"/>
                </a:lnTo>
                <a:lnTo>
                  <a:pt x="121231" y="284832"/>
                </a:lnTo>
                <a:lnTo>
                  <a:pt x="104342" y="285086"/>
                </a:lnTo>
                <a:lnTo>
                  <a:pt x="89861" y="285277"/>
                </a:lnTo>
                <a:lnTo>
                  <a:pt x="77795" y="285408"/>
                </a:lnTo>
                <a:lnTo>
                  <a:pt x="54444" y="285508"/>
                </a:lnTo>
                <a:lnTo>
                  <a:pt x="46469" y="284911"/>
                </a:lnTo>
                <a:lnTo>
                  <a:pt x="37033" y="283946"/>
                </a:lnTo>
                <a:lnTo>
                  <a:pt x="41432" y="276154"/>
                </a:lnTo>
                <a:lnTo>
                  <a:pt x="47445" y="264610"/>
                </a:lnTo>
                <a:lnTo>
                  <a:pt x="52935" y="252928"/>
                </a:lnTo>
                <a:lnTo>
                  <a:pt x="57903" y="241107"/>
                </a:lnTo>
                <a:lnTo>
                  <a:pt x="62347" y="229148"/>
                </a:lnTo>
                <a:lnTo>
                  <a:pt x="62512" y="159507"/>
                </a:lnTo>
                <a:lnTo>
                  <a:pt x="60754" y="172058"/>
                </a:lnTo>
                <a:lnTo>
                  <a:pt x="58404" y="184625"/>
                </a:lnTo>
                <a:lnTo>
                  <a:pt x="55463" y="197207"/>
                </a:lnTo>
                <a:lnTo>
                  <a:pt x="51930" y="209803"/>
                </a:lnTo>
                <a:lnTo>
                  <a:pt x="48447" y="220594"/>
                </a:lnTo>
                <a:lnTo>
                  <a:pt x="44256" y="232208"/>
                </a:lnTo>
                <a:lnTo>
                  <a:pt x="39588" y="243884"/>
                </a:lnTo>
                <a:lnTo>
                  <a:pt x="34442" y="255621"/>
                </a:lnTo>
                <a:lnTo>
                  <a:pt x="28819" y="267417"/>
                </a:lnTo>
                <a:lnTo>
                  <a:pt x="22720" y="279272"/>
                </a:lnTo>
                <a:lnTo>
                  <a:pt x="25819" y="283717"/>
                </a:lnTo>
                <a:lnTo>
                  <a:pt x="28917" y="287540"/>
                </a:lnTo>
                <a:lnTo>
                  <a:pt x="32156" y="290677"/>
                </a:lnTo>
                <a:lnTo>
                  <a:pt x="32156" y="297624"/>
                </a:lnTo>
                <a:lnTo>
                  <a:pt x="29654" y="302069"/>
                </a:lnTo>
                <a:lnTo>
                  <a:pt x="41897" y="312013"/>
                </a:lnTo>
                <a:lnTo>
                  <a:pt x="45206" y="312476"/>
                </a:lnTo>
                <a:lnTo>
                  <a:pt x="59040" y="314188"/>
                </a:lnTo>
                <a:lnTo>
                  <a:pt x="69786" y="315252"/>
                </a:lnTo>
                <a:lnTo>
                  <a:pt x="76568" y="315734"/>
                </a:lnTo>
                <a:lnTo>
                  <a:pt x="81737" y="315988"/>
                </a:lnTo>
                <a:lnTo>
                  <a:pt x="111696" y="315861"/>
                </a:lnTo>
                <a:lnTo>
                  <a:pt x="119506" y="315607"/>
                </a:lnTo>
                <a:lnTo>
                  <a:pt x="130276" y="315607"/>
                </a:lnTo>
                <a:lnTo>
                  <a:pt x="136042" y="315379"/>
                </a:lnTo>
                <a:lnTo>
                  <a:pt x="170268" y="315137"/>
                </a:lnTo>
                <a:lnTo>
                  <a:pt x="186207" y="314896"/>
                </a:lnTo>
                <a:lnTo>
                  <a:pt x="238594" y="314896"/>
                </a:lnTo>
                <a:lnTo>
                  <a:pt x="239179" y="307695"/>
                </a:lnTo>
                <a:lnTo>
                  <a:pt x="239915" y="300380"/>
                </a:lnTo>
                <a:lnTo>
                  <a:pt x="240652" y="293065"/>
                </a:lnTo>
                <a:lnTo>
                  <a:pt x="240652" y="292836"/>
                </a:lnTo>
                <a:lnTo>
                  <a:pt x="241249" y="286588"/>
                </a:lnTo>
                <a:lnTo>
                  <a:pt x="241833" y="280352"/>
                </a:lnTo>
                <a:lnTo>
                  <a:pt x="242430" y="273989"/>
                </a:lnTo>
                <a:lnTo>
                  <a:pt x="243315" y="264529"/>
                </a:lnTo>
                <a:lnTo>
                  <a:pt x="244457" y="251466"/>
                </a:lnTo>
                <a:lnTo>
                  <a:pt x="245376" y="240639"/>
                </a:lnTo>
                <a:lnTo>
                  <a:pt x="246265" y="236448"/>
                </a:lnTo>
                <a:lnTo>
                  <a:pt x="247154" y="232473"/>
                </a:lnTo>
                <a:lnTo>
                  <a:pt x="247738" y="228777"/>
                </a:lnTo>
                <a:lnTo>
                  <a:pt x="248475" y="225069"/>
                </a:lnTo>
                <a:lnTo>
                  <a:pt x="248767" y="221691"/>
                </a:lnTo>
                <a:lnTo>
                  <a:pt x="248767" y="215087"/>
                </a:lnTo>
                <a:lnTo>
                  <a:pt x="247738" y="209715"/>
                </a:lnTo>
                <a:lnTo>
                  <a:pt x="245668" y="202374"/>
                </a:lnTo>
                <a:lnTo>
                  <a:pt x="241765" y="190426"/>
                </a:lnTo>
                <a:lnTo>
                  <a:pt x="237108" y="177660"/>
                </a:lnTo>
                <a:lnTo>
                  <a:pt x="215125" y="159791"/>
                </a:lnTo>
                <a:lnTo>
                  <a:pt x="214096" y="157391"/>
                </a:lnTo>
                <a:lnTo>
                  <a:pt x="213207" y="154635"/>
                </a:lnTo>
                <a:lnTo>
                  <a:pt x="210108" y="158838"/>
                </a:lnTo>
                <a:lnTo>
                  <a:pt x="207454" y="162788"/>
                </a:lnTo>
                <a:lnTo>
                  <a:pt x="204368" y="166979"/>
                </a:lnTo>
                <a:lnTo>
                  <a:pt x="199315" y="174285"/>
                </a:lnTo>
                <a:lnTo>
                  <a:pt x="191842" y="185231"/>
                </a:lnTo>
                <a:lnTo>
                  <a:pt x="185902" y="194094"/>
                </a:lnTo>
                <a:lnTo>
                  <a:pt x="181343" y="200812"/>
                </a:lnTo>
                <a:lnTo>
                  <a:pt x="178536" y="205257"/>
                </a:lnTo>
                <a:lnTo>
                  <a:pt x="177507" y="207416"/>
                </a:lnTo>
                <a:lnTo>
                  <a:pt x="171742" y="216407"/>
                </a:lnTo>
                <a:lnTo>
                  <a:pt x="166141" y="222770"/>
                </a:lnTo>
                <a:lnTo>
                  <a:pt x="160972" y="226364"/>
                </a:lnTo>
                <a:lnTo>
                  <a:pt x="160680" y="224574"/>
                </a:lnTo>
                <a:lnTo>
                  <a:pt x="160235" y="221208"/>
                </a:lnTo>
                <a:lnTo>
                  <a:pt x="159791" y="217970"/>
                </a:lnTo>
                <a:lnTo>
                  <a:pt x="159499" y="214985"/>
                </a:lnTo>
                <a:lnTo>
                  <a:pt x="159176" y="212419"/>
                </a:lnTo>
                <a:lnTo>
                  <a:pt x="158452" y="201659"/>
                </a:lnTo>
                <a:lnTo>
                  <a:pt x="157733" y="184022"/>
                </a:lnTo>
                <a:lnTo>
                  <a:pt x="157574" y="176880"/>
                </a:lnTo>
                <a:lnTo>
                  <a:pt x="157405" y="166283"/>
                </a:lnTo>
                <a:lnTo>
                  <a:pt x="157198" y="141232"/>
                </a:lnTo>
                <a:lnTo>
                  <a:pt x="157137" y="104127"/>
                </a:lnTo>
                <a:lnTo>
                  <a:pt x="157441" y="96685"/>
                </a:lnTo>
                <a:lnTo>
                  <a:pt x="158318" y="88772"/>
                </a:lnTo>
                <a:lnTo>
                  <a:pt x="159067" y="80848"/>
                </a:lnTo>
                <a:lnTo>
                  <a:pt x="160388" y="72580"/>
                </a:lnTo>
                <a:lnTo>
                  <a:pt x="162013" y="63817"/>
                </a:lnTo>
                <a:lnTo>
                  <a:pt x="163918" y="52425"/>
                </a:lnTo>
                <a:lnTo>
                  <a:pt x="163487" y="45592"/>
                </a:lnTo>
                <a:lnTo>
                  <a:pt x="160527" y="43179"/>
                </a:lnTo>
                <a:lnTo>
                  <a:pt x="158013" y="41262"/>
                </a:lnTo>
                <a:lnTo>
                  <a:pt x="157137" y="20993"/>
                </a:lnTo>
                <a:lnTo>
                  <a:pt x="134124" y="2400"/>
                </a:lnTo>
                <a:lnTo>
                  <a:pt x="134124" y="0"/>
                </a:lnTo>
                <a:lnTo>
                  <a:pt x="124953" y="630"/>
                </a:lnTo>
                <a:lnTo>
                  <a:pt x="111863" y="1472"/>
                </a:lnTo>
                <a:lnTo>
                  <a:pt x="99021" y="2227"/>
                </a:lnTo>
                <a:lnTo>
                  <a:pt x="86426" y="2893"/>
                </a:lnTo>
                <a:lnTo>
                  <a:pt x="74078" y="3467"/>
                </a:lnTo>
                <a:lnTo>
                  <a:pt x="61975" y="3949"/>
                </a:lnTo>
                <a:lnTo>
                  <a:pt x="49874" y="4316"/>
                </a:lnTo>
                <a:lnTo>
                  <a:pt x="36623" y="4665"/>
                </a:lnTo>
                <a:lnTo>
                  <a:pt x="23892" y="4929"/>
                </a:lnTo>
                <a:lnTo>
                  <a:pt x="11683" y="5097"/>
                </a:lnTo>
                <a:lnTo>
                  <a:pt x="0" y="5156"/>
                </a:lnTo>
                <a:lnTo>
                  <a:pt x="12224" y="15468"/>
                </a:lnTo>
                <a:lnTo>
                  <a:pt x="23804" y="26108"/>
                </a:lnTo>
                <a:lnTo>
                  <a:pt x="33744" y="36266"/>
                </a:lnTo>
                <a:lnTo>
                  <a:pt x="42043" y="45944"/>
                </a:lnTo>
                <a:lnTo>
                  <a:pt x="48703" y="55144"/>
                </a:lnTo>
                <a:lnTo>
                  <a:pt x="53721" y="63866"/>
                </a:lnTo>
                <a:lnTo>
                  <a:pt x="57099" y="72110"/>
                </a:lnTo>
                <a:lnTo>
                  <a:pt x="58565" y="76800"/>
                </a:lnTo>
                <a:lnTo>
                  <a:pt x="61103" y="87693"/>
                </a:lnTo>
                <a:lnTo>
                  <a:pt x="60860" y="46108"/>
                </a:lnTo>
                <a:close/>
              </a:path>
              <a:path w="248767" h="315988">
                <a:moveTo>
                  <a:pt x="64325" y="128473"/>
                </a:moveTo>
                <a:lnTo>
                  <a:pt x="64258" y="134451"/>
                </a:lnTo>
                <a:lnTo>
                  <a:pt x="63680" y="146971"/>
                </a:lnTo>
                <a:lnTo>
                  <a:pt x="62512" y="159507"/>
                </a:lnTo>
                <a:lnTo>
                  <a:pt x="62347" y="229148"/>
                </a:lnTo>
                <a:lnTo>
                  <a:pt x="66269" y="217050"/>
                </a:lnTo>
                <a:lnTo>
                  <a:pt x="69669" y="204813"/>
                </a:lnTo>
                <a:lnTo>
                  <a:pt x="72545" y="192437"/>
                </a:lnTo>
                <a:lnTo>
                  <a:pt x="74898" y="179922"/>
                </a:lnTo>
                <a:lnTo>
                  <a:pt x="76729" y="167269"/>
                </a:lnTo>
                <a:lnTo>
                  <a:pt x="78036" y="154476"/>
                </a:lnTo>
                <a:lnTo>
                  <a:pt x="78821" y="141544"/>
                </a:lnTo>
                <a:lnTo>
                  <a:pt x="79082" y="128473"/>
                </a:lnTo>
                <a:lnTo>
                  <a:pt x="78896" y="117596"/>
                </a:lnTo>
                <a:lnTo>
                  <a:pt x="78028" y="103631"/>
                </a:lnTo>
                <a:lnTo>
                  <a:pt x="76461" y="90879"/>
                </a:lnTo>
                <a:lnTo>
                  <a:pt x="74202" y="79333"/>
                </a:lnTo>
                <a:lnTo>
                  <a:pt x="71259" y="68986"/>
                </a:lnTo>
                <a:lnTo>
                  <a:pt x="66767" y="57276"/>
                </a:lnTo>
                <a:lnTo>
                  <a:pt x="60860" y="46108"/>
                </a:lnTo>
                <a:lnTo>
                  <a:pt x="61103" y="87693"/>
                </a:lnTo>
                <a:lnTo>
                  <a:pt x="62901" y="99942"/>
                </a:lnTo>
                <a:lnTo>
                  <a:pt x="63971" y="113539"/>
                </a:lnTo>
                <a:lnTo>
                  <a:pt x="64325" y="12847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25" name="object 1325"/>
          <p:cNvSpPr/>
          <p:nvPr/>
        </p:nvSpPr>
        <p:spPr>
          <a:xfrm>
            <a:off x="2754097" y="7792203"/>
            <a:ext cx="152" cy="0"/>
          </a:xfrm>
          <a:custGeom>
            <a:avLst/>
            <a:gdLst/>
            <a:ahLst/>
            <a:cxnLst/>
            <a:rect l="l" t="t" r="r" b="b"/>
            <a:pathLst>
              <a:path w="152">
                <a:moveTo>
                  <a:pt x="0" y="0"/>
                </a:moveTo>
                <a:lnTo>
                  <a:pt x="152" y="0"/>
                </a:lnTo>
              </a:path>
            </a:pathLst>
          </a:custGeom>
          <a:ln w="139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26" name="object 1326"/>
          <p:cNvSpPr/>
          <p:nvPr/>
        </p:nvSpPr>
        <p:spPr>
          <a:xfrm>
            <a:off x="2548712" y="7511097"/>
            <a:ext cx="175582" cy="273634"/>
          </a:xfrm>
          <a:prstGeom prst="rect">
            <a:avLst/>
          </a:prstGeom>
          <a:blipFill>
            <a:blip r:embed="rId6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27" name="object 1327"/>
          <p:cNvSpPr/>
          <p:nvPr/>
        </p:nvSpPr>
        <p:spPr>
          <a:xfrm>
            <a:off x="2528787" y="7778488"/>
            <a:ext cx="16967" cy="22771"/>
          </a:xfrm>
          <a:custGeom>
            <a:avLst/>
            <a:gdLst/>
            <a:ahLst/>
            <a:cxnLst/>
            <a:rect l="l" t="t" r="r" b="b"/>
            <a:pathLst>
              <a:path w="16967" h="22771">
                <a:moveTo>
                  <a:pt x="2641" y="9093"/>
                </a:moveTo>
                <a:lnTo>
                  <a:pt x="0" y="13766"/>
                </a:lnTo>
                <a:lnTo>
                  <a:pt x="1181" y="13766"/>
                </a:lnTo>
                <a:lnTo>
                  <a:pt x="3835" y="14135"/>
                </a:lnTo>
                <a:lnTo>
                  <a:pt x="14452" y="22771"/>
                </a:lnTo>
                <a:lnTo>
                  <a:pt x="16967" y="18338"/>
                </a:lnTo>
                <a:lnTo>
                  <a:pt x="16967" y="11379"/>
                </a:lnTo>
                <a:lnTo>
                  <a:pt x="13716" y="8255"/>
                </a:lnTo>
                <a:lnTo>
                  <a:pt x="10629" y="4419"/>
                </a:lnTo>
                <a:lnTo>
                  <a:pt x="7518" y="0"/>
                </a:lnTo>
                <a:lnTo>
                  <a:pt x="5156" y="4533"/>
                </a:lnTo>
                <a:lnTo>
                  <a:pt x="2641" y="90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28" name="object 1328"/>
          <p:cNvSpPr/>
          <p:nvPr/>
        </p:nvSpPr>
        <p:spPr>
          <a:xfrm>
            <a:off x="2238551" y="7498703"/>
            <a:ext cx="249212" cy="329653"/>
          </a:xfrm>
          <a:custGeom>
            <a:avLst/>
            <a:gdLst/>
            <a:ahLst/>
            <a:cxnLst/>
            <a:rect l="l" t="t" r="r" b="b"/>
            <a:pathLst>
              <a:path w="249212" h="329653">
                <a:moveTo>
                  <a:pt x="247446" y="41757"/>
                </a:moveTo>
                <a:lnTo>
                  <a:pt x="248043" y="35636"/>
                </a:lnTo>
                <a:lnTo>
                  <a:pt x="248475" y="29400"/>
                </a:lnTo>
                <a:lnTo>
                  <a:pt x="249212" y="23050"/>
                </a:lnTo>
                <a:lnTo>
                  <a:pt x="225755" y="4444"/>
                </a:lnTo>
                <a:lnTo>
                  <a:pt x="226352" y="2057"/>
                </a:lnTo>
                <a:lnTo>
                  <a:pt x="183845" y="0"/>
                </a:lnTo>
                <a:lnTo>
                  <a:pt x="171404" y="3"/>
                </a:lnTo>
                <a:lnTo>
                  <a:pt x="159619" y="184"/>
                </a:lnTo>
                <a:lnTo>
                  <a:pt x="146831" y="603"/>
                </a:lnTo>
                <a:lnTo>
                  <a:pt x="133096" y="1206"/>
                </a:lnTo>
                <a:lnTo>
                  <a:pt x="123179" y="1947"/>
                </a:lnTo>
                <a:lnTo>
                  <a:pt x="111326" y="3421"/>
                </a:lnTo>
                <a:lnTo>
                  <a:pt x="99216" y="5549"/>
                </a:lnTo>
                <a:lnTo>
                  <a:pt x="86851" y="8333"/>
                </a:lnTo>
                <a:lnTo>
                  <a:pt x="74233" y="11775"/>
                </a:lnTo>
                <a:lnTo>
                  <a:pt x="61364" y="15876"/>
                </a:lnTo>
                <a:lnTo>
                  <a:pt x="48247" y="20637"/>
                </a:lnTo>
                <a:lnTo>
                  <a:pt x="51193" y="21716"/>
                </a:lnTo>
                <a:lnTo>
                  <a:pt x="54140" y="22682"/>
                </a:lnTo>
                <a:lnTo>
                  <a:pt x="76581" y="40563"/>
                </a:lnTo>
                <a:lnTo>
                  <a:pt x="82029" y="42113"/>
                </a:lnTo>
                <a:lnTo>
                  <a:pt x="87198" y="43802"/>
                </a:lnTo>
                <a:lnTo>
                  <a:pt x="87198" y="19075"/>
                </a:lnTo>
                <a:lnTo>
                  <a:pt x="92366" y="17499"/>
                </a:lnTo>
                <a:lnTo>
                  <a:pt x="102646" y="15654"/>
                </a:lnTo>
                <a:lnTo>
                  <a:pt x="116565" y="14212"/>
                </a:lnTo>
                <a:lnTo>
                  <a:pt x="134124" y="13195"/>
                </a:lnTo>
                <a:lnTo>
                  <a:pt x="147501" y="12545"/>
                </a:lnTo>
                <a:lnTo>
                  <a:pt x="160891" y="12079"/>
                </a:lnTo>
                <a:lnTo>
                  <a:pt x="173015" y="11894"/>
                </a:lnTo>
                <a:lnTo>
                  <a:pt x="183845" y="12014"/>
                </a:lnTo>
                <a:lnTo>
                  <a:pt x="210705" y="13195"/>
                </a:lnTo>
                <a:lnTo>
                  <a:pt x="209560" y="25780"/>
                </a:lnTo>
                <a:lnTo>
                  <a:pt x="208287" y="41363"/>
                </a:lnTo>
                <a:lnTo>
                  <a:pt x="207551" y="52612"/>
                </a:lnTo>
                <a:lnTo>
                  <a:pt x="207314" y="59512"/>
                </a:lnTo>
                <a:lnTo>
                  <a:pt x="207524" y="68050"/>
                </a:lnTo>
                <a:lnTo>
                  <a:pt x="208209" y="77977"/>
                </a:lnTo>
                <a:lnTo>
                  <a:pt x="209370" y="88761"/>
                </a:lnTo>
                <a:lnTo>
                  <a:pt x="211008" y="100400"/>
                </a:lnTo>
                <a:lnTo>
                  <a:pt x="213122" y="112894"/>
                </a:lnTo>
                <a:lnTo>
                  <a:pt x="215714" y="126244"/>
                </a:lnTo>
                <a:lnTo>
                  <a:pt x="218782" y="140449"/>
                </a:lnTo>
                <a:lnTo>
                  <a:pt x="222328" y="155509"/>
                </a:lnTo>
                <a:lnTo>
                  <a:pt x="226352" y="171424"/>
                </a:lnTo>
                <a:lnTo>
                  <a:pt x="230426" y="186712"/>
                </a:lnTo>
                <a:lnTo>
                  <a:pt x="245529" y="63347"/>
                </a:lnTo>
                <a:lnTo>
                  <a:pt x="245973" y="58305"/>
                </a:lnTo>
                <a:lnTo>
                  <a:pt x="246557" y="53403"/>
                </a:lnTo>
                <a:lnTo>
                  <a:pt x="247002" y="47751"/>
                </a:lnTo>
                <a:lnTo>
                  <a:pt x="247446" y="41757"/>
                </a:lnTo>
                <a:close/>
              </a:path>
              <a:path w="249212" h="329653">
                <a:moveTo>
                  <a:pt x="295977" y="276967"/>
                </a:moveTo>
                <a:lnTo>
                  <a:pt x="290055" y="266358"/>
                </a:lnTo>
                <a:lnTo>
                  <a:pt x="284327" y="253847"/>
                </a:lnTo>
                <a:lnTo>
                  <a:pt x="278836" y="239921"/>
                </a:lnTo>
                <a:lnTo>
                  <a:pt x="274908" y="228625"/>
                </a:lnTo>
                <a:lnTo>
                  <a:pt x="271026" y="216343"/>
                </a:lnTo>
                <a:lnTo>
                  <a:pt x="267186" y="203082"/>
                </a:lnTo>
                <a:lnTo>
                  <a:pt x="263385" y="188848"/>
                </a:lnTo>
                <a:lnTo>
                  <a:pt x="260369" y="176881"/>
                </a:lnTo>
                <a:lnTo>
                  <a:pt x="256715" y="161494"/>
                </a:lnTo>
                <a:lnTo>
                  <a:pt x="253550" y="147024"/>
                </a:lnTo>
                <a:lnTo>
                  <a:pt x="250872" y="133470"/>
                </a:lnTo>
                <a:lnTo>
                  <a:pt x="248683" y="120831"/>
                </a:lnTo>
                <a:lnTo>
                  <a:pt x="246980" y="109108"/>
                </a:lnTo>
                <a:lnTo>
                  <a:pt x="245764" y="98299"/>
                </a:lnTo>
                <a:lnTo>
                  <a:pt x="245035" y="88405"/>
                </a:lnTo>
                <a:lnTo>
                  <a:pt x="244792" y="79425"/>
                </a:lnTo>
                <a:lnTo>
                  <a:pt x="244792" y="77749"/>
                </a:lnTo>
                <a:lnTo>
                  <a:pt x="244932" y="75107"/>
                </a:lnTo>
                <a:lnTo>
                  <a:pt x="245084" y="71500"/>
                </a:lnTo>
                <a:lnTo>
                  <a:pt x="245224" y="67779"/>
                </a:lnTo>
                <a:lnTo>
                  <a:pt x="245529" y="63347"/>
                </a:lnTo>
                <a:lnTo>
                  <a:pt x="230426" y="186712"/>
                </a:lnTo>
                <a:lnTo>
                  <a:pt x="235178" y="202997"/>
                </a:lnTo>
                <a:lnTo>
                  <a:pt x="239976" y="217796"/>
                </a:lnTo>
                <a:lnTo>
                  <a:pt x="244820" y="231107"/>
                </a:lnTo>
                <a:lnTo>
                  <a:pt x="249710" y="242931"/>
                </a:lnTo>
                <a:lnTo>
                  <a:pt x="254645" y="253265"/>
                </a:lnTo>
                <a:lnTo>
                  <a:pt x="259626" y="262109"/>
                </a:lnTo>
                <a:lnTo>
                  <a:pt x="264652" y="269462"/>
                </a:lnTo>
                <a:lnTo>
                  <a:pt x="269722" y="275323"/>
                </a:lnTo>
                <a:lnTo>
                  <a:pt x="269739" y="276248"/>
                </a:lnTo>
                <a:lnTo>
                  <a:pt x="265140" y="280333"/>
                </a:lnTo>
                <a:lnTo>
                  <a:pt x="252619" y="283177"/>
                </a:lnTo>
                <a:lnTo>
                  <a:pt x="232092" y="284797"/>
                </a:lnTo>
                <a:lnTo>
                  <a:pt x="181948" y="284797"/>
                </a:lnTo>
                <a:lnTo>
                  <a:pt x="166175" y="283791"/>
                </a:lnTo>
                <a:lnTo>
                  <a:pt x="156997" y="280847"/>
                </a:lnTo>
                <a:lnTo>
                  <a:pt x="161238" y="278543"/>
                </a:lnTo>
                <a:lnTo>
                  <a:pt x="170867" y="270630"/>
                </a:lnTo>
                <a:lnTo>
                  <a:pt x="178981" y="259841"/>
                </a:lnTo>
                <a:lnTo>
                  <a:pt x="180539" y="257144"/>
                </a:lnTo>
                <a:lnTo>
                  <a:pt x="185550" y="244998"/>
                </a:lnTo>
                <a:lnTo>
                  <a:pt x="187236" y="232854"/>
                </a:lnTo>
                <a:lnTo>
                  <a:pt x="186491" y="225772"/>
                </a:lnTo>
                <a:lnTo>
                  <a:pt x="179389" y="214985"/>
                </a:lnTo>
                <a:lnTo>
                  <a:pt x="164820" y="211378"/>
                </a:lnTo>
                <a:lnTo>
                  <a:pt x="151091" y="213067"/>
                </a:lnTo>
                <a:lnTo>
                  <a:pt x="147754" y="219512"/>
                </a:lnTo>
                <a:lnTo>
                  <a:pt x="143033" y="231203"/>
                </a:lnTo>
                <a:lnTo>
                  <a:pt x="137071" y="247980"/>
                </a:lnTo>
                <a:lnTo>
                  <a:pt x="136243" y="250308"/>
                </a:lnTo>
                <a:lnTo>
                  <a:pt x="130622" y="263887"/>
                </a:lnTo>
                <a:lnTo>
                  <a:pt x="124555" y="274864"/>
                </a:lnTo>
                <a:lnTo>
                  <a:pt x="118046" y="283235"/>
                </a:lnTo>
                <a:lnTo>
                  <a:pt x="113134" y="287690"/>
                </a:lnTo>
                <a:lnTo>
                  <a:pt x="102631" y="294012"/>
                </a:lnTo>
                <a:lnTo>
                  <a:pt x="90268" y="297807"/>
                </a:lnTo>
                <a:lnTo>
                  <a:pt x="75984" y="299072"/>
                </a:lnTo>
                <a:lnTo>
                  <a:pt x="69979" y="298737"/>
                </a:lnTo>
                <a:lnTo>
                  <a:pt x="57846" y="295711"/>
                </a:lnTo>
                <a:lnTo>
                  <a:pt x="46924" y="289539"/>
                </a:lnTo>
                <a:lnTo>
                  <a:pt x="37227" y="280220"/>
                </a:lnTo>
                <a:lnTo>
                  <a:pt x="28765" y="267754"/>
                </a:lnTo>
                <a:lnTo>
                  <a:pt x="21407" y="251948"/>
                </a:lnTo>
                <a:lnTo>
                  <a:pt x="17628" y="239754"/>
                </a:lnTo>
                <a:lnTo>
                  <a:pt x="15361" y="227311"/>
                </a:lnTo>
                <a:lnTo>
                  <a:pt x="14605" y="214629"/>
                </a:lnTo>
                <a:lnTo>
                  <a:pt x="14824" y="209792"/>
                </a:lnTo>
                <a:lnTo>
                  <a:pt x="17312" y="197829"/>
                </a:lnTo>
                <a:lnTo>
                  <a:pt x="22591" y="186096"/>
                </a:lnTo>
                <a:lnTo>
                  <a:pt x="30683" y="174574"/>
                </a:lnTo>
                <a:lnTo>
                  <a:pt x="38606" y="166161"/>
                </a:lnTo>
                <a:lnTo>
                  <a:pt x="49305" y="158500"/>
                </a:lnTo>
                <a:lnTo>
                  <a:pt x="60982" y="153897"/>
                </a:lnTo>
                <a:lnTo>
                  <a:pt x="73634" y="152361"/>
                </a:lnTo>
                <a:lnTo>
                  <a:pt x="81360" y="153222"/>
                </a:lnTo>
                <a:lnTo>
                  <a:pt x="92794" y="158491"/>
                </a:lnTo>
                <a:lnTo>
                  <a:pt x="102400" y="168554"/>
                </a:lnTo>
                <a:lnTo>
                  <a:pt x="105233" y="172999"/>
                </a:lnTo>
                <a:lnTo>
                  <a:pt x="110413" y="184951"/>
                </a:lnTo>
                <a:lnTo>
                  <a:pt x="112141" y="197103"/>
                </a:lnTo>
                <a:lnTo>
                  <a:pt x="108630" y="213279"/>
                </a:lnTo>
                <a:lnTo>
                  <a:pt x="101955" y="226136"/>
                </a:lnTo>
                <a:lnTo>
                  <a:pt x="96352" y="233473"/>
                </a:lnTo>
                <a:lnTo>
                  <a:pt x="86074" y="241908"/>
                </a:lnTo>
                <a:lnTo>
                  <a:pt x="75095" y="244728"/>
                </a:lnTo>
                <a:lnTo>
                  <a:pt x="61696" y="241841"/>
                </a:lnTo>
                <a:lnTo>
                  <a:pt x="51638" y="233692"/>
                </a:lnTo>
                <a:lnTo>
                  <a:pt x="46469" y="227342"/>
                </a:lnTo>
                <a:lnTo>
                  <a:pt x="43815" y="219900"/>
                </a:lnTo>
                <a:lnTo>
                  <a:pt x="43815" y="205143"/>
                </a:lnTo>
                <a:lnTo>
                  <a:pt x="46177" y="198183"/>
                </a:lnTo>
                <a:lnTo>
                  <a:pt x="50609" y="190868"/>
                </a:lnTo>
                <a:lnTo>
                  <a:pt x="55918" y="182105"/>
                </a:lnTo>
                <a:lnTo>
                  <a:pt x="62115" y="177672"/>
                </a:lnTo>
                <a:lnTo>
                  <a:pt x="75692" y="177672"/>
                </a:lnTo>
                <a:lnTo>
                  <a:pt x="81000" y="181279"/>
                </a:lnTo>
                <a:lnTo>
                  <a:pt x="85280" y="188467"/>
                </a:lnTo>
                <a:lnTo>
                  <a:pt x="88531" y="193992"/>
                </a:lnTo>
                <a:lnTo>
                  <a:pt x="90144" y="199872"/>
                </a:lnTo>
                <a:lnTo>
                  <a:pt x="90144" y="205854"/>
                </a:lnTo>
                <a:lnTo>
                  <a:pt x="89832" y="210284"/>
                </a:lnTo>
                <a:lnTo>
                  <a:pt x="83445" y="221545"/>
                </a:lnTo>
                <a:lnTo>
                  <a:pt x="68757" y="225297"/>
                </a:lnTo>
                <a:lnTo>
                  <a:pt x="66840" y="225297"/>
                </a:lnTo>
                <a:lnTo>
                  <a:pt x="62852" y="224929"/>
                </a:lnTo>
                <a:lnTo>
                  <a:pt x="67729" y="228904"/>
                </a:lnTo>
                <a:lnTo>
                  <a:pt x="83807" y="230809"/>
                </a:lnTo>
                <a:lnTo>
                  <a:pt x="92659" y="218579"/>
                </a:lnTo>
                <a:lnTo>
                  <a:pt x="96494" y="206463"/>
                </a:lnTo>
                <a:lnTo>
                  <a:pt x="93747" y="183444"/>
                </a:lnTo>
                <a:lnTo>
                  <a:pt x="85486" y="173806"/>
                </a:lnTo>
                <a:lnTo>
                  <a:pt x="71704" y="170599"/>
                </a:lnTo>
                <a:lnTo>
                  <a:pt x="53545" y="176495"/>
                </a:lnTo>
                <a:lnTo>
                  <a:pt x="44259" y="186905"/>
                </a:lnTo>
                <a:lnTo>
                  <a:pt x="37609" y="202011"/>
                </a:lnTo>
                <a:lnTo>
                  <a:pt x="36004" y="214629"/>
                </a:lnTo>
                <a:lnTo>
                  <a:pt x="36030" y="216376"/>
                </a:lnTo>
                <a:lnTo>
                  <a:pt x="38206" y="229503"/>
                </a:lnTo>
                <a:lnTo>
                  <a:pt x="43815" y="240410"/>
                </a:lnTo>
                <a:lnTo>
                  <a:pt x="57373" y="250144"/>
                </a:lnTo>
                <a:lnTo>
                  <a:pt x="71120" y="252310"/>
                </a:lnTo>
                <a:lnTo>
                  <a:pt x="79056" y="251451"/>
                </a:lnTo>
                <a:lnTo>
                  <a:pt x="88709" y="247744"/>
                </a:lnTo>
                <a:lnTo>
                  <a:pt x="97560" y="241108"/>
                </a:lnTo>
                <a:lnTo>
                  <a:pt x="105604" y="231540"/>
                </a:lnTo>
                <a:lnTo>
                  <a:pt x="112834" y="219039"/>
                </a:lnTo>
                <a:lnTo>
                  <a:pt x="119244" y="203603"/>
                </a:lnTo>
                <a:lnTo>
                  <a:pt x="124828" y="185229"/>
                </a:lnTo>
                <a:lnTo>
                  <a:pt x="128674" y="168505"/>
                </a:lnTo>
                <a:lnTo>
                  <a:pt x="130935" y="156251"/>
                </a:lnTo>
                <a:lnTo>
                  <a:pt x="132780" y="143799"/>
                </a:lnTo>
                <a:lnTo>
                  <a:pt x="134211" y="131149"/>
                </a:lnTo>
                <a:lnTo>
                  <a:pt x="135230" y="118303"/>
                </a:lnTo>
                <a:lnTo>
                  <a:pt x="135839" y="105261"/>
                </a:lnTo>
                <a:lnTo>
                  <a:pt x="136042" y="92024"/>
                </a:lnTo>
                <a:lnTo>
                  <a:pt x="135193" y="77137"/>
                </a:lnTo>
                <a:lnTo>
                  <a:pt x="132311" y="62659"/>
                </a:lnTo>
                <a:lnTo>
                  <a:pt x="127386" y="50099"/>
                </a:lnTo>
                <a:lnTo>
                  <a:pt x="120415" y="39459"/>
                </a:lnTo>
                <a:lnTo>
                  <a:pt x="111395" y="30741"/>
                </a:lnTo>
                <a:lnTo>
                  <a:pt x="100323" y="23946"/>
                </a:lnTo>
                <a:lnTo>
                  <a:pt x="87198" y="19075"/>
                </a:lnTo>
                <a:lnTo>
                  <a:pt x="87198" y="43802"/>
                </a:lnTo>
                <a:lnTo>
                  <a:pt x="91935" y="45719"/>
                </a:lnTo>
                <a:lnTo>
                  <a:pt x="96647" y="47536"/>
                </a:lnTo>
                <a:lnTo>
                  <a:pt x="101066" y="49555"/>
                </a:lnTo>
                <a:lnTo>
                  <a:pt x="105346" y="51600"/>
                </a:lnTo>
                <a:lnTo>
                  <a:pt x="109070" y="55864"/>
                </a:lnTo>
                <a:lnTo>
                  <a:pt x="115912" y="66715"/>
                </a:lnTo>
                <a:lnTo>
                  <a:pt x="120048" y="78761"/>
                </a:lnTo>
                <a:lnTo>
                  <a:pt x="121437" y="92024"/>
                </a:lnTo>
                <a:lnTo>
                  <a:pt x="121291" y="102383"/>
                </a:lnTo>
                <a:lnTo>
                  <a:pt x="120701" y="115078"/>
                </a:lnTo>
                <a:lnTo>
                  <a:pt x="119659" y="127520"/>
                </a:lnTo>
                <a:lnTo>
                  <a:pt x="118681" y="136421"/>
                </a:lnTo>
                <a:lnTo>
                  <a:pt x="117044" y="149017"/>
                </a:lnTo>
                <a:lnTo>
                  <a:pt x="115087" y="161480"/>
                </a:lnTo>
                <a:lnTo>
                  <a:pt x="111696" y="158711"/>
                </a:lnTo>
                <a:lnTo>
                  <a:pt x="108656" y="155329"/>
                </a:lnTo>
                <a:lnTo>
                  <a:pt x="98342" y="147065"/>
                </a:lnTo>
                <a:lnTo>
                  <a:pt x="86668" y="142127"/>
                </a:lnTo>
                <a:lnTo>
                  <a:pt x="73634" y="140487"/>
                </a:lnTo>
                <a:lnTo>
                  <a:pt x="63047" y="141261"/>
                </a:lnTo>
                <a:lnTo>
                  <a:pt x="50749" y="144357"/>
                </a:lnTo>
                <a:lnTo>
                  <a:pt x="39319" y="149818"/>
                </a:lnTo>
                <a:lnTo>
                  <a:pt x="28747" y="157642"/>
                </a:lnTo>
                <a:lnTo>
                  <a:pt x="19024" y="167830"/>
                </a:lnTo>
                <a:lnTo>
                  <a:pt x="10005" y="180109"/>
                </a:lnTo>
                <a:lnTo>
                  <a:pt x="4571" y="190868"/>
                </a:lnTo>
                <a:lnTo>
                  <a:pt x="1473" y="198424"/>
                </a:lnTo>
                <a:lnTo>
                  <a:pt x="0" y="206463"/>
                </a:lnTo>
                <a:lnTo>
                  <a:pt x="86" y="219532"/>
                </a:lnTo>
                <a:lnTo>
                  <a:pt x="1235" y="232332"/>
                </a:lnTo>
                <a:lnTo>
                  <a:pt x="3835" y="244487"/>
                </a:lnTo>
                <a:lnTo>
                  <a:pt x="9522" y="260801"/>
                </a:lnTo>
                <a:lnTo>
                  <a:pt x="15049" y="272554"/>
                </a:lnTo>
                <a:lnTo>
                  <a:pt x="17925" y="277183"/>
                </a:lnTo>
                <a:lnTo>
                  <a:pt x="26124" y="288002"/>
                </a:lnTo>
                <a:lnTo>
                  <a:pt x="35116" y="296728"/>
                </a:lnTo>
                <a:lnTo>
                  <a:pt x="44856" y="303390"/>
                </a:lnTo>
                <a:lnTo>
                  <a:pt x="60490" y="316102"/>
                </a:lnTo>
                <a:lnTo>
                  <a:pt x="63762" y="318614"/>
                </a:lnTo>
                <a:lnTo>
                  <a:pt x="74720" y="324737"/>
                </a:lnTo>
                <a:lnTo>
                  <a:pt x="86975" y="328422"/>
                </a:lnTo>
                <a:lnTo>
                  <a:pt x="100482" y="329653"/>
                </a:lnTo>
                <a:lnTo>
                  <a:pt x="106343" y="329495"/>
                </a:lnTo>
                <a:lnTo>
                  <a:pt x="120274" y="327643"/>
                </a:lnTo>
                <a:lnTo>
                  <a:pt x="132629" y="323725"/>
                </a:lnTo>
                <a:lnTo>
                  <a:pt x="143396" y="317757"/>
                </a:lnTo>
                <a:lnTo>
                  <a:pt x="152565" y="309752"/>
                </a:lnTo>
                <a:lnTo>
                  <a:pt x="155219" y="306628"/>
                </a:lnTo>
                <a:lnTo>
                  <a:pt x="157873" y="303390"/>
                </a:lnTo>
                <a:lnTo>
                  <a:pt x="160388" y="299935"/>
                </a:lnTo>
                <a:lnTo>
                  <a:pt x="170681" y="305981"/>
                </a:lnTo>
                <a:lnTo>
                  <a:pt x="182787" y="311203"/>
                </a:lnTo>
                <a:lnTo>
                  <a:pt x="194803" y="314335"/>
                </a:lnTo>
                <a:lnTo>
                  <a:pt x="206717" y="315379"/>
                </a:lnTo>
                <a:lnTo>
                  <a:pt x="257035" y="315379"/>
                </a:lnTo>
                <a:lnTo>
                  <a:pt x="273140" y="314033"/>
                </a:lnTo>
                <a:lnTo>
                  <a:pt x="287620" y="311412"/>
                </a:lnTo>
                <a:lnTo>
                  <a:pt x="298141" y="307601"/>
                </a:lnTo>
                <a:lnTo>
                  <a:pt x="304685" y="302577"/>
                </a:lnTo>
                <a:lnTo>
                  <a:pt x="294068" y="293916"/>
                </a:lnTo>
                <a:lnTo>
                  <a:pt x="293484" y="293916"/>
                </a:lnTo>
                <a:lnTo>
                  <a:pt x="290233" y="293560"/>
                </a:lnTo>
                <a:lnTo>
                  <a:pt x="292887" y="288886"/>
                </a:lnTo>
                <a:lnTo>
                  <a:pt x="295402" y="284314"/>
                </a:lnTo>
                <a:lnTo>
                  <a:pt x="297764" y="279768"/>
                </a:lnTo>
                <a:lnTo>
                  <a:pt x="295977" y="27696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29" name="object 1329"/>
          <p:cNvSpPr/>
          <p:nvPr/>
        </p:nvSpPr>
        <p:spPr>
          <a:xfrm>
            <a:off x="2253157" y="7510602"/>
            <a:ext cx="255134" cy="287172"/>
          </a:xfrm>
          <a:prstGeom prst="rect">
            <a:avLst/>
          </a:prstGeom>
          <a:blipFill>
            <a:blip r:embed="rId6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30" name="object 1330"/>
          <p:cNvSpPr/>
          <p:nvPr/>
        </p:nvSpPr>
        <p:spPr>
          <a:xfrm>
            <a:off x="2392147" y="7619274"/>
            <a:ext cx="23469" cy="58788"/>
          </a:xfrm>
          <a:custGeom>
            <a:avLst/>
            <a:gdLst/>
            <a:ahLst/>
            <a:cxnLst/>
            <a:rect l="l" t="t" r="r" b="b"/>
            <a:pathLst>
              <a:path w="23469" h="58788">
                <a:moveTo>
                  <a:pt x="23469" y="51219"/>
                </a:moveTo>
                <a:lnTo>
                  <a:pt x="21845" y="39003"/>
                </a:lnTo>
                <a:lnTo>
                  <a:pt x="18008" y="24231"/>
                </a:lnTo>
                <a:lnTo>
                  <a:pt x="17288" y="21680"/>
                </a:lnTo>
                <a:lnTo>
                  <a:pt x="11687" y="6926"/>
                </a:lnTo>
                <a:lnTo>
                  <a:pt x="5905" y="0"/>
                </a:lnTo>
                <a:lnTo>
                  <a:pt x="5139" y="10255"/>
                </a:lnTo>
                <a:lnTo>
                  <a:pt x="2959" y="25438"/>
                </a:lnTo>
                <a:lnTo>
                  <a:pt x="1028" y="35991"/>
                </a:lnTo>
                <a:lnTo>
                  <a:pt x="0" y="44386"/>
                </a:lnTo>
                <a:lnTo>
                  <a:pt x="0" y="54114"/>
                </a:lnTo>
                <a:lnTo>
                  <a:pt x="444" y="56260"/>
                </a:lnTo>
                <a:lnTo>
                  <a:pt x="3403" y="58064"/>
                </a:lnTo>
                <a:lnTo>
                  <a:pt x="9296" y="58788"/>
                </a:lnTo>
                <a:lnTo>
                  <a:pt x="21983" y="58788"/>
                </a:lnTo>
                <a:lnTo>
                  <a:pt x="23469" y="56260"/>
                </a:lnTo>
                <a:lnTo>
                  <a:pt x="23469" y="5121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31" name="object 1331"/>
          <p:cNvSpPr/>
          <p:nvPr/>
        </p:nvSpPr>
        <p:spPr>
          <a:xfrm>
            <a:off x="3242671" y="7446384"/>
            <a:ext cx="331524" cy="305351"/>
          </a:xfrm>
          <a:custGeom>
            <a:avLst/>
            <a:gdLst/>
            <a:ahLst/>
            <a:cxnLst/>
            <a:rect l="l" t="t" r="r" b="b"/>
            <a:pathLst>
              <a:path w="331524" h="305351">
                <a:moveTo>
                  <a:pt x="109160" y="39972"/>
                </a:moveTo>
                <a:lnTo>
                  <a:pt x="110601" y="26598"/>
                </a:lnTo>
                <a:lnTo>
                  <a:pt x="107774" y="15055"/>
                </a:lnTo>
                <a:lnTo>
                  <a:pt x="102074" y="9517"/>
                </a:lnTo>
                <a:lnTo>
                  <a:pt x="94403" y="6875"/>
                </a:lnTo>
                <a:lnTo>
                  <a:pt x="85271" y="5898"/>
                </a:lnTo>
                <a:lnTo>
                  <a:pt x="73928" y="5460"/>
                </a:lnTo>
                <a:lnTo>
                  <a:pt x="61705" y="6569"/>
                </a:lnTo>
                <a:lnTo>
                  <a:pt x="49111" y="9362"/>
                </a:lnTo>
                <a:lnTo>
                  <a:pt x="36653" y="13976"/>
                </a:lnTo>
                <a:lnTo>
                  <a:pt x="24837" y="20551"/>
                </a:lnTo>
                <a:lnTo>
                  <a:pt x="19016" y="24871"/>
                </a:lnTo>
                <a:lnTo>
                  <a:pt x="16209" y="27513"/>
                </a:lnTo>
                <a:lnTo>
                  <a:pt x="15015" y="29062"/>
                </a:lnTo>
                <a:lnTo>
                  <a:pt x="8395" y="35882"/>
                </a:lnTo>
                <a:lnTo>
                  <a:pt x="4512" y="43486"/>
                </a:lnTo>
                <a:lnTo>
                  <a:pt x="3142" y="51629"/>
                </a:lnTo>
                <a:lnTo>
                  <a:pt x="4059" y="60062"/>
                </a:lnTo>
                <a:lnTo>
                  <a:pt x="7035" y="68539"/>
                </a:lnTo>
                <a:lnTo>
                  <a:pt x="11847" y="76811"/>
                </a:lnTo>
                <a:lnTo>
                  <a:pt x="18266" y="84632"/>
                </a:lnTo>
                <a:lnTo>
                  <a:pt x="26068" y="91754"/>
                </a:lnTo>
                <a:lnTo>
                  <a:pt x="35026" y="97930"/>
                </a:lnTo>
                <a:lnTo>
                  <a:pt x="44915" y="102912"/>
                </a:lnTo>
                <a:lnTo>
                  <a:pt x="55508" y="106453"/>
                </a:lnTo>
                <a:lnTo>
                  <a:pt x="66579" y="108306"/>
                </a:lnTo>
                <a:lnTo>
                  <a:pt x="77903" y="108224"/>
                </a:lnTo>
                <a:lnTo>
                  <a:pt x="82909" y="107510"/>
                </a:lnTo>
                <a:lnTo>
                  <a:pt x="85119" y="107155"/>
                </a:lnTo>
                <a:lnTo>
                  <a:pt x="87176" y="106672"/>
                </a:lnTo>
                <a:lnTo>
                  <a:pt x="89386" y="105948"/>
                </a:lnTo>
                <a:lnTo>
                  <a:pt x="93971" y="104640"/>
                </a:lnTo>
                <a:lnTo>
                  <a:pt x="98391" y="102595"/>
                </a:lnTo>
                <a:lnTo>
                  <a:pt x="102823" y="99954"/>
                </a:lnTo>
                <a:lnTo>
                  <a:pt x="113885" y="96118"/>
                </a:lnTo>
                <a:lnTo>
                  <a:pt x="116386" y="96601"/>
                </a:lnTo>
                <a:lnTo>
                  <a:pt x="118622" y="97426"/>
                </a:lnTo>
                <a:lnTo>
                  <a:pt x="123486" y="101275"/>
                </a:lnTo>
                <a:lnTo>
                  <a:pt x="129239" y="106075"/>
                </a:lnTo>
                <a:lnTo>
                  <a:pt x="135729" y="111473"/>
                </a:lnTo>
                <a:lnTo>
                  <a:pt x="139272" y="114470"/>
                </a:lnTo>
                <a:lnTo>
                  <a:pt x="143247" y="117708"/>
                </a:lnTo>
                <a:lnTo>
                  <a:pt x="147222" y="121201"/>
                </a:lnTo>
                <a:lnTo>
                  <a:pt x="156168" y="128771"/>
                </a:lnTo>
                <a:lnTo>
                  <a:pt x="165597" y="136824"/>
                </a:lnTo>
                <a:lnTo>
                  <a:pt x="175451" y="145275"/>
                </a:lnTo>
                <a:lnTo>
                  <a:pt x="185674" y="154036"/>
                </a:lnTo>
                <a:lnTo>
                  <a:pt x="188103" y="156113"/>
                </a:lnTo>
                <a:lnTo>
                  <a:pt x="197656" y="164439"/>
                </a:lnTo>
                <a:lnTo>
                  <a:pt x="207342" y="172908"/>
                </a:lnTo>
                <a:lnTo>
                  <a:pt x="217100" y="181459"/>
                </a:lnTo>
                <a:lnTo>
                  <a:pt x="226868" y="190032"/>
                </a:lnTo>
                <a:lnTo>
                  <a:pt x="236585" y="198566"/>
                </a:lnTo>
                <a:lnTo>
                  <a:pt x="246189" y="207001"/>
                </a:lnTo>
                <a:lnTo>
                  <a:pt x="255620" y="215277"/>
                </a:lnTo>
                <a:lnTo>
                  <a:pt x="264816" y="223333"/>
                </a:lnTo>
                <a:lnTo>
                  <a:pt x="269421" y="227360"/>
                </a:lnTo>
                <a:lnTo>
                  <a:pt x="279440" y="236275"/>
                </a:lnTo>
                <a:lnTo>
                  <a:pt x="288922" y="244703"/>
                </a:lnTo>
                <a:lnTo>
                  <a:pt x="296422" y="251363"/>
                </a:lnTo>
                <a:lnTo>
                  <a:pt x="311845" y="265046"/>
                </a:lnTo>
                <a:lnTo>
                  <a:pt x="323337" y="275262"/>
                </a:lnTo>
                <a:lnTo>
                  <a:pt x="330075" y="281262"/>
                </a:lnTo>
                <a:lnTo>
                  <a:pt x="331524" y="282554"/>
                </a:lnTo>
                <a:lnTo>
                  <a:pt x="326800" y="305351"/>
                </a:lnTo>
                <a:lnTo>
                  <a:pt x="325911" y="304487"/>
                </a:lnTo>
                <a:lnTo>
                  <a:pt x="323854" y="302925"/>
                </a:lnTo>
                <a:lnTo>
                  <a:pt x="317927" y="297749"/>
                </a:lnTo>
                <a:lnTo>
                  <a:pt x="308904" y="289938"/>
                </a:lnTo>
                <a:lnTo>
                  <a:pt x="297198" y="279828"/>
                </a:lnTo>
                <a:lnTo>
                  <a:pt x="289780" y="273423"/>
                </a:lnTo>
                <a:lnTo>
                  <a:pt x="280668" y="265595"/>
                </a:lnTo>
                <a:lnTo>
                  <a:pt x="270846" y="257189"/>
                </a:lnTo>
                <a:lnTo>
                  <a:pt x="265269" y="252430"/>
                </a:lnTo>
                <a:lnTo>
                  <a:pt x="256340" y="244784"/>
                </a:lnTo>
                <a:lnTo>
                  <a:pt x="247092" y="236874"/>
                </a:lnTo>
                <a:lnTo>
                  <a:pt x="237581" y="228748"/>
                </a:lnTo>
                <a:lnTo>
                  <a:pt x="227864" y="220457"/>
                </a:lnTo>
                <a:lnTo>
                  <a:pt x="217998" y="212049"/>
                </a:lnTo>
                <a:lnTo>
                  <a:pt x="208040" y="203575"/>
                </a:lnTo>
                <a:lnTo>
                  <a:pt x="198047" y="195083"/>
                </a:lnTo>
                <a:lnTo>
                  <a:pt x="188075" y="186624"/>
                </a:lnTo>
                <a:lnTo>
                  <a:pt x="182642" y="182021"/>
                </a:lnTo>
                <a:lnTo>
                  <a:pt x="172523" y="173426"/>
                </a:lnTo>
                <a:lnTo>
                  <a:pt x="162571" y="165013"/>
                </a:lnTo>
                <a:lnTo>
                  <a:pt x="152868" y="156828"/>
                </a:lnTo>
                <a:lnTo>
                  <a:pt x="143497" y="148914"/>
                </a:lnTo>
                <a:lnTo>
                  <a:pt x="138383" y="144582"/>
                </a:lnTo>
                <a:lnTo>
                  <a:pt x="134103" y="141102"/>
                </a:lnTo>
                <a:lnTo>
                  <a:pt x="129963" y="137635"/>
                </a:lnTo>
                <a:lnTo>
                  <a:pt x="126292" y="134498"/>
                </a:lnTo>
                <a:lnTo>
                  <a:pt x="115650" y="125686"/>
                </a:lnTo>
                <a:lnTo>
                  <a:pt x="105977" y="117769"/>
                </a:lnTo>
                <a:lnTo>
                  <a:pt x="100016" y="112908"/>
                </a:lnTo>
                <a:lnTo>
                  <a:pt x="96765" y="110266"/>
                </a:lnTo>
                <a:lnTo>
                  <a:pt x="93082" y="108107"/>
                </a:lnTo>
                <a:lnTo>
                  <a:pt x="89386" y="105948"/>
                </a:lnTo>
                <a:lnTo>
                  <a:pt x="89094" y="105847"/>
                </a:lnTo>
                <a:lnTo>
                  <a:pt x="88942" y="105720"/>
                </a:lnTo>
                <a:lnTo>
                  <a:pt x="88662" y="105593"/>
                </a:lnTo>
                <a:lnTo>
                  <a:pt x="86732" y="106316"/>
                </a:lnTo>
                <a:lnTo>
                  <a:pt x="84827" y="107028"/>
                </a:lnTo>
                <a:lnTo>
                  <a:pt x="82909" y="107510"/>
                </a:lnTo>
                <a:lnTo>
                  <a:pt x="68683" y="110340"/>
                </a:lnTo>
                <a:lnTo>
                  <a:pt x="55554" y="110150"/>
                </a:lnTo>
                <a:lnTo>
                  <a:pt x="43561" y="107389"/>
                </a:lnTo>
                <a:lnTo>
                  <a:pt x="32742" y="102506"/>
                </a:lnTo>
                <a:lnTo>
                  <a:pt x="23136" y="95947"/>
                </a:lnTo>
                <a:lnTo>
                  <a:pt x="14781" y="88163"/>
                </a:lnTo>
                <a:lnTo>
                  <a:pt x="7716" y="79600"/>
                </a:lnTo>
                <a:lnTo>
                  <a:pt x="3522" y="73322"/>
                </a:lnTo>
                <a:lnTo>
                  <a:pt x="0" y="60563"/>
                </a:lnTo>
                <a:lnTo>
                  <a:pt x="13" y="48898"/>
                </a:lnTo>
                <a:lnTo>
                  <a:pt x="3065" y="38327"/>
                </a:lnTo>
                <a:lnTo>
                  <a:pt x="8659" y="28849"/>
                </a:lnTo>
                <a:lnTo>
                  <a:pt x="16299" y="20464"/>
                </a:lnTo>
                <a:lnTo>
                  <a:pt x="25487" y="13172"/>
                </a:lnTo>
                <a:lnTo>
                  <a:pt x="35727" y="6974"/>
                </a:lnTo>
                <a:lnTo>
                  <a:pt x="46522" y="1870"/>
                </a:lnTo>
                <a:lnTo>
                  <a:pt x="61438" y="0"/>
                </a:lnTo>
                <a:lnTo>
                  <a:pt x="73752" y="1537"/>
                </a:lnTo>
                <a:lnTo>
                  <a:pt x="84605" y="5553"/>
                </a:lnTo>
                <a:lnTo>
                  <a:pt x="96367" y="13986"/>
                </a:lnTo>
                <a:lnTo>
                  <a:pt x="104283" y="24480"/>
                </a:lnTo>
                <a:lnTo>
                  <a:pt x="108636" y="36496"/>
                </a:lnTo>
                <a:lnTo>
                  <a:pt x="109160" y="39972"/>
                </a:lnTo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32" name="object 1332"/>
          <p:cNvSpPr/>
          <p:nvPr/>
        </p:nvSpPr>
        <p:spPr>
          <a:xfrm>
            <a:off x="3290592" y="7486610"/>
            <a:ext cx="61239" cy="38420"/>
          </a:xfrm>
          <a:custGeom>
            <a:avLst/>
            <a:gdLst/>
            <a:ahLst/>
            <a:cxnLst/>
            <a:rect l="l" t="t" r="r" b="b"/>
            <a:pathLst>
              <a:path w="61239" h="38420">
                <a:moveTo>
                  <a:pt x="0" y="33223"/>
                </a:moveTo>
                <a:lnTo>
                  <a:pt x="12721" y="37953"/>
                </a:lnTo>
                <a:lnTo>
                  <a:pt x="24386" y="38420"/>
                </a:lnTo>
                <a:lnTo>
                  <a:pt x="34821" y="35331"/>
                </a:lnTo>
                <a:lnTo>
                  <a:pt x="43857" y="29393"/>
                </a:lnTo>
                <a:lnTo>
                  <a:pt x="51320" y="21314"/>
                </a:lnTo>
                <a:lnTo>
                  <a:pt x="57039" y="11801"/>
                </a:lnTo>
                <a:lnTo>
                  <a:pt x="60843" y="1560"/>
                </a:lnTo>
                <a:lnTo>
                  <a:pt x="61239" y="0"/>
                </a:lnTo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33" name="object 1333"/>
          <p:cNvSpPr/>
          <p:nvPr/>
        </p:nvSpPr>
        <p:spPr>
          <a:xfrm>
            <a:off x="3284687" y="7508200"/>
            <a:ext cx="5765" cy="11506"/>
          </a:xfrm>
          <a:custGeom>
            <a:avLst/>
            <a:gdLst/>
            <a:ahLst/>
            <a:cxnLst/>
            <a:rect l="l" t="t" r="r" b="b"/>
            <a:pathLst>
              <a:path w="5765" h="11506">
                <a:moveTo>
                  <a:pt x="0" y="0"/>
                </a:moveTo>
                <a:lnTo>
                  <a:pt x="0" y="4190"/>
                </a:lnTo>
                <a:lnTo>
                  <a:pt x="1790" y="8267"/>
                </a:lnTo>
                <a:lnTo>
                  <a:pt x="5765" y="11506"/>
                </a:lnTo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34" name="object 1334"/>
          <p:cNvSpPr/>
          <p:nvPr/>
        </p:nvSpPr>
        <p:spPr>
          <a:xfrm>
            <a:off x="3284687" y="7483715"/>
            <a:ext cx="35280" cy="24358"/>
          </a:xfrm>
          <a:custGeom>
            <a:avLst/>
            <a:gdLst/>
            <a:ahLst/>
            <a:cxnLst/>
            <a:rect l="l" t="t" r="r" b="b"/>
            <a:pathLst>
              <a:path w="35280" h="24358">
                <a:moveTo>
                  <a:pt x="35280" y="0"/>
                </a:moveTo>
                <a:lnTo>
                  <a:pt x="33947" y="0"/>
                </a:lnTo>
                <a:lnTo>
                  <a:pt x="32626" y="0"/>
                </a:lnTo>
                <a:lnTo>
                  <a:pt x="31292" y="126"/>
                </a:lnTo>
                <a:lnTo>
                  <a:pt x="15214" y="4362"/>
                </a:lnTo>
                <a:lnTo>
                  <a:pt x="4505" y="12789"/>
                </a:lnTo>
                <a:lnTo>
                  <a:pt x="67" y="23134"/>
                </a:lnTo>
                <a:lnTo>
                  <a:pt x="0" y="24358"/>
                </a:lnTo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35" name="object 1335"/>
          <p:cNvSpPr/>
          <p:nvPr/>
        </p:nvSpPr>
        <p:spPr>
          <a:xfrm>
            <a:off x="3275695" y="7483842"/>
            <a:ext cx="40284" cy="24231"/>
          </a:xfrm>
          <a:custGeom>
            <a:avLst/>
            <a:gdLst/>
            <a:ahLst/>
            <a:cxnLst/>
            <a:rect l="l" t="t" r="r" b="b"/>
            <a:pathLst>
              <a:path w="40284" h="24231">
                <a:moveTo>
                  <a:pt x="8991" y="24231"/>
                </a:moveTo>
                <a:lnTo>
                  <a:pt x="6502" y="19430"/>
                </a:lnTo>
                <a:lnTo>
                  <a:pt x="3683" y="14871"/>
                </a:lnTo>
                <a:lnTo>
                  <a:pt x="0" y="11874"/>
                </a:lnTo>
                <a:lnTo>
                  <a:pt x="12186" y="4451"/>
                </a:lnTo>
                <a:lnTo>
                  <a:pt x="24367" y="1002"/>
                </a:lnTo>
                <a:lnTo>
                  <a:pt x="36546" y="31"/>
                </a:lnTo>
                <a:lnTo>
                  <a:pt x="40284" y="0"/>
                </a:lnTo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36" name="object 1336"/>
          <p:cNvSpPr/>
          <p:nvPr/>
        </p:nvSpPr>
        <p:spPr>
          <a:xfrm>
            <a:off x="3284687" y="7508073"/>
            <a:ext cx="0" cy="127"/>
          </a:xfrm>
          <a:custGeom>
            <a:avLst/>
            <a:gdLst/>
            <a:ahLst/>
            <a:cxnLst/>
            <a:rect l="l" t="t" r="r" b="b"/>
            <a:pathLst>
              <a:path h="126">
                <a:moveTo>
                  <a:pt x="0" y="0"/>
                </a:moveTo>
                <a:lnTo>
                  <a:pt x="0" y="126"/>
                </a:lnTo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37" name="object 1337"/>
          <p:cNvSpPr/>
          <p:nvPr/>
        </p:nvSpPr>
        <p:spPr>
          <a:xfrm>
            <a:off x="3284687" y="7508200"/>
            <a:ext cx="5765" cy="11506"/>
          </a:xfrm>
          <a:custGeom>
            <a:avLst/>
            <a:gdLst/>
            <a:ahLst/>
            <a:cxnLst/>
            <a:rect l="l" t="t" r="r" b="b"/>
            <a:pathLst>
              <a:path w="5765" h="11506">
                <a:moveTo>
                  <a:pt x="5765" y="11506"/>
                </a:moveTo>
                <a:lnTo>
                  <a:pt x="3848" y="7785"/>
                </a:lnTo>
                <a:lnTo>
                  <a:pt x="2082" y="3835"/>
                </a:lnTo>
                <a:lnTo>
                  <a:pt x="0" y="0"/>
                </a:lnTo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38" name="object 1338"/>
          <p:cNvSpPr/>
          <p:nvPr/>
        </p:nvSpPr>
        <p:spPr>
          <a:xfrm>
            <a:off x="3290453" y="7519706"/>
            <a:ext cx="139" cy="127"/>
          </a:xfrm>
          <a:custGeom>
            <a:avLst/>
            <a:gdLst/>
            <a:ahLst/>
            <a:cxnLst/>
            <a:rect l="l" t="t" r="r" b="b"/>
            <a:pathLst>
              <a:path w="139" h="126">
                <a:moveTo>
                  <a:pt x="0" y="0"/>
                </a:moveTo>
                <a:lnTo>
                  <a:pt x="139" y="0"/>
                </a:lnTo>
                <a:lnTo>
                  <a:pt x="139" y="127"/>
                </a:lnTo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39" name="object 1339"/>
          <p:cNvSpPr/>
          <p:nvPr/>
        </p:nvSpPr>
        <p:spPr>
          <a:xfrm>
            <a:off x="3290592" y="7486610"/>
            <a:ext cx="61239" cy="47313"/>
          </a:xfrm>
          <a:custGeom>
            <a:avLst/>
            <a:gdLst/>
            <a:ahLst/>
            <a:cxnLst/>
            <a:rect l="l" t="t" r="r" b="b"/>
            <a:pathLst>
              <a:path w="61239" h="47313">
                <a:moveTo>
                  <a:pt x="61239" y="0"/>
                </a:moveTo>
                <a:lnTo>
                  <a:pt x="60770" y="11367"/>
                </a:lnTo>
                <a:lnTo>
                  <a:pt x="56794" y="22455"/>
                </a:lnTo>
                <a:lnTo>
                  <a:pt x="49025" y="32658"/>
                </a:lnTo>
                <a:lnTo>
                  <a:pt x="37175" y="41371"/>
                </a:lnTo>
                <a:lnTo>
                  <a:pt x="29375" y="45085"/>
                </a:lnTo>
                <a:lnTo>
                  <a:pt x="15971" y="47313"/>
                </a:lnTo>
                <a:lnTo>
                  <a:pt x="6774" y="42655"/>
                </a:lnTo>
                <a:lnTo>
                  <a:pt x="233" y="33646"/>
                </a:lnTo>
                <a:lnTo>
                  <a:pt x="0" y="33223"/>
                </a:lnTo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40" name="object 1340"/>
          <p:cNvSpPr/>
          <p:nvPr/>
        </p:nvSpPr>
        <p:spPr>
          <a:xfrm>
            <a:off x="3351832" y="7486356"/>
            <a:ext cx="152" cy="254"/>
          </a:xfrm>
          <a:custGeom>
            <a:avLst/>
            <a:gdLst/>
            <a:ahLst/>
            <a:cxnLst/>
            <a:rect l="l" t="t" r="r" b="b"/>
            <a:pathLst>
              <a:path w="152" h="253">
                <a:moveTo>
                  <a:pt x="0" y="254"/>
                </a:moveTo>
                <a:lnTo>
                  <a:pt x="152" y="127"/>
                </a:lnTo>
                <a:lnTo>
                  <a:pt x="0" y="0"/>
                </a:lnTo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591579" y="1494216"/>
            <a:ext cx="5665190" cy="24046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19115" algn="ctr">
              <a:lnSpc>
                <a:spcPts val="2970"/>
              </a:lnSpc>
              <a:spcBef>
                <a:spcPts val="148"/>
              </a:spcBef>
            </a:pPr>
            <a:r>
              <a:rPr sz="3000" b="1" spc="-302" dirty="0">
                <a:latin typeface="Times New Roman"/>
                <a:cs typeface="Times New Roman"/>
              </a:rPr>
              <a:t>P</a:t>
            </a:r>
            <a:r>
              <a:rPr sz="3000" b="1" spc="-37" dirty="0">
                <a:latin typeface="Times New Roman"/>
                <a:cs typeface="Times New Roman"/>
              </a:rPr>
              <a:t>Å</a:t>
            </a:r>
            <a:r>
              <a:rPr sz="3000" b="1" spc="-32" dirty="0">
                <a:latin typeface="Times New Roman"/>
                <a:cs typeface="Times New Roman"/>
              </a:rPr>
              <a:t>S</a:t>
            </a:r>
            <a:r>
              <a:rPr sz="3000" b="1" spc="0" dirty="0">
                <a:latin typeface="Times New Roman"/>
                <a:cs typeface="Times New Roman"/>
              </a:rPr>
              <a:t>KENS</a:t>
            </a:r>
            <a:r>
              <a:rPr sz="3000" b="1" spc="-29" dirty="0">
                <a:latin typeface="Times New Roman"/>
                <a:cs typeface="Times New Roman"/>
              </a:rPr>
              <a:t> </a:t>
            </a:r>
            <a:r>
              <a:rPr sz="3000" b="1" spc="0" dirty="0">
                <a:latin typeface="Times New Roman"/>
                <a:cs typeface="Times New Roman"/>
              </a:rPr>
              <a:t>AR</a:t>
            </a:r>
            <a:r>
              <a:rPr sz="3000" b="1" spc="25" dirty="0">
                <a:latin typeface="Times New Roman"/>
                <a:cs typeface="Times New Roman"/>
              </a:rPr>
              <a:t>R</a:t>
            </a:r>
            <a:r>
              <a:rPr sz="3000" b="1" spc="0" dirty="0">
                <a:latin typeface="Times New Roman"/>
                <a:cs typeface="Times New Roman"/>
              </a:rPr>
              <a:t>A</a:t>
            </a:r>
            <a:r>
              <a:rPr sz="3000" b="1" spc="-25" dirty="0">
                <a:latin typeface="Times New Roman"/>
                <a:cs typeface="Times New Roman"/>
              </a:rPr>
              <a:t>N</a:t>
            </a:r>
            <a:r>
              <a:rPr sz="3000" b="1" spc="0" dirty="0">
                <a:latin typeface="Times New Roman"/>
                <a:cs typeface="Times New Roman"/>
              </a:rPr>
              <a:t>GEMENTER</a:t>
            </a:r>
            <a:endParaRPr sz="3000" dirty="0">
              <a:latin typeface="Times New Roman"/>
              <a:cs typeface="Times New Roman"/>
            </a:endParaRPr>
          </a:p>
          <a:p>
            <a:pPr marL="2694280" marR="2126324" algn="ctr">
              <a:lnSpc>
                <a:spcPct val="95825"/>
              </a:lnSpc>
              <a:spcBef>
                <a:spcPts val="1"/>
              </a:spcBef>
            </a:pPr>
            <a:r>
              <a:rPr sz="3000" b="1" spc="0" dirty="0">
                <a:latin typeface="Times New Roman"/>
                <a:cs typeface="Times New Roman"/>
              </a:rPr>
              <a:t>20</a:t>
            </a:r>
            <a:r>
              <a:rPr lang="nb-NO" sz="3000" b="1" spc="0" dirty="0" smtClean="0">
                <a:latin typeface="Times New Roman"/>
                <a:cs typeface="Times New Roman"/>
              </a:rPr>
              <a:t>24</a:t>
            </a:r>
            <a:endParaRPr sz="3000" dirty="0">
              <a:latin typeface="Times New Roman"/>
              <a:cs typeface="Times New Roman"/>
            </a:endParaRPr>
          </a:p>
          <a:p>
            <a:pPr marL="12700" marR="3221522" indent="0">
              <a:lnSpc>
                <a:spcPct val="100041"/>
              </a:lnSpc>
              <a:spcBef>
                <a:spcPts val="934"/>
              </a:spcBef>
            </a:pPr>
            <a:r>
              <a:rPr lang="nb-NO" sz="1400" b="1" spc="-52" dirty="0">
                <a:latin typeface="Times New Roman"/>
                <a:cs typeface="Times New Roman"/>
              </a:rPr>
              <a:t>BARNAS AKEKONKURRANSE</a:t>
            </a:r>
            <a:br>
              <a:rPr lang="nb-NO" sz="1400" b="1" spc="-52" dirty="0">
                <a:latin typeface="Times New Roman"/>
                <a:cs typeface="Times New Roman"/>
              </a:rPr>
            </a:br>
            <a:r>
              <a:rPr lang="nb-NO" sz="1400" spc="-52" dirty="0">
                <a:latin typeface="Times New Roman"/>
                <a:cs typeface="Times New Roman"/>
              </a:rPr>
              <a:t>Skjærtorsdag </a:t>
            </a:r>
            <a:r>
              <a:rPr lang="nb-NO" sz="1400" spc="-52" dirty="0" err="1">
                <a:latin typeface="Times New Roman"/>
                <a:cs typeface="Times New Roman"/>
              </a:rPr>
              <a:t>kl</a:t>
            </a:r>
            <a:r>
              <a:rPr sz="1400" spc="0" dirty="0">
                <a:latin typeface="Times New Roman"/>
                <a:cs typeface="Times New Roman"/>
              </a:rPr>
              <a:t>.</a:t>
            </a:r>
            <a:r>
              <a:rPr sz="1400" spc="-6" dirty="0">
                <a:latin typeface="Times New Roman"/>
                <a:cs typeface="Times New Roman"/>
              </a:rPr>
              <a:t> </a:t>
            </a:r>
            <a:r>
              <a:rPr sz="1400" spc="0" dirty="0">
                <a:latin typeface="Times New Roman"/>
                <a:cs typeface="Times New Roman"/>
              </a:rPr>
              <a:t>16.00</a:t>
            </a:r>
            <a:endParaRPr lang="nb-NO" sz="1400" spc="0" dirty="0">
              <a:latin typeface="Times New Roman"/>
              <a:cs typeface="Times New Roman"/>
            </a:endParaRPr>
          </a:p>
          <a:p>
            <a:pPr marL="12700" marR="3221522" indent="0">
              <a:lnSpc>
                <a:spcPct val="100041"/>
              </a:lnSpc>
              <a:spcBef>
                <a:spcPts val="934"/>
              </a:spcBef>
            </a:pPr>
            <a:endParaRPr sz="1400" dirty="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80072" y="3213100"/>
            <a:ext cx="2265382" cy="1143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6669">
              <a:lnSpc>
                <a:spcPts val="1440"/>
              </a:lnSpc>
              <a:spcBef>
                <a:spcPts val="72"/>
              </a:spcBef>
            </a:pPr>
            <a:endParaRPr lang="nb-NO" sz="1400" b="1" spc="-144" dirty="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</a:pPr>
            <a:r>
              <a:rPr lang="nb-NO" sz="1400" b="1" spc="0" dirty="0">
                <a:latin typeface="Times New Roman"/>
                <a:cs typeface="Times New Roman"/>
              </a:rPr>
              <a:t>PÅSKESKIRENNET</a:t>
            </a:r>
            <a:br>
              <a:rPr lang="nb-NO" sz="1400" b="1" spc="0" dirty="0">
                <a:latin typeface="Times New Roman"/>
                <a:cs typeface="Times New Roman"/>
              </a:rPr>
            </a:br>
            <a:r>
              <a:rPr lang="nb-NO" sz="1400" spc="0" dirty="0">
                <a:latin typeface="Times New Roman"/>
                <a:cs typeface="Times New Roman"/>
              </a:rPr>
              <a:t>Påskeaften </a:t>
            </a:r>
            <a:r>
              <a:rPr lang="nb-NO" sz="1400" spc="0" dirty="0" err="1">
                <a:latin typeface="Times New Roman"/>
                <a:cs typeface="Times New Roman"/>
              </a:rPr>
              <a:t>kl</a:t>
            </a:r>
            <a:r>
              <a:rPr sz="1400" spc="0" dirty="0">
                <a:latin typeface="Times New Roman"/>
                <a:cs typeface="Times New Roman"/>
              </a:rPr>
              <a:t>.15.00</a:t>
            </a:r>
            <a:endParaRPr sz="1400"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17437" y="4016940"/>
            <a:ext cx="4374743" cy="4915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40"/>
              </a:lnSpc>
              <a:spcBef>
                <a:spcPts val="72"/>
              </a:spcBef>
            </a:pPr>
            <a:r>
              <a:rPr lang="nb-NO" sz="1400" b="1" dirty="0">
                <a:latin typeface="Times New Roman"/>
                <a:cs typeface="Times New Roman"/>
              </a:rPr>
              <a:t>ÅR</a:t>
            </a:r>
            <a:r>
              <a:rPr lang="nb-NO" sz="1400" b="1" spc="-4" dirty="0">
                <a:latin typeface="Times New Roman"/>
                <a:cs typeface="Times New Roman"/>
              </a:rPr>
              <a:t>E</a:t>
            </a:r>
            <a:r>
              <a:rPr lang="nb-NO" sz="1400" b="1" spc="13" dirty="0">
                <a:latin typeface="Times New Roman"/>
                <a:cs typeface="Times New Roman"/>
              </a:rPr>
              <a:t>T</a:t>
            </a:r>
            <a:r>
              <a:rPr lang="nb-NO" sz="1400" b="1" dirty="0">
                <a:latin typeface="Times New Roman"/>
                <a:cs typeface="Times New Roman"/>
              </a:rPr>
              <a:t>S AR</a:t>
            </a:r>
            <a:r>
              <a:rPr lang="nb-NO" sz="1400" b="1" spc="9" dirty="0">
                <a:latin typeface="Times New Roman"/>
                <a:cs typeface="Times New Roman"/>
              </a:rPr>
              <a:t>R</a:t>
            </a:r>
            <a:r>
              <a:rPr lang="nb-NO" sz="1400" b="1" dirty="0">
                <a:latin typeface="Times New Roman"/>
                <a:cs typeface="Times New Roman"/>
              </a:rPr>
              <a:t>A</a:t>
            </a:r>
            <a:r>
              <a:rPr lang="nb-NO" sz="1400" b="1" spc="-13" dirty="0">
                <a:latin typeface="Times New Roman"/>
                <a:cs typeface="Times New Roman"/>
              </a:rPr>
              <a:t>N</a:t>
            </a:r>
            <a:r>
              <a:rPr lang="nb-NO" sz="1400" b="1" dirty="0">
                <a:latin typeface="Times New Roman"/>
                <a:cs typeface="Times New Roman"/>
              </a:rPr>
              <a:t>GEMEN</a:t>
            </a:r>
            <a:r>
              <a:rPr lang="nb-NO" sz="1400" b="1" spc="13" dirty="0">
                <a:latin typeface="Times New Roman"/>
                <a:cs typeface="Times New Roman"/>
              </a:rPr>
              <a:t>T</a:t>
            </a:r>
            <a:r>
              <a:rPr lang="nb-NO" sz="1400" b="1" spc="-13" dirty="0">
                <a:latin typeface="Times New Roman"/>
                <a:cs typeface="Times New Roman"/>
              </a:rPr>
              <a:t>S</a:t>
            </a:r>
            <a:r>
              <a:rPr lang="nb-NO" sz="1400" b="1" spc="-50" dirty="0">
                <a:latin typeface="Times New Roman"/>
                <a:cs typeface="Times New Roman"/>
              </a:rPr>
              <a:t>K</a:t>
            </a:r>
            <a:r>
              <a:rPr lang="nb-NO" sz="1400" b="1" spc="-18" dirty="0">
                <a:latin typeface="Times New Roman"/>
                <a:cs typeface="Times New Roman"/>
              </a:rPr>
              <a:t>O</a:t>
            </a:r>
            <a:r>
              <a:rPr lang="nb-NO" sz="1400" b="1" dirty="0">
                <a:latin typeface="Times New Roman"/>
                <a:cs typeface="Times New Roman"/>
              </a:rPr>
              <a:t>MITÈ</a:t>
            </a:r>
            <a:r>
              <a:rPr lang="nb-NO" sz="1400" b="1" spc="313" dirty="0">
                <a:latin typeface="Times New Roman"/>
                <a:cs typeface="Times New Roman"/>
              </a:rPr>
              <a:t> </a:t>
            </a:r>
            <a:r>
              <a:rPr lang="nb-NO" sz="1400" b="1" dirty="0">
                <a:latin typeface="Times New Roman"/>
                <a:cs typeface="Times New Roman"/>
              </a:rPr>
              <a:t>ER</a:t>
            </a:r>
            <a:r>
              <a:rPr lang="nb-NO" sz="1400" b="1" spc="-75" dirty="0">
                <a:latin typeface="Times New Roman"/>
                <a:cs typeface="Times New Roman"/>
              </a:rPr>
              <a:t> </a:t>
            </a:r>
            <a:r>
              <a:rPr lang="nb-NO" sz="1400" b="1" dirty="0" smtClean="0">
                <a:latin typeface="Times New Roman"/>
                <a:cs typeface="Times New Roman"/>
              </a:rPr>
              <a:t>H</a:t>
            </a:r>
            <a:r>
              <a:rPr lang="nb-NO" sz="1400" b="1" spc="18" dirty="0" smtClean="0">
                <a:latin typeface="Times New Roman"/>
                <a:cs typeface="Times New Roman"/>
              </a:rPr>
              <a:t>Y</a:t>
            </a:r>
            <a:r>
              <a:rPr lang="nb-NO" sz="1400" b="1" spc="27" dirty="0" smtClean="0">
                <a:latin typeface="Times New Roman"/>
                <a:cs typeface="Times New Roman"/>
              </a:rPr>
              <a:t>T</a:t>
            </a:r>
            <a:r>
              <a:rPr lang="nb-NO" sz="1400" b="1" dirty="0" smtClean="0">
                <a:latin typeface="Times New Roman"/>
                <a:cs typeface="Times New Roman"/>
              </a:rPr>
              <a:t>TER:</a:t>
            </a:r>
            <a:r>
              <a:rPr lang="nb-NO" sz="1400" b="1" dirty="0">
                <a:latin typeface="Times New Roman"/>
                <a:cs typeface="Times New Roman"/>
              </a:rPr>
              <a:t/>
            </a:r>
            <a:br>
              <a:rPr lang="nb-NO" sz="1400" b="1" dirty="0">
                <a:latin typeface="Times New Roman"/>
                <a:cs typeface="Times New Roman"/>
              </a:rPr>
            </a:br>
            <a:r>
              <a:rPr lang="nb-NO" sz="1400" b="1" dirty="0" err="1" smtClean="0">
                <a:latin typeface="Times New Roman"/>
                <a:cs typeface="Times New Roman"/>
              </a:rPr>
              <a:t>Hesthagaberget</a:t>
            </a:r>
            <a:r>
              <a:rPr lang="nb-NO" sz="1400" b="1" dirty="0" smtClean="0">
                <a:latin typeface="Times New Roman"/>
                <a:cs typeface="Times New Roman"/>
              </a:rPr>
              <a:t> Nr</a:t>
            </a:r>
            <a:r>
              <a:rPr lang="nb-NO" sz="1400" b="1" dirty="0">
                <a:latin typeface="Times New Roman"/>
                <a:cs typeface="Times New Roman"/>
              </a:rPr>
              <a:t>. </a:t>
            </a:r>
            <a:r>
              <a:rPr lang="nb-NO" sz="1400" b="1" dirty="0" smtClean="0">
                <a:latin typeface="Times New Roman"/>
                <a:cs typeface="Times New Roman"/>
              </a:rPr>
              <a:t>11-</a:t>
            </a:r>
            <a:r>
              <a:rPr lang="nb-NO" sz="1400" b="1" dirty="0">
                <a:latin typeface="Times New Roman"/>
                <a:cs typeface="Times New Roman"/>
              </a:rPr>
              <a:t>&gt; </a:t>
            </a:r>
            <a:r>
              <a:rPr lang="nb-NO" sz="1400" b="1" dirty="0" smtClean="0">
                <a:latin typeface="Times New Roman"/>
                <a:cs typeface="Times New Roman"/>
              </a:rPr>
              <a:t>48</a:t>
            </a:r>
            <a:endParaRPr lang="nb-NO" sz="1400" b="1" dirty="0">
              <a:latin typeface="Times New Roman"/>
              <a:cs typeface="Times New Roman"/>
            </a:endParaRPr>
          </a:p>
          <a:p>
            <a:pPr marL="12700">
              <a:lnSpc>
                <a:spcPts val="1440"/>
              </a:lnSpc>
              <a:spcBef>
                <a:spcPts val="72"/>
              </a:spcBef>
            </a:pPr>
            <a:endParaRPr lang="nn-NO" sz="1400" b="1" dirty="0">
              <a:latin typeface="Times New Roman"/>
              <a:cs typeface="Times New Roman"/>
            </a:endParaRPr>
          </a:p>
          <a:p>
            <a:pPr marL="12700">
              <a:lnSpc>
                <a:spcPts val="1440"/>
              </a:lnSpc>
              <a:spcBef>
                <a:spcPts val="72"/>
              </a:spcBef>
            </a:pPr>
            <a:endParaRPr lang="nb-NO" sz="1400" b="1" spc="0" dirty="0">
              <a:latin typeface="Times New Roman"/>
              <a:cs typeface="Times New Roman"/>
            </a:endParaRPr>
          </a:p>
          <a:p>
            <a:pPr marL="12700">
              <a:lnSpc>
                <a:spcPts val="1440"/>
              </a:lnSpc>
              <a:spcBef>
                <a:spcPts val="72"/>
              </a:spcBef>
            </a:pPr>
            <a:endParaRPr lang="nb-NO" sz="1400" b="1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93078" y="5096897"/>
            <a:ext cx="4600905" cy="203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40"/>
              </a:lnSpc>
              <a:spcBef>
                <a:spcPts val="72"/>
              </a:spcBef>
            </a:pPr>
            <a:r>
              <a:rPr sz="1400" b="1" spc="0" dirty="0">
                <a:latin typeface="Times New Roman"/>
                <a:cs typeface="Times New Roman"/>
              </a:rPr>
              <a:t>F</a:t>
            </a:r>
            <a:r>
              <a:rPr sz="1400" b="1" spc="9" dirty="0">
                <a:latin typeface="Times New Roman"/>
                <a:cs typeface="Times New Roman"/>
              </a:rPr>
              <a:t>R</a:t>
            </a:r>
            <a:r>
              <a:rPr sz="1400" b="1" spc="0" dirty="0">
                <a:latin typeface="Times New Roman"/>
                <a:cs typeface="Times New Roman"/>
              </a:rPr>
              <a:t>AM</a:t>
            </a:r>
            <a:r>
              <a:rPr sz="1400" b="1" spc="-4" dirty="0">
                <a:latin typeface="Times New Roman"/>
                <a:cs typeface="Times New Roman"/>
              </a:rPr>
              <a:t>M</a:t>
            </a:r>
            <a:r>
              <a:rPr sz="1400" b="1" spc="-23" dirty="0">
                <a:latin typeface="Times New Roman"/>
                <a:cs typeface="Times New Roman"/>
              </a:rPr>
              <a:t>Ø</a:t>
            </a:r>
            <a:r>
              <a:rPr sz="1400" b="1" spc="0" dirty="0">
                <a:latin typeface="Times New Roman"/>
                <a:cs typeface="Times New Roman"/>
              </a:rPr>
              <a:t>TE</a:t>
            </a:r>
            <a:r>
              <a:rPr sz="1400" b="1" spc="20" dirty="0">
                <a:latin typeface="Times New Roman"/>
                <a:cs typeface="Times New Roman"/>
              </a:rPr>
              <a:t> </a:t>
            </a:r>
            <a:r>
              <a:rPr sz="1400" b="1" spc="0" dirty="0">
                <a:latin typeface="Times New Roman"/>
                <a:cs typeface="Times New Roman"/>
              </a:rPr>
              <a:t>VED</a:t>
            </a:r>
            <a:r>
              <a:rPr sz="1400" b="1" spc="-133" dirty="0">
                <a:latin typeface="Times New Roman"/>
                <a:cs typeface="Times New Roman"/>
              </a:rPr>
              <a:t> </a:t>
            </a:r>
            <a:r>
              <a:rPr sz="1400" b="1" spc="-13" dirty="0">
                <a:latin typeface="Times New Roman"/>
                <a:cs typeface="Times New Roman"/>
              </a:rPr>
              <a:t>S</a:t>
            </a:r>
            <a:r>
              <a:rPr sz="1400" b="1" spc="-4" dirty="0">
                <a:latin typeface="Times New Roman"/>
                <a:cs typeface="Times New Roman"/>
              </a:rPr>
              <a:t>E</a:t>
            </a:r>
            <a:r>
              <a:rPr sz="1400" b="1" spc="0" dirty="0">
                <a:latin typeface="Times New Roman"/>
                <a:cs typeface="Times New Roman"/>
              </a:rPr>
              <a:t>T</a:t>
            </a:r>
            <a:r>
              <a:rPr sz="1400" b="1" spc="13" dirty="0">
                <a:latin typeface="Times New Roman"/>
                <a:cs typeface="Times New Roman"/>
              </a:rPr>
              <a:t>R</a:t>
            </a:r>
            <a:r>
              <a:rPr sz="1400" b="1" spc="0" dirty="0">
                <a:latin typeface="Times New Roman"/>
                <a:cs typeface="Times New Roman"/>
              </a:rPr>
              <a:t>A</a:t>
            </a:r>
            <a:r>
              <a:rPr sz="1400" b="1" spc="48" dirty="0">
                <a:latin typeface="Times New Roman"/>
                <a:cs typeface="Times New Roman"/>
              </a:rPr>
              <a:t> </a:t>
            </a:r>
            <a:r>
              <a:rPr sz="1400" b="1" spc="0" dirty="0">
                <a:latin typeface="Times New Roman"/>
                <a:cs typeface="Times New Roman"/>
              </a:rPr>
              <a:t>TIL</a:t>
            </a:r>
            <a:r>
              <a:rPr sz="1400" b="1" spc="-13" dirty="0">
                <a:latin typeface="Times New Roman"/>
                <a:cs typeface="Times New Roman"/>
              </a:rPr>
              <a:t> </a:t>
            </a:r>
            <a:r>
              <a:rPr sz="1400" b="1" spc="-4" dirty="0">
                <a:latin typeface="Times New Roman"/>
                <a:cs typeface="Times New Roman"/>
              </a:rPr>
              <a:t>B</a:t>
            </a:r>
            <a:r>
              <a:rPr sz="1400" b="1" spc="0" dirty="0">
                <a:latin typeface="Times New Roman"/>
                <a:cs typeface="Times New Roman"/>
              </a:rPr>
              <a:t>EGGE</a:t>
            </a:r>
            <a:r>
              <a:rPr sz="1400" b="1" spc="-16" dirty="0">
                <a:latin typeface="Times New Roman"/>
                <a:cs typeface="Times New Roman"/>
              </a:rPr>
              <a:t> </a:t>
            </a:r>
            <a:r>
              <a:rPr sz="1400" b="1" spc="0" dirty="0">
                <a:latin typeface="Times New Roman"/>
                <a:cs typeface="Times New Roman"/>
              </a:rPr>
              <a:t>AR</a:t>
            </a:r>
            <a:r>
              <a:rPr sz="1400" b="1" spc="14" dirty="0">
                <a:latin typeface="Times New Roman"/>
                <a:cs typeface="Times New Roman"/>
              </a:rPr>
              <a:t>R</a:t>
            </a:r>
            <a:r>
              <a:rPr sz="1400" b="1" spc="0" dirty="0">
                <a:latin typeface="Times New Roman"/>
                <a:cs typeface="Times New Roman"/>
              </a:rPr>
              <a:t>A</a:t>
            </a:r>
            <a:r>
              <a:rPr sz="1400" b="1" spc="-14" dirty="0">
                <a:latin typeface="Times New Roman"/>
                <a:cs typeface="Times New Roman"/>
              </a:rPr>
              <a:t>N</a:t>
            </a:r>
            <a:r>
              <a:rPr sz="1400" b="1" spc="0" dirty="0">
                <a:latin typeface="Times New Roman"/>
                <a:cs typeface="Times New Roman"/>
              </a:rPr>
              <a:t>GEMENTER</a:t>
            </a:r>
            <a:endParaRPr sz="14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93078" y="5523617"/>
            <a:ext cx="4985930" cy="4165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40"/>
              </a:lnSpc>
              <a:spcBef>
                <a:spcPts val="72"/>
              </a:spcBef>
            </a:pPr>
            <a:r>
              <a:rPr sz="1400" b="1" spc="0" dirty="0">
                <a:latin typeface="Times New Roman"/>
                <a:cs typeface="Times New Roman"/>
              </a:rPr>
              <a:t>-</a:t>
            </a:r>
            <a:r>
              <a:rPr sz="1400" b="1" spc="-35" dirty="0">
                <a:latin typeface="Times New Roman"/>
                <a:cs typeface="Times New Roman"/>
              </a:rPr>
              <a:t> </a:t>
            </a:r>
            <a:r>
              <a:rPr sz="1400" b="1" spc="-50" dirty="0">
                <a:latin typeface="Times New Roman"/>
                <a:cs typeface="Times New Roman"/>
              </a:rPr>
              <a:t>P</a:t>
            </a:r>
            <a:r>
              <a:rPr sz="1400" b="1" spc="-4" dirty="0">
                <a:latin typeface="Times New Roman"/>
                <a:cs typeface="Times New Roman"/>
              </a:rPr>
              <a:t>ø</a:t>
            </a:r>
            <a:r>
              <a:rPr sz="1400" b="1" spc="0" dirty="0">
                <a:latin typeface="Times New Roman"/>
                <a:cs typeface="Times New Roman"/>
              </a:rPr>
              <a:t>l</a:t>
            </a:r>
            <a:r>
              <a:rPr sz="1400" b="1" spc="9" dirty="0">
                <a:latin typeface="Times New Roman"/>
                <a:cs typeface="Times New Roman"/>
              </a:rPr>
              <a:t>s</a:t>
            </a:r>
            <a:r>
              <a:rPr sz="1400" b="1" spc="-4" dirty="0">
                <a:latin typeface="Times New Roman"/>
                <a:cs typeface="Times New Roman"/>
              </a:rPr>
              <a:t>e</a:t>
            </a:r>
            <a:r>
              <a:rPr sz="1400" b="1" spc="0" dirty="0">
                <a:latin typeface="Times New Roman"/>
                <a:cs typeface="Times New Roman"/>
              </a:rPr>
              <a:t>r</a:t>
            </a:r>
            <a:r>
              <a:rPr sz="1400" b="1" spc="-99" dirty="0">
                <a:latin typeface="Times New Roman"/>
                <a:cs typeface="Times New Roman"/>
              </a:rPr>
              <a:t> </a:t>
            </a:r>
            <a:r>
              <a:rPr sz="1400" b="1" spc="4" dirty="0">
                <a:latin typeface="Times New Roman"/>
                <a:cs typeface="Times New Roman"/>
              </a:rPr>
              <a:t>o</a:t>
            </a:r>
            <a:r>
              <a:rPr sz="1400" b="1" spc="0" dirty="0">
                <a:latin typeface="Times New Roman"/>
                <a:cs typeface="Times New Roman"/>
              </a:rPr>
              <a:t>g</a:t>
            </a:r>
            <a:r>
              <a:rPr sz="1400" b="1" spc="-23" dirty="0">
                <a:latin typeface="Times New Roman"/>
                <a:cs typeface="Times New Roman"/>
              </a:rPr>
              <a:t> </a:t>
            </a:r>
            <a:r>
              <a:rPr sz="1400" b="1" spc="-14" dirty="0">
                <a:latin typeface="Times New Roman"/>
                <a:cs typeface="Times New Roman"/>
              </a:rPr>
              <a:t>t</a:t>
            </a:r>
            <a:r>
              <a:rPr sz="1400" b="1" spc="14" dirty="0">
                <a:latin typeface="Times New Roman"/>
                <a:cs typeface="Times New Roman"/>
              </a:rPr>
              <a:t>o</a:t>
            </a:r>
            <a:r>
              <a:rPr sz="1400" b="1" spc="4" dirty="0">
                <a:latin typeface="Times New Roman"/>
                <a:cs typeface="Times New Roman"/>
              </a:rPr>
              <a:t>d</a:t>
            </a:r>
            <a:r>
              <a:rPr sz="1400" b="1" spc="0" dirty="0">
                <a:latin typeface="Times New Roman"/>
                <a:cs typeface="Times New Roman"/>
              </a:rPr>
              <a:t>dy</a:t>
            </a:r>
            <a:r>
              <a:rPr sz="1400" b="1" spc="-94" dirty="0">
                <a:latin typeface="Times New Roman"/>
                <a:cs typeface="Times New Roman"/>
              </a:rPr>
              <a:t> </a:t>
            </a:r>
            <a:r>
              <a:rPr sz="1400" b="1" spc="-4" dirty="0">
                <a:latin typeface="Times New Roman"/>
                <a:cs typeface="Times New Roman"/>
              </a:rPr>
              <a:t>t</a:t>
            </a:r>
            <a:r>
              <a:rPr sz="1400" b="1" spc="14" dirty="0">
                <a:latin typeface="Times New Roman"/>
                <a:cs typeface="Times New Roman"/>
              </a:rPr>
              <a:t>i</a:t>
            </a:r>
            <a:r>
              <a:rPr sz="1400" b="1" spc="0" dirty="0">
                <a:latin typeface="Times New Roman"/>
                <a:cs typeface="Times New Roman"/>
              </a:rPr>
              <a:t>l</a:t>
            </a:r>
            <a:r>
              <a:rPr sz="1400" b="1" spc="-16" dirty="0">
                <a:latin typeface="Times New Roman"/>
                <a:cs typeface="Times New Roman"/>
              </a:rPr>
              <a:t> </a:t>
            </a:r>
            <a:r>
              <a:rPr sz="1400" b="1" spc="13" dirty="0">
                <a:latin typeface="Times New Roman"/>
                <a:cs typeface="Times New Roman"/>
              </a:rPr>
              <a:t>b</a:t>
            </a:r>
            <a:r>
              <a:rPr sz="1400" b="1" spc="-4" dirty="0">
                <a:latin typeface="Times New Roman"/>
                <a:cs typeface="Times New Roman"/>
              </a:rPr>
              <a:t>a</a:t>
            </a:r>
            <a:r>
              <a:rPr sz="1400" b="1" spc="0" dirty="0">
                <a:latin typeface="Times New Roman"/>
                <a:cs typeface="Times New Roman"/>
              </a:rPr>
              <a:t>rna</a:t>
            </a:r>
            <a:r>
              <a:rPr sz="1400" b="1" spc="6" dirty="0">
                <a:latin typeface="Times New Roman"/>
                <a:cs typeface="Times New Roman"/>
              </a:rPr>
              <a:t> </a:t>
            </a:r>
            <a:r>
              <a:rPr sz="1400" b="1" spc="4" dirty="0">
                <a:latin typeface="Times New Roman"/>
                <a:cs typeface="Times New Roman"/>
              </a:rPr>
              <a:t>e</a:t>
            </a:r>
            <a:r>
              <a:rPr sz="1400" b="1" spc="-19" dirty="0">
                <a:latin typeface="Times New Roman"/>
                <a:cs typeface="Times New Roman"/>
              </a:rPr>
              <a:t>t</a:t>
            </a:r>
            <a:r>
              <a:rPr sz="1400" b="1" spc="-14" dirty="0">
                <a:latin typeface="Times New Roman"/>
                <a:cs typeface="Times New Roman"/>
              </a:rPr>
              <a:t>t</a:t>
            </a:r>
            <a:r>
              <a:rPr sz="1400" b="1" spc="-4" dirty="0">
                <a:latin typeface="Times New Roman"/>
                <a:cs typeface="Times New Roman"/>
              </a:rPr>
              <a:t>e</a:t>
            </a:r>
            <a:r>
              <a:rPr sz="1400" b="1" spc="0" dirty="0">
                <a:latin typeface="Times New Roman"/>
                <a:cs typeface="Times New Roman"/>
              </a:rPr>
              <a:t>r</a:t>
            </a:r>
            <a:r>
              <a:rPr sz="1400" b="1" spc="-116" dirty="0">
                <a:latin typeface="Times New Roman"/>
                <a:cs typeface="Times New Roman"/>
              </a:rPr>
              <a:t> </a:t>
            </a:r>
            <a:r>
              <a:rPr sz="1400" b="1" spc="4" dirty="0">
                <a:latin typeface="Times New Roman"/>
                <a:cs typeface="Times New Roman"/>
              </a:rPr>
              <a:t>a</a:t>
            </a:r>
            <a:r>
              <a:rPr sz="1400" b="1" spc="0" dirty="0">
                <a:latin typeface="Times New Roman"/>
                <a:cs typeface="Times New Roman"/>
              </a:rPr>
              <a:t>k</a:t>
            </a:r>
            <a:r>
              <a:rPr sz="1400" b="1" spc="-4" dirty="0">
                <a:latin typeface="Times New Roman"/>
                <a:cs typeface="Times New Roman"/>
              </a:rPr>
              <a:t>e</a:t>
            </a:r>
            <a:r>
              <a:rPr sz="1400" b="1" spc="0" dirty="0">
                <a:latin typeface="Times New Roman"/>
                <a:cs typeface="Times New Roman"/>
              </a:rPr>
              <a:t>k</a:t>
            </a:r>
            <a:r>
              <a:rPr sz="1400" b="1" spc="-14" dirty="0">
                <a:latin typeface="Times New Roman"/>
                <a:cs typeface="Times New Roman"/>
              </a:rPr>
              <a:t>o</a:t>
            </a:r>
            <a:r>
              <a:rPr sz="1400" b="1" spc="9" dirty="0">
                <a:latin typeface="Times New Roman"/>
                <a:cs typeface="Times New Roman"/>
              </a:rPr>
              <a:t>n</a:t>
            </a:r>
            <a:r>
              <a:rPr sz="1400" b="1" spc="-9" dirty="0">
                <a:latin typeface="Times New Roman"/>
                <a:cs typeface="Times New Roman"/>
              </a:rPr>
              <a:t>k</a:t>
            </a:r>
            <a:r>
              <a:rPr sz="1400" b="1" spc="0" dirty="0">
                <a:latin typeface="Times New Roman"/>
                <a:cs typeface="Times New Roman"/>
              </a:rPr>
              <a:t>ur</a:t>
            </a:r>
            <a:r>
              <a:rPr sz="1400" b="1" spc="9" dirty="0">
                <a:latin typeface="Times New Roman"/>
                <a:cs typeface="Times New Roman"/>
              </a:rPr>
              <a:t>r</a:t>
            </a:r>
            <a:r>
              <a:rPr sz="1400" b="1" spc="-4" dirty="0">
                <a:latin typeface="Times New Roman"/>
                <a:cs typeface="Times New Roman"/>
              </a:rPr>
              <a:t>a</a:t>
            </a:r>
            <a:r>
              <a:rPr sz="1400" b="1" spc="0" dirty="0">
                <a:latin typeface="Times New Roman"/>
                <a:cs typeface="Times New Roman"/>
              </a:rPr>
              <a:t>n</a:t>
            </a:r>
            <a:r>
              <a:rPr sz="1400" b="1" spc="14" dirty="0">
                <a:latin typeface="Times New Roman"/>
                <a:cs typeface="Times New Roman"/>
              </a:rPr>
              <a:t>s</a:t>
            </a:r>
            <a:r>
              <a:rPr sz="1400" b="1" spc="-4" dirty="0">
                <a:latin typeface="Times New Roman"/>
                <a:cs typeface="Times New Roman"/>
              </a:rPr>
              <a:t>e</a:t>
            </a:r>
            <a:r>
              <a:rPr sz="1400" b="1" spc="0" dirty="0">
                <a:latin typeface="Times New Roman"/>
                <a:cs typeface="Times New Roman"/>
              </a:rPr>
              <a:t>n</a:t>
            </a:r>
            <a:endParaRPr sz="1400" dirty="0">
              <a:latin typeface="Times New Roman"/>
              <a:cs typeface="Times New Roman"/>
            </a:endParaRPr>
          </a:p>
          <a:p>
            <a:pPr marL="12700" marR="26670">
              <a:lnSpc>
                <a:spcPct val="95825"/>
              </a:lnSpc>
            </a:pPr>
            <a:r>
              <a:rPr sz="1400" b="1" spc="0" dirty="0">
                <a:latin typeface="Times New Roman"/>
                <a:cs typeface="Times New Roman"/>
              </a:rPr>
              <a:t>-</a:t>
            </a:r>
            <a:r>
              <a:rPr sz="1400" b="1" spc="-35" dirty="0">
                <a:latin typeface="Times New Roman"/>
                <a:cs typeface="Times New Roman"/>
              </a:rPr>
              <a:t> </a:t>
            </a:r>
            <a:r>
              <a:rPr sz="1400" b="1" spc="-139" dirty="0">
                <a:latin typeface="Times New Roman"/>
                <a:cs typeface="Times New Roman"/>
              </a:rPr>
              <a:t>T</a:t>
            </a:r>
            <a:r>
              <a:rPr sz="1400" b="1" spc="14" dirty="0">
                <a:latin typeface="Times New Roman"/>
                <a:cs typeface="Times New Roman"/>
              </a:rPr>
              <a:t>o</a:t>
            </a:r>
            <a:r>
              <a:rPr sz="1400" b="1" spc="4" dirty="0">
                <a:latin typeface="Times New Roman"/>
                <a:cs typeface="Times New Roman"/>
              </a:rPr>
              <a:t>d</a:t>
            </a:r>
            <a:r>
              <a:rPr sz="1400" b="1" spc="0" dirty="0">
                <a:latin typeface="Times New Roman"/>
                <a:cs typeface="Times New Roman"/>
              </a:rPr>
              <a:t>dy</a:t>
            </a:r>
            <a:r>
              <a:rPr sz="1400" b="1" spc="-136" dirty="0">
                <a:latin typeface="Times New Roman"/>
                <a:cs typeface="Times New Roman"/>
              </a:rPr>
              <a:t> </a:t>
            </a:r>
            <a:r>
              <a:rPr sz="1400" b="1" spc="-4" dirty="0">
                <a:latin typeface="Times New Roman"/>
                <a:cs typeface="Times New Roman"/>
              </a:rPr>
              <a:t>t</a:t>
            </a:r>
            <a:r>
              <a:rPr sz="1400" b="1" spc="14" dirty="0">
                <a:latin typeface="Times New Roman"/>
                <a:cs typeface="Times New Roman"/>
              </a:rPr>
              <a:t>i</a:t>
            </a:r>
            <a:r>
              <a:rPr sz="1400" b="1" spc="0" dirty="0">
                <a:latin typeface="Times New Roman"/>
                <a:cs typeface="Times New Roman"/>
              </a:rPr>
              <a:t>l</a:t>
            </a:r>
            <a:r>
              <a:rPr sz="1400" b="1" spc="-16" dirty="0">
                <a:latin typeface="Times New Roman"/>
                <a:cs typeface="Times New Roman"/>
              </a:rPr>
              <a:t> </a:t>
            </a:r>
            <a:r>
              <a:rPr sz="1400" b="1" spc="4" dirty="0">
                <a:latin typeface="Times New Roman"/>
                <a:cs typeface="Times New Roman"/>
              </a:rPr>
              <a:t>a</a:t>
            </a:r>
            <a:r>
              <a:rPr sz="1400" b="1" spc="14" dirty="0">
                <a:latin typeface="Times New Roman"/>
                <a:cs typeface="Times New Roman"/>
              </a:rPr>
              <a:t>l</a:t>
            </a:r>
            <a:r>
              <a:rPr sz="1400" b="1" spc="4" dirty="0">
                <a:latin typeface="Times New Roman"/>
                <a:cs typeface="Times New Roman"/>
              </a:rPr>
              <a:t>l</a:t>
            </a:r>
            <a:r>
              <a:rPr sz="1400" b="1" spc="0" dirty="0">
                <a:latin typeface="Times New Roman"/>
                <a:cs typeface="Times New Roman"/>
              </a:rPr>
              <a:t>e</a:t>
            </a:r>
            <a:r>
              <a:rPr sz="1400" b="1" spc="-106" dirty="0">
                <a:latin typeface="Times New Roman"/>
                <a:cs typeface="Times New Roman"/>
              </a:rPr>
              <a:t> </a:t>
            </a:r>
            <a:r>
              <a:rPr sz="1400" b="1" spc="9" dirty="0">
                <a:latin typeface="Times New Roman"/>
                <a:cs typeface="Times New Roman"/>
              </a:rPr>
              <a:t>d</a:t>
            </a:r>
            <a:r>
              <a:rPr sz="1400" b="1" spc="-4" dirty="0">
                <a:latin typeface="Times New Roman"/>
                <a:cs typeface="Times New Roman"/>
              </a:rPr>
              <a:t>el</a:t>
            </a:r>
            <a:r>
              <a:rPr sz="1400" b="1" spc="0" dirty="0">
                <a:latin typeface="Times New Roman"/>
                <a:cs typeface="Times New Roman"/>
              </a:rPr>
              <a:t>t</a:t>
            </a:r>
            <a:r>
              <a:rPr sz="1400" b="1" spc="4" dirty="0">
                <a:latin typeface="Times New Roman"/>
                <a:cs typeface="Times New Roman"/>
              </a:rPr>
              <a:t>a</a:t>
            </a:r>
            <a:r>
              <a:rPr sz="1400" b="1" spc="0" dirty="0">
                <a:latin typeface="Times New Roman"/>
                <a:cs typeface="Times New Roman"/>
              </a:rPr>
              <a:t>k</a:t>
            </a:r>
            <a:r>
              <a:rPr sz="1400" b="1" spc="-4" dirty="0">
                <a:latin typeface="Times New Roman"/>
                <a:cs typeface="Times New Roman"/>
              </a:rPr>
              <a:t>e</a:t>
            </a:r>
            <a:r>
              <a:rPr sz="1400" b="1" spc="-9" dirty="0">
                <a:latin typeface="Times New Roman"/>
                <a:cs typeface="Times New Roman"/>
              </a:rPr>
              <a:t>r</a:t>
            </a:r>
            <a:r>
              <a:rPr sz="1400" b="1" spc="0" dirty="0">
                <a:latin typeface="Times New Roman"/>
                <a:cs typeface="Times New Roman"/>
              </a:rPr>
              <a:t>e</a:t>
            </a:r>
            <a:r>
              <a:rPr sz="1400" b="1" spc="-20" dirty="0">
                <a:latin typeface="Times New Roman"/>
                <a:cs typeface="Times New Roman"/>
              </a:rPr>
              <a:t> </a:t>
            </a:r>
            <a:r>
              <a:rPr sz="1400" b="1" spc="0" dirty="0">
                <a:latin typeface="Times New Roman"/>
                <a:cs typeface="Times New Roman"/>
              </a:rPr>
              <a:t>i</a:t>
            </a:r>
            <a:r>
              <a:rPr sz="1400" b="1" spc="-21" dirty="0">
                <a:latin typeface="Times New Roman"/>
                <a:cs typeface="Times New Roman"/>
              </a:rPr>
              <a:t> </a:t>
            </a:r>
            <a:r>
              <a:rPr sz="1400" b="1" spc="-4" dirty="0">
                <a:latin typeface="Times New Roman"/>
                <a:cs typeface="Times New Roman"/>
              </a:rPr>
              <a:t>s</a:t>
            </a:r>
            <a:r>
              <a:rPr sz="1400" b="1" spc="14" dirty="0">
                <a:latin typeface="Times New Roman"/>
                <a:cs typeface="Times New Roman"/>
              </a:rPr>
              <a:t>k</a:t>
            </a:r>
            <a:r>
              <a:rPr sz="1400" b="1" spc="0" dirty="0">
                <a:latin typeface="Times New Roman"/>
                <a:cs typeface="Times New Roman"/>
              </a:rPr>
              <a:t>i</a:t>
            </a:r>
            <a:r>
              <a:rPr sz="1400" b="1" spc="-9" dirty="0">
                <a:latin typeface="Times New Roman"/>
                <a:cs typeface="Times New Roman"/>
              </a:rPr>
              <a:t>r</a:t>
            </a:r>
            <a:r>
              <a:rPr sz="1400" b="1" spc="-4" dirty="0">
                <a:latin typeface="Times New Roman"/>
                <a:cs typeface="Times New Roman"/>
              </a:rPr>
              <a:t>e</a:t>
            </a:r>
            <a:r>
              <a:rPr sz="1400" b="1" spc="0" dirty="0">
                <a:latin typeface="Times New Roman"/>
                <a:cs typeface="Times New Roman"/>
              </a:rPr>
              <a:t>nn</a:t>
            </a:r>
            <a:r>
              <a:rPr sz="1400" b="1" spc="4" dirty="0">
                <a:latin typeface="Times New Roman"/>
                <a:cs typeface="Times New Roman"/>
              </a:rPr>
              <a:t>e</a:t>
            </a:r>
            <a:r>
              <a:rPr sz="1400" b="1" spc="0" dirty="0">
                <a:latin typeface="Times New Roman"/>
                <a:cs typeface="Times New Roman"/>
              </a:rPr>
              <a:t>t</a:t>
            </a:r>
            <a:endParaRPr sz="1400" dirty="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771105" y="6230372"/>
            <a:ext cx="5371373" cy="6299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6670">
              <a:lnSpc>
                <a:spcPts val="1440"/>
              </a:lnSpc>
              <a:spcBef>
                <a:spcPts val="72"/>
              </a:spcBef>
            </a:pPr>
            <a:r>
              <a:rPr sz="1400" b="1" spc="-13" dirty="0">
                <a:latin typeface="Times New Roman"/>
                <a:cs typeface="Times New Roman"/>
              </a:rPr>
              <a:t>D</a:t>
            </a:r>
            <a:r>
              <a:rPr sz="1400" b="1" spc="0" dirty="0">
                <a:latin typeface="Times New Roman"/>
                <a:cs typeface="Times New Roman"/>
              </a:rPr>
              <a:t>E</a:t>
            </a:r>
            <a:r>
              <a:rPr sz="1400" b="1" spc="-78" dirty="0">
                <a:latin typeface="Times New Roman"/>
                <a:cs typeface="Times New Roman"/>
              </a:rPr>
              <a:t>L</a:t>
            </a:r>
            <a:r>
              <a:rPr sz="1400" b="1" spc="-110" dirty="0">
                <a:latin typeface="Times New Roman"/>
                <a:cs typeface="Times New Roman"/>
              </a:rPr>
              <a:t>T</a:t>
            </a:r>
            <a:r>
              <a:rPr sz="1400" b="1" spc="0" dirty="0">
                <a:latin typeface="Times New Roman"/>
                <a:cs typeface="Times New Roman"/>
              </a:rPr>
              <a:t>AKE</a:t>
            </a:r>
            <a:r>
              <a:rPr sz="1400" b="1" spc="9" dirty="0">
                <a:latin typeface="Times New Roman"/>
                <a:cs typeface="Times New Roman"/>
              </a:rPr>
              <a:t>R</a:t>
            </a:r>
            <a:r>
              <a:rPr sz="1400" b="1" spc="-119" dirty="0">
                <a:latin typeface="Times New Roman"/>
                <a:cs typeface="Times New Roman"/>
              </a:rPr>
              <a:t>A</a:t>
            </a:r>
            <a:r>
              <a:rPr sz="1400" b="1" spc="-45" dirty="0">
                <a:latin typeface="Times New Roman"/>
                <a:cs typeface="Times New Roman"/>
              </a:rPr>
              <a:t>V</a:t>
            </a:r>
            <a:r>
              <a:rPr sz="1400" b="1" spc="0" dirty="0">
                <a:latin typeface="Times New Roman"/>
                <a:cs typeface="Times New Roman"/>
              </a:rPr>
              <a:t>GIFT</a:t>
            </a:r>
            <a:r>
              <a:rPr sz="1400" b="1" spc="119" dirty="0">
                <a:latin typeface="Times New Roman"/>
                <a:cs typeface="Times New Roman"/>
              </a:rPr>
              <a:t> </a:t>
            </a:r>
            <a:r>
              <a:rPr sz="1400" b="1" spc="0" dirty="0">
                <a:latin typeface="Times New Roman"/>
                <a:cs typeface="Times New Roman"/>
              </a:rPr>
              <a:t>ER</a:t>
            </a:r>
            <a:r>
              <a:rPr sz="1400" b="1" spc="-75" dirty="0">
                <a:latin typeface="Times New Roman"/>
                <a:cs typeface="Times New Roman"/>
              </a:rPr>
              <a:t> </a:t>
            </a:r>
            <a:r>
              <a:rPr sz="1400" b="1" spc="0" dirty="0">
                <a:latin typeface="Times New Roman"/>
                <a:cs typeface="Times New Roman"/>
              </a:rPr>
              <a:t>EN</a:t>
            </a:r>
            <a:r>
              <a:rPr sz="1400" b="1" spc="41" dirty="0">
                <a:latin typeface="Times New Roman"/>
                <a:cs typeface="Times New Roman"/>
              </a:rPr>
              <a:t> </a:t>
            </a:r>
            <a:r>
              <a:rPr sz="1400" b="1" spc="-4" dirty="0">
                <a:latin typeface="Times New Roman"/>
                <a:cs typeface="Times New Roman"/>
              </a:rPr>
              <a:t>P</a:t>
            </a:r>
            <a:r>
              <a:rPr sz="1400" b="1" spc="0" dirty="0">
                <a:latin typeface="Times New Roman"/>
                <a:cs typeface="Times New Roman"/>
              </a:rPr>
              <a:t>REMIE</a:t>
            </a:r>
            <a:r>
              <a:rPr sz="1400" b="1" spc="-13" dirty="0">
                <a:latin typeface="Times New Roman"/>
                <a:cs typeface="Times New Roman"/>
              </a:rPr>
              <a:t> </a:t>
            </a:r>
            <a:r>
              <a:rPr sz="1400" b="1" spc="0" dirty="0">
                <a:latin typeface="Times New Roman"/>
                <a:cs typeface="Times New Roman"/>
              </a:rPr>
              <a:t>TIL</a:t>
            </a:r>
            <a:r>
              <a:rPr sz="1400" b="1" spc="-41" dirty="0">
                <a:latin typeface="Times New Roman"/>
                <a:cs typeface="Times New Roman"/>
              </a:rPr>
              <a:t> </a:t>
            </a:r>
            <a:r>
              <a:rPr sz="1400" b="1" spc="0" dirty="0">
                <a:latin typeface="Times New Roman"/>
                <a:cs typeface="Times New Roman"/>
              </a:rPr>
              <a:t>EN</a:t>
            </a:r>
            <a:r>
              <a:rPr sz="1400" b="1" spc="41" dirty="0">
                <a:latin typeface="Times New Roman"/>
                <a:cs typeface="Times New Roman"/>
              </a:rPr>
              <a:t> </a:t>
            </a:r>
            <a:r>
              <a:rPr sz="1400" b="1" spc="0" dirty="0">
                <a:latin typeface="Times New Roman"/>
                <a:cs typeface="Times New Roman"/>
              </a:rPr>
              <a:t>VER</a:t>
            </a:r>
            <a:r>
              <a:rPr sz="1400" b="1" spc="-13" dirty="0">
                <a:latin typeface="Times New Roman"/>
                <a:cs typeface="Times New Roman"/>
              </a:rPr>
              <a:t>D</a:t>
            </a:r>
            <a:r>
              <a:rPr sz="1400" b="1" spc="0" dirty="0">
                <a:latin typeface="Times New Roman"/>
                <a:cs typeface="Times New Roman"/>
              </a:rPr>
              <a:t>I</a:t>
            </a:r>
            <a:r>
              <a:rPr sz="1400" b="1" spc="140" dirty="0">
                <a:latin typeface="Times New Roman"/>
                <a:cs typeface="Times New Roman"/>
              </a:rPr>
              <a:t> </a:t>
            </a:r>
            <a:r>
              <a:rPr lang="nb-NO" sz="1400" b="1" spc="140" dirty="0" err="1">
                <a:latin typeface="Times New Roman"/>
                <a:cs typeface="Times New Roman"/>
              </a:rPr>
              <a:t>ca</a:t>
            </a:r>
            <a:r>
              <a:rPr lang="nb-NO" sz="1400" b="1" spc="140" dirty="0">
                <a:latin typeface="Times New Roman"/>
                <a:cs typeface="Times New Roman"/>
              </a:rPr>
              <a:t> </a:t>
            </a:r>
            <a:r>
              <a:rPr lang="nb-NO" sz="1400" b="1" spc="0" dirty="0" smtClean="0">
                <a:latin typeface="Times New Roman"/>
                <a:cs typeface="Times New Roman"/>
              </a:rPr>
              <a:t>50</a:t>
            </a:r>
            <a:r>
              <a:rPr sz="1400" b="1" spc="0" dirty="0" smtClean="0">
                <a:latin typeface="Times New Roman"/>
                <a:cs typeface="Times New Roman"/>
              </a:rPr>
              <a:t>-</a:t>
            </a:r>
            <a:r>
              <a:rPr lang="nb-NO" sz="1400" b="1" spc="0" dirty="0" smtClean="0">
                <a:latin typeface="Times New Roman"/>
                <a:cs typeface="Times New Roman"/>
              </a:rPr>
              <a:t>10</a:t>
            </a:r>
            <a:r>
              <a:rPr sz="1400" b="1" spc="0" dirty="0" smtClean="0">
                <a:latin typeface="Times New Roman"/>
                <a:cs typeface="Times New Roman"/>
              </a:rPr>
              <a:t>0</a:t>
            </a:r>
            <a:r>
              <a:rPr lang="nb-NO" sz="1400" b="1" spc="0" dirty="0">
                <a:latin typeface="Times New Roman"/>
                <a:cs typeface="Times New Roman"/>
              </a:rPr>
              <a:t>kr</a:t>
            </a:r>
            <a:endParaRPr sz="1400" dirty="0">
              <a:latin typeface="Times New Roman"/>
              <a:cs typeface="Times New Roman"/>
            </a:endParaRPr>
          </a:p>
          <a:p>
            <a:pPr marL="12700" marR="26670">
              <a:lnSpc>
                <a:spcPct val="95825"/>
              </a:lnSpc>
            </a:pPr>
            <a:r>
              <a:rPr lang="nb-NO" sz="1400" b="1" spc="0" dirty="0">
                <a:latin typeface="Times New Roman"/>
                <a:cs typeface="Times New Roman"/>
              </a:rPr>
              <a:t>- Alle premier bør passe for barn</a:t>
            </a:r>
            <a:endParaRPr sz="14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</TotalTime>
  <Words>53</Words>
  <Application>Microsoft Office PowerPoint</Application>
  <PresentationFormat>Egendefinert</PresentationFormat>
  <Paragraphs>12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2" baseType="lpstr">
      <vt:lpstr>Office Theme</vt:lpstr>
      <vt:lpstr>PowerPoint-presentasjon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Lysbilde 1</dc:title>
  <dc:creator>Marianne Langseth</dc:creator>
  <cp:lastModifiedBy>M4</cp:lastModifiedBy>
  <cp:revision>9</cp:revision>
  <dcterms:modified xsi:type="dcterms:W3CDTF">2024-03-15T14:47:51Z</dcterms:modified>
</cp:coreProperties>
</file>